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387" r:id="rId4"/>
    <p:sldId id="323" r:id="rId5"/>
    <p:sldId id="365" r:id="rId6"/>
    <p:sldId id="366" r:id="rId7"/>
    <p:sldId id="367" r:id="rId8"/>
    <p:sldId id="368" r:id="rId9"/>
    <p:sldId id="369" r:id="rId10"/>
    <p:sldId id="370" r:id="rId11"/>
    <p:sldId id="371" r:id="rId12"/>
    <p:sldId id="372" r:id="rId13"/>
    <p:sldId id="373" r:id="rId14"/>
    <p:sldId id="374" r:id="rId15"/>
    <p:sldId id="376" r:id="rId16"/>
    <p:sldId id="377" r:id="rId17"/>
    <p:sldId id="378" r:id="rId18"/>
    <p:sldId id="379" r:id="rId19"/>
    <p:sldId id="380" r:id="rId20"/>
    <p:sldId id="381" r:id="rId21"/>
    <p:sldId id="382" r:id="rId22"/>
    <p:sldId id="383" r:id="rId23"/>
    <p:sldId id="384" r:id="rId24"/>
    <p:sldId id="385" r:id="rId25"/>
    <p:sldId id="386" r:id="rId26"/>
    <p:sldId id="32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D137"/>
    <a:srgbClr val="F99B27"/>
    <a:srgbClr val="2A320C"/>
    <a:srgbClr val="4F5340"/>
    <a:srgbClr val="E42D38"/>
    <a:srgbClr val="7030A0"/>
    <a:srgbClr val="DAC2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03D343-ABD8-440E-8C52-8D3DCE09E0F9}" v="34" dt="2022-06-01T20:58:54.0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280" autoAdjust="0"/>
    <p:restoredTop sz="93792" autoAdjust="0"/>
  </p:normalViewPr>
  <p:slideViewPr>
    <p:cSldViewPr snapToGrid="0">
      <p:cViewPr varScale="1">
        <p:scale>
          <a:sx n="59" d="100"/>
          <a:sy n="59" d="100"/>
        </p:scale>
        <p:origin x="34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ee THOMAS" userId="7388ade7-5052-4fc2-85b0-57f7b6ccd4a2" providerId="ADAL" clId="{F903D343-ABD8-440E-8C52-8D3DCE09E0F9}"/>
    <pc:docChg chg="custSel modSld modMainMaster">
      <pc:chgData name="Renee THOMAS" userId="7388ade7-5052-4fc2-85b0-57f7b6ccd4a2" providerId="ADAL" clId="{F903D343-ABD8-440E-8C52-8D3DCE09E0F9}" dt="2022-06-01T20:58:58.399" v="96" actId="1076"/>
      <pc:docMkLst>
        <pc:docMk/>
      </pc:docMkLst>
      <pc:sldChg chg="addSp modSp mod">
        <pc:chgData name="Renee THOMAS" userId="7388ade7-5052-4fc2-85b0-57f7b6ccd4a2" providerId="ADAL" clId="{F903D343-ABD8-440E-8C52-8D3DCE09E0F9}" dt="2022-06-01T20:58:58.399" v="96" actId="1076"/>
        <pc:sldMkLst>
          <pc:docMk/>
          <pc:sldMk cId="4231583029" sldId="256"/>
        </pc:sldMkLst>
        <pc:spChg chg="add mod">
          <ac:chgData name="Renee THOMAS" userId="7388ade7-5052-4fc2-85b0-57f7b6ccd4a2" providerId="ADAL" clId="{F903D343-ABD8-440E-8C52-8D3DCE09E0F9}" dt="2022-06-01T20:58:51.349" v="94" actId="14100"/>
          <ac:spMkLst>
            <pc:docMk/>
            <pc:sldMk cId="4231583029" sldId="256"/>
            <ac:spMk id="2" creationId="{5A7884AF-70A6-4624-949B-8B3D0AD52FDD}"/>
          </ac:spMkLst>
        </pc:spChg>
        <pc:spChg chg="mod">
          <ac:chgData name="Renee THOMAS" userId="7388ade7-5052-4fc2-85b0-57f7b6ccd4a2" providerId="ADAL" clId="{F903D343-ABD8-440E-8C52-8D3DCE09E0F9}" dt="2022-06-01T20:58:10.582" v="85" actId="14100"/>
          <ac:spMkLst>
            <pc:docMk/>
            <pc:sldMk cId="4231583029" sldId="256"/>
            <ac:spMk id="8" creationId="{108ED90A-D088-4DB6-81F2-A8EA9DE3F9D6}"/>
          </ac:spMkLst>
        </pc:spChg>
        <pc:spChg chg="mod">
          <ac:chgData name="Renee THOMAS" userId="7388ade7-5052-4fc2-85b0-57f7b6ccd4a2" providerId="ADAL" clId="{F903D343-ABD8-440E-8C52-8D3DCE09E0F9}" dt="2022-06-01T20:58:28.464" v="89" actId="1076"/>
          <ac:spMkLst>
            <pc:docMk/>
            <pc:sldMk cId="4231583029" sldId="256"/>
            <ac:spMk id="9" creationId="{4018DEE2-1F82-4957-9F0B-1D6FD498C6BA}"/>
          </ac:spMkLst>
        </pc:spChg>
        <pc:spChg chg="mod">
          <ac:chgData name="Renee THOMAS" userId="7388ade7-5052-4fc2-85b0-57f7b6ccd4a2" providerId="ADAL" clId="{F903D343-ABD8-440E-8C52-8D3DCE09E0F9}" dt="2022-06-01T20:58:33.363" v="90" actId="1076"/>
          <ac:spMkLst>
            <pc:docMk/>
            <pc:sldMk cId="4231583029" sldId="256"/>
            <ac:spMk id="10" creationId="{A22E6206-6A96-43AA-846A-64025C454637}"/>
          </ac:spMkLst>
        </pc:spChg>
        <pc:grpChg chg="add mod">
          <ac:chgData name="Renee THOMAS" userId="7388ade7-5052-4fc2-85b0-57f7b6ccd4a2" providerId="ADAL" clId="{F903D343-ABD8-440E-8C52-8D3DCE09E0F9}" dt="2022-06-01T20:58:58.399" v="96" actId="1076"/>
          <ac:grpSpMkLst>
            <pc:docMk/>
            <pc:sldMk cId="4231583029" sldId="256"/>
            <ac:grpSpMk id="7" creationId="{6FF5B1A6-5146-4DC5-8328-E3AA985279C8}"/>
          </ac:grpSpMkLst>
        </pc:grpChg>
        <pc:grpChg chg="mod">
          <ac:chgData name="Renee THOMAS" userId="7388ade7-5052-4fc2-85b0-57f7b6ccd4a2" providerId="ADAL" clId="{F903D343-ABD8-440E-8C52-8D3DCE09E0F9}" dt="2022-06-01T20:58:54.032" v="95"/>
          <ac:grpSpMkLst>
            <pc:docMk/>
            <pc:sldMk cId="4231583029" sldId="256"/>
            <ac:grpSpMk id="11" creationId="{B8639FE4-3556-472B-B7F3-AA5678ABD677}"/>
          </ac:grpSpMkLst>
        </pc:grpChg>
        <pc:picChg chg="mod">
          <ac:chgData name="Renee THOMAS" userId="7388ade7-5052-4fc2-85b0-57f7b6ccd4a2" providerId="ADAL" clId="{F903D343-ABD8-440E-8C52-8D3DCE09E0F9}" dt="2022-06-01T20:58:54.032" v="95"/>
          <ac:picMkLst>
            <pc:docMk/>
            <pc:sldMk cId="4231583029" sldId="256"/>
            <ac:picMk id="13" creationId="{B9D4A2D5-FFCD-4486-97C0-43A5A1F8424D}"/>
          </ac:picMkLst>
        </pc:picChg>
        <pc:picChg chg="mod">
          <ac:chgData name="Renee THOMAS" userId="7388ade7-5052-4fc2-85b0-57f7b6ccd4a2" providerId="ADAL" clId="{F903D343-ABD8-440E-8C52-8D3DCE09E0F9}" dt="2022-06-01T20:58:54.032" v="95"/>
          <ac:picMkLst>
            <pc:docMk/>
            <pc:sldMk cId="4231583029" sldId="256"/>
            <ac:picMk id="14" creationId="{B29E7353-216E-42B1-B7F2-0A18FAF08843}"/>
          </ac:picMkLst>
        </pc:picChg>
        <pc:cxnChg chg="mod">
          <ac:chgData name="Renee THOMAS" userId="7388ade7-5052-4fc2-85b0-57f7b6ccd4a2" providerId="ADAL" clId="{F903D343-ABD8-440E-8C52-8D3DCE09E0F9}" dt="2022-06-01T20:58:54.032" v="95"/>
          <ac:cxnSpMkLst>
            <pc:docMk/>
            <pc:sldMk cId="4231583029" sldId="256"/>
            <ac:cxnSpMk id="12" creationId="{BCA4A271-E122-4C57-ACF2-8F6062339D86}"/>
          </ac:cxnSpMkLst>
        </pc:cxnChg>
      </pc:sldChg>
      <pc:sldChg chg="addSp delSp modSp mod">
        <pc:chgData name="Renee THOMAS" userId="7388ade7-5052-4fc2-85b0-57f7b6ccd4a2" providerId="ADAL" clId="{F903D343-ABD8-440E-8C52-8D3DCE09E0F9}" dt="2022-06-01T20:56:11.319" v="2" actId="1076"/>
        <pc:sldMkLst>
          <pc:docMk/>
          <pc:sldMk cId="2251018075" sldId="257"/>
        </pc:sldMkLst>
        <pc:grpChg chg="del">
          <ac:chgData name="Renee THOMAS" userId="7388ade7-5052-4fc2-85b0-57f7b6ccd4a2" providerId="ADAL" clId="{F903D343-ABD8-440E-8C52-8D3DCE09E0F9}" dt="2022-06-01T20:56:06.111" v="0" actId="478"/>
          <ac:grpSpMkLst>
            <pc:docMk/>
            <pc:sldMk cId="2251018075" sldId="257"/>
            <ac:grpSpMk id="8" creationId="{DA095A2E-326A-4A72-8DF8-349DA48A7A92}"/>
          </ac:grpSpMkLst>
        </pc:grpChg>
        <pc:grpChg chg="add mod">
          <ac:chgData name="Renee THOMAS" userId="7388ade7-5052-4fc2-85b0-57f7b6ccd4a2" providerId="ADAL" clId="{F903D343-ABD8-440E-8C52-8D3DCE09E0F9}" dt="2022-06-01T20:56:11.319" v="2" actId="1076"/>
          <ac:grpSpMkLst>
            <pc:docMk/>
            <pc:sldMk cId="2251018075" sldId="257"/>
            <ac:grpSpMk id="10" creationId="{9BFC794F-ABD0-4477-9D43-4AD7EAA571E4}"/>
          </ac:grpSpMkLst>
        </pc:grpChg>
        <pc:grpChg chg="add mod">
          <ac:chgData name="Renee THOMAS" userId="7388ade7-5052-4fc2-85b0-57f7b6ccd4a2" providerId="ADAL" clId="{F903D343-ABD8-440E-8C52-8D3DCE09E0F9}" dt="2022-06-01T20:56:07.419" v="1"/>
          <ac:grpSpMkLst>
            <pc:docMk/>
            <pc:sldMk cId="2251018075" sldId="257"/>
            <ac:grpSpMk id="11" creationId="{714C66A7-C47F-4AFA-B026-5663D4D9177A}"/>
          </ac:grpSpMkLst>
        </pc:grpChg>
        <pc:picChg chg="add mod">
          <ac:chgData name="Renee THOMAS" userId="7388ade7-5052-4fc2-85b0-57f7b6ccd4a2" providerId="ADAL" clId="{F903D343-ABD8-440E-8C52-8D3DCE09E0F9}" dt="2022-06-01T20:56:07.419" v="1"/>
          <ac:picMkLst>
            <pc:docMk/>
            <pc:sldMk cId="2251018075" sldId="257"/>
            <ac:picMk id="13" creationId="{F5194739-61A4-402D-8A5E-D0D27396A67D}"/>
          </ac:picMkLst>
        </pc:picChg>
        <pc:picChg chg="add mod">
          <ac:chgData name="Renee THOMAS" userId="7388ade7-5052-4fc2-85b0-57f7b6ccd4a2" providerId="ADAL" clId="{F903D343-ABD8-440E-8C52-8D3DCE09E0F9}" dt="2022-06-01T20:56:07.419" v="1"/>
          <ac:picMkLst>
            <pc:docMk/>
            <pc:sldMk cId="2251018075" sldId="257"/>
            <ac:picMk id="14" creationId="{F3BAC1D6-B393-46D6-9D75-FE72626A9D8C}"/>
          </ac:picMkLst>
        </pc:picChg>
        <pc:cxnChg chg="add mod">
          <ac:chgData name="Renee THOMAS" userId="7388ade7-5052-4fc2-85b0-57f7b6ccd4a2" providerId="ADAL" clId="{F903D343-ABD8-440E-8C52-8D3DCE09E0F9}" dt="2022-06-01T20:56:07.419" v="1"/>
          <ac:cxnSpMkLst>
            <pc:docMk/>
            <pc:sldMk cId="2251018075" sldId="257"/>
            <ac:cxnSpMk id="12" creationId="{AFB1EAA5-EECF-4763-AE95-5D9F7718F1BD}"/>
          </ac:cxnSpMkLst>
        </pc:cxnChg>
      </pc:sldChg>
      <pc:sldChg chg="addSp delSp modSp mod">
        <pc:chgData name="Renee THOMAS" userId="7388ade7-5052-4fc2-85b0-57f7b6ccd4a2" providerId="ADAL" clId="{F903D343-ABD8-440E-8C52-8D3DCE09E0F9}" dt="2022-06-01T20:57:54.924" v="83" actId="478"/>
        <pc:sldMkLst>
          <pc:docMk/>
          <pc:sldMk cId="0" sldId="322"/>
        </pc:sldMkLst>
        <pc:grpChg chg="add del mod">
          <ac:chgData name="Renee THOMAS" userId="7388ade7-5052-4fc2-85b0-57f7b6ccd4a2" providerId="ADAL" clId="{F903D343-ABD8-440E-8C52-8D3DCE09E0F9}" dt="2022-06-01T20:57:54.924" v="83" actId="478"/>
          <ac:grpSpMkLst>
            <pc:docMk/>
            <pc:sldMk cId="0" sldId="322"/>
            <ac:grpSpMk id="8" creationId="{8030D8FB-64CE-416A-955A-E3790421393D}"/>
          </ac:grpSpMkLst>
        </pc:grpChg>
        <pc:grpChg chg="del mod">
          <ac:chgData name="Renee THOMAS" userId="7388ade7-5052-4fc2-85b0-57f7b6ccd4a2" providerId="ADAL" clId="{F903D343-ABD8-440E-8C52-8D3DCE09E0F9}" dt="2022-06-01T20:57:51.171" v="82" actId="478"/>
          <ac:grpSpMkLst>
            <pc:docMk/>
            <pc:sldMk cId="0" sldId="322"/>
            <ac:grpSpMk id="9" creationId="{C54895A4-966E-4661-A84D-4D4E8B1D4BAF}"/>
          </ac:grpSpMkLst>
        </pc:grpChg>
        <pc:picChg chg="del mod">
          <ac:chgData name="Renee THOMAS" userId="7388ade7-5052-4fc2-85b0-57f7b6ccd4a2" providerId="ADAL" clId="{F903D343-ABD8-440E-8C52-8D3DCE09E0F9}" dt="2022-06-01T20:57:51.171" v="82" actId="478"/>
          <ac:picMkLst>
            <pc:docMk/>
            <pc:sldMk cId="0" sldId="322"/>
            <ac:picMk id="11" creationId="{96DF692A-E222-4180-85CB-C2A2B4451B31}"/>
          </ac:picMkLst>
        </pc:picChg>
        <pc:picChg chg="mod topLvl">
          <ac:chgData name="Renee THOMAS" userId="7388ade7-5052-4fc2-85b0-57f7b6ccd4a2" providerId="ADAL" clId="{F903D343-ABD8-440E-8C52-8D3DCE09E0F9}" dt="2022-06-01T20:57:54.924" v="83" actId="478"/>
          <ac:picMkLst>
            <pc:docMk/>
            <pc:sldMk cId="0" sldId="322"/>
            <ac:picMk id="12" creationId="{1230BCAE-A558-4494-A4C7-02D6A5655360}"/>
          </ac:picMkLst>
        </pc:picChg>
        <pc:picChg chg="del">
          <ac:chgData name="Renee THOMAS" userId="7388ade7-5052-4fc2-85b0-57f7b6ccd4a2" providerId="ADAL" clId="{F903D343-ABD8-440E-8C52-8D3DCE09E0F9}" dt="2022-06-01T20:57:44.112" v="79" actId="478"/>
          <ac:picMkLst>
            <pc:docMk/>
            <pc:sldMk cId="0" sldId="322"/>
            <ac:picMk id="606" creationId="{00000000-0000-0000-0000-000000000000}"/>
          </ac:picMkLst>
        </pc:picChg>
        <pc:cxnChg chg="del mod topLvl">
          <ac:chgData name="Renee THOMAS" userId="7388ade7-5052-4fc2-85b0-57f7b6ccd4a2" providerId="ADAL" clId="{F903D343-ABD8-440E-8C52-8D3DCE09E0F9}" dt="2022-06-01T20:57:54.924" v="83" actId="478"/>
          <ac:cxnSpMkLst>
            <pc:docMk/>
            <pc:sldMk cId="0" sldId="322"/>
            <ac:cxnSpMk id="10" creationId="{E3C80EFA-FA92-4A13-AE19-4E772E059181}"/>
          </ac:cxnSpMkLst>
        </pc:cxnChg>
      </pc:sldChg>
      <pc:sldChg chg="addSp delSp modSp mod">
        <pc:chgData name="Renee THOMAS" userId="7388ade7-5052-4fc2-85b0-57f7b6ccd4a2" providerId="ADAL" clId="{F903D343-ABD8-440E-8C52-8D3DCE09E0F9}" dt="2022-06-01T20:56:24.663" v="36"/>
        <pc:sldMkLst>
          <pc:docMk/>
          <pc:sldMk cId="646528153" sldId="323"/>
        </pc:sldMkLst>
        <pc:grpChg chg="add mod">
          <ac:chgData name="Renee THOMAS" userId="7388ade7-5052-4fc2-85b0-57f7b6ccd4a2" providerId="ADAL" clId="{F903D343-ABD8-440E-8C52-8D3DCE09E0F9}" dt="2022-06-01T20:56:24.663" v="36"/>
          <ac:grpSpMkLst>
            <pc:docMk/>
            <pc:sldMk cId="646528153" sldId="323"/>
            <ac:grpSpMk id="8" creationId="{4DB61B51-CC83-4F0A-B816-B2DA8CDB0DA9}"/>
          </ac:grpSpMkLst>
        </pc:grpChg>
        <pc:grpChg chg="del">
          <ac:chgData name="Renee THOMAS" userId="7388ade7-5052-4fc2-85b0-57f7b6ccd4a2" providerId="ADAL" clId="{F903D343-ABD8-440E-8C52-8D3DCE09E0F9}" dt="2022-06-01T20:56:24.069" v="35" actId="478"/>
          <ac:grpSpMkLst>
            <pc:docMk/>
            <pc:sldMk cId="646528153" sldId="323"/>
            <ac:grpSpMk id="11" creationId="{2EA7A78C-22D4-439C-8B9F-29DAF66E2D3C}"/>
          </ac:grpSpMkLst>
        </pc:grpChg>
        <pc:grpChg chg="mod">
          <ac:chgData name="Renee THOMAS" userId="7388ade7-5052-4fc2-85b0-57f7b6ccd4a2" providerId="ADAL" clId="{F903D343-ABD8-440E-8C52-8D3DCE09E0F9}" dt="2022-06-01T20:56:24.663" v="36"/>
          <ac:grpSpMkLst>
            <pc:docMk/>
            <pc:sldMk cId="646528153" sldId="323"/>
            <ac:grpSpMk id="14" creationId="{FED7838B-17A6-4ADB-A40F-E59F62EC0F94}"/>
          </ac:grpSpMkLst>
        </pc:grpChg>
        <pc:picChg chg="mod">
          <ac:chgData name="Renee THOMAS" userId="7388ade7-5052-4fc2-85b0-57f7b6ccd4a2" providerId="ADAL" clId="{F903D343-ABD8-440E-8C52-8D3DCE09E0F9}" dt="2022-06-01T20:56:24.663" v="36"/>
          <ac:picMkLst>
            <pc:docMk/>
            <pc:sldMk cId="646528153" sldId="323"/>
            <ac:picMk id="17" creationId="{54F4D158-8BD3-4969-A1FB-99D10C6BC2B0}"/>
          </ac:picMkLst>
        </pc:picChg>
        <pc:picChg chg="mod">
          <ac:chgData name="Renee THOMAS" userId="7388ade7-5052-4fc2-85b0-57f7b6ccd4a2" providerId="ADAL" clId="{F903D343-ABD8-440E-8C52-8D3DCE09E0F9}" dt="2022-06-01T20:56:24.663" v="36"/>
          <ac:picMkLst>
            <pc:docMk/>
            <pc:sldMk cId="646528153" sldId="323"/>
            <ac:picMk id="18" creationId="{75FD7D50-B1AB-4672-A2CA-CAF62062D833}"/>
          </ac:picMkLst>
        </pc:picChg>
        <pc:cxnChg chg="mod">
          <ac:chgData name="Renee THOMAS" userId="7388ade7-5052-4fc2-85b0-57f7b6ccd4a2" providerId="ADAL" clId="{F903D343-ABD8-440E-8C52-8D3DCE09E0F9}" dt="2022-06-01T20:56:24.663" v="36"/>
          <ac:cxnSpMkLst>
            <pc:docMk/>
            <pc:sldMk cId="646528153" sldId="323"/>
            <ac:cxnSpMk id="16" creationId="{D1172471-036D-4EDE-B129-34F52FD5E772}"/>
          </ac:cxnSpMkLst>
        </pc:cxnChg>
      </pc:sldChg>
      <pc:sldChg chg="addSp delSp modSp mod">
        <pc:chgData name="Renee THOMAS" userId="7388ade7-5052-4fc2-85b0-57f7b6ccd4a2" providerId="ADAL" clId="{F903D343-ABD8-440E-8C52-8D3DCE09E0F9}" dt="2022-06-01T20:56:27.968" v="38"/>
        <pc:sldMkLst>
          <pc:docMk/>
          <pc:sldMk cId="3802785467" sldId="365"/>
        </pc:sldMkLst>
        <pc:grpChg chg="del">
          <ac:chgData name="Renee THOMAS" userId="7388ade7-5052-4fc2-85b0-57f7b6ccd4a2" providerId="ADAL" clId="{F903D343-ABD8-440E-8C52-8D3DCE09E0F9}" dt="2022-06-01T20:56:27.211" v="37" actId="478"/>
          <ac:grpSpMkLst>
            <pc:docMk/>
            <pc:sldMk cId="3802785467" sldId="365"/>
            <ac:grpSpMk id="11" creationId="{2EA7A78C-22D4-439C-8B9F-29DAF66E2D3C}"/>
          </ac:grpSpMkLst>
        </pc:grpChg>
        <pc:grpChg chg="add mod">
          <ac:chgData name="Renee THOMAS" userId="7388ade7-5052-4fc2-85b0-57f7b6ccd4a2" providerId="ADAL" clId="{F903D343-ABD8-440E-8C52-8D3DCE09E0F9}" dt="2022-06-01T20:56:27.968" v="38"/>
          <ac:grpSpMkLst>
            <pc:docMk/>
            <pc:sldMk cId="3802785467" sldId="365"/>
            <ac:grpSpMk id="14" creationId="{299BE340-9A00-469F-8991-3A160AC1E1EA}"/>
          </ac:grpSpMkLst>
        </pc:grpChg>
        <pc:grpChg chg="mod">
          <ac:chgData name="Renee THOMAS" userId="7388ade7-5052-4fc2-85b0-57f7b6ccd4a2" providerId="ADAL" clId="{F903D343-ABD8-440E-8C52-8D3DCE09E0F9}" dt="2022-06-01T20:56:27.968" v="38"/>
          <ac:grpSpMkLst>
            <pc:docMk/>
            <pc:sldMk cId="3802785467" sldId="365"/>
            <ac:grpSpMk id="15" creationId="{A315688A-FDB0-4116-80E8-09163FFD4A02}"/>
          </ac:grpSpMkLst>
        </pc:grpChg>
        <pc:picChg chg="mod">
          <ac:chgData name="Renee THOMAS" userId="7388ade7-5052-4fc2-85b0-57f7b6ccd4a2" providerId="ADAL" clId="{F903D343-ABD8-440E-8C52-8D3DCE09E0F9}" dt="2022-06-01T20:56:27.968" v="38"/>
          <ac:picMkLst>
            <pc:docMk/>
            <pc:sldMk cId="3802785467" sldId="365"/>
            <ac:picMk id="17" creationId="{52CE9198-CDA9-43B9-815E-2673F61B4453}"/>
          </ac:picMkLst>
        </pc:picChg>
        <pc:picChg chg="mod">
          <ac:chgData name="Renee THOMAS" userId="7388ade7-5052-4fc2-85b0-57f7b6ccd4a2" providerId="ADAL" clId="{F903D343-ABD8-440E-8C52-8D3DCE09E0F9}" dt="2022-06-01T20:56:27.968" v="38"/>
          <ac:picMkLst>
            <pc:docMk/>
            <pc:sldMk cId="3802785467" sldId="365"/>
            <ac:picMk id="18" creationId="{F660EA5E-FD95-4A71-A721-26AA3C2C4C2B}"/>
          </ac:picMkLst>
        </pc:picChg>
        <pc:cxnChg chg="mod">
          <ac:chgData name="Renee THOMAS" userId="7388ade7-5052-4fc2-85b0-57f7b6ccd4a2" providerId="ADAL" clId="{F903D343-ABD8-440E-8C52-8D3DCE09E0F9}" dt="2022-06-01T20:56:27.968" v="38"/>
          <ac:cxnSpMkLst>
            <pc:docMk/>
            <pc:sldMk cId="3802785467" sldId="365"/>
            <ac:cxnSpMk id="16" creationId="{D0971DBD-2F41-4608-8CF5-CBFC3F38E6E6}"/>
          </ac:cxnSpMkLst>
        </pc:cxnChg>
      </pc:sldChg>
      <pc:sldChg chg="addSp delSp modSp mod">
        <pc:chgData name="Renee THOMAS" userId="7388ade7-5052-4fc2-85b0-57f7b6ccd4a2" providerId="ADAL" clId="{F903D343-ABD8-440E-8C52-8D3DCE09E0F9}" dt="2022-06-01T20:56:31.034" v="40"/>
        <pc:sldMkLst>
          <pc:docMk/>
          <pc:sldMk cId="3310284056" sldId="366"/>
        </pc:sldMkLst>
        <pc:grpChg chg="del">
          <ac:chgData name="Renee THOMAS" userId="7388ade7-5052-4fc2-85b0-57f7b6ccd4a2" providerId="ADAL" clId="{F903D343-ABD8-440E-8C52-8D3DCE09E0F9}" dt="2022-06-01T20:56:30.468" v="39" actId="478"/>
          <ac:grpSpMkLst>
            <pc:docMk/>
            <pc:sldMk cId="3310284056" sldId="366"/>
            <ac:grpSpMk id="11" creationId="{2EA7A78C-22D4-439C-8B9F-29DAF66E2D3C}"/>
          </ac:grpSpMkLst>
        </pc:grpChg>
        <pc:grpChg chg="add mod">
          <ac:chgData name="Renee THOMAS" userId="7388ade7-5052-4fc2-85b0-57f7b6ccd4a2" providerId="ADAL" clId="{F903D343-ABD8-440E-8C52-8D3DCE09E0F9}" dt="2022-06-01T20:56:31.034" v="40"/>
          <ac:grpSpMkLst>
            <pc:docMk/>
            <pc:sldMk cId="3310284056" sldId="366"/>
            <ac:grpSpMk id="20" creationId="{ACFF44C2-5EA6-4A5A-ADEE-1F581810B037}"/>
          </ac:grpSpMkLst>
        </pc:grpChg>
        <pc:grpChg chg="mod">
          <ac:chgData name="Renee THOMAS" userId="7388ade7-5052-4fc2-85b0-57f7b6ccd4a2" providerId="ADAL" clId="{F903D343-ABD8-440E-8C52-8D3DCE09E0F9}" dt="2022-06-01T20:56:31.034" v="40"/>
          <ac:grpSpMkLst>
            <pc:docMk/>
            <pc:sldMk cId="3310284056" sldId="366"/>
            <ac:grpSpMk id="22" creationId="{04FD641C-0AEB-4BCA-A7EC-1292E08CB1D7}"/>
          </ac:grpSpMkLst>
        </pc:grpChg>
        <pc:picChg chg="mod">
          <ac:chgData name="Renee THOMAS" userId="7388ade7-5052-4fc2-85b0-57f7b6ccd4a2" providerId="ADAL" clId="{F903D343-ABD8-440E-8C52-8D3DCE09E0F9}" dt="2022-06-01T20:56:31.034" v="40"/>
          <ac:picMkLst>
            <pc:docMk/>
            <pc:sldMk cId="3310284056" sldId="366"/>
            <ac:picMk id="24" creationId="{4E163D0F-9661-416B-A08A-AFEEA93BB848}"/>
          </ac:picMkLst>
        </pc:picChg>
        <pc:picChg chg="mod">
          <ac:chgData name="Renee THOMAS" userId="7388ade7-5052-4fc2-85b0-57f7b6ccd4a2" providerId="ADAL" clId="{F903D343-ABD8-440E-8C52-8D3DCE09E0F9}" dt="2022-06-01T20:56:31.034" v="40"/>
          <ac:picMkLst>
            <pc:docMk/>
            <pc:sldMk cId="3310284056" sldId="366"/>
            <ac:picMk id="26" creationId="{05760B79-9DC4-4887-9CCF-A046AEAAA86D}"/>
          </ac:picMkLst>
        </pc:picChg>
        <pc:cxnChg chg="mod">
          <ac:chgData name="Renee THOMAS" userId="7388ade7-5052-4fc2-85b0-57f7b6ccd4a2" providerId="ADAL" clId="{F903D343-ABD8-440E-8C52-8D3DCE09E0F9}" dt="2022-06-01T20:56:31.034" v="40"/>
          <ac:cxnSpMkLst>
            <pc:docMk/>
            <pc:sldMk cId="3310284056" sldId="366"/>
            <ac:cxnSpMk id="23" creationId="{13AFBE25-2D00-446F-9898-66BA06851A97}"/>
          </ac:cxnSpMkLst>
        </pc:cxnChg>
      </pc:sldChg>
      <pc:sldChg chg="addSp delSp modSp mod">
        <pc:chgData name="Renee THOMAS" userId="7388ade7-5052-4fc2-85b0-57f7b6ccd4a2" providerId="ADAL" clId="{F903D343-ABD8-440E-8C52-8D3DCE09E0F9}" dt="2022-06-01T20:56:34.276" v="42"/>
        <pc:sldMkLst>
          <pc:docMk/>
          <pc:sldMk cId="2279978846" sldId="367"/>
        </pc:sldMkLst>
        <pc:grpChg chg="add mod">
          <ac:chgData name="Renee THOMAS" userId="7388ade7-5052-4fc2-85b0-57f7b6ccd4a2" providerId="ADAL" clId="{F903D343-ABD8-440E-8C52-8D3DCE09E0F9}" dt="2022-06-01T20:56:34.276" v="42"/>
          <ac:grpSpMkLst>
            <pc:docMk/>
            <pc:sldMk cId="2279978846" sldId="367"/>
            <ac:grpSpMk id="8" creationId="{54FFB22F-C347-448C-A905-EC95D25FE418}"/>
          </ac:grpSpMkLst>
        </pc:grpChg>
        <pc:grpChg chg="del">
          <ac:chgData name="Renee THOMAS" userId="7388ade7-5052-4fc2-85b0-57f7b6ccd4a2" providerId="ADAL" clId="{F903D343-ABD8-440E-8C52-8D3DCE09E0F9}" dt="2022-06-01T20:56:33.526" v="41" actId="478"/>
          <ac:grpSpMkLst>
            <pc:docMk/>
            <pc:sldMk cId="2279978846" sldId="367"/>
            <ac:grpSpMk id="11" creationId="{2EA7A78C-22D4-439C-8B9F-29DAF66E2D3C}"/>
          </ac:grpSpMkLst>
        </pc:grpChg>
        <pc:grpChg chg="mod">
          <ac:chgData name="Renee THOMAS" userId="7388ade7-5052-4fc2-85b0-57f7b6ccd4a2" providerId="ADAL" clId="{F903D343-ABD8-440E-8C52-8D3DCE09E0F9}" dt="2022-06-01T20:56:34.276" v="42"/>
          <ac:grpSpMkLst>
            <pc:docMk/>
            <pc:sldMk cId="2279978846" sldId="367"/>
            <ac:grpSpMk id="14" creationId="{DB8B6F01-48BE-400D-A43E-EF4C89755E7E}"/>
          </ac:grpSpMkLst>
        </pc:grpChg>
        <pc:picChg chg="mod">
          <ac:chgData name="Renee THOMAS" userId="7388ade7-5052-4fc2-85b0-57f7b6ccd4a2" providerId="ADAL" clId="{F903D343-ABD8-440E-8C52-8D3DCE09E0F9}" dt="2022-06-01T20:56:34.276" v="42"/>
          <ac:picMkLst>
            <pc:docMk/>
            <pc:sldMk cId="2279978846" sldId="367"/>
            <ac:picMk id="16" creationId="{90366AAB-C097-434F-A047-E02F35065D5B}"/>
          </ac:picMkLst>
        </pc:picChg>
        <pc:picChg chg="mod">
          <ac:chgData name="Renee THOMAS" userId="7388ade7-5052-4fc2-85b0-57f7b6ccd4a2" providerId="ADAL" clId="{F903D343-ABD8-440E-8C52-8D3DCE09E0F9}" dt="2022-06-01T20:56:34.276" v="42"/>
          <ac:picMkLst>
            <pc:docMk/>
            <pc:sldMk cId="2279978846" sldId="367"/>
            <ac:picMk id="17" creationId="{9E541841-5D52-46AD-9CC0-519976D24D47}"/>
          </ac:picMkLst>
        </pc:picChg>
        <pc:cxnChg chg="mod">
          <ac:chgData name="Renee THOMAS" userId="7388ade7-5052-4fc2-85b0-57f7b6ccd4a2" providerId="ADAL" clId="{F903D343-ABD8-440E-8C52-8D3DCE09E0F9}" dt="2022-06-01T20:56:34.276" v="42"/>
          <ac:cxnSpMkLst>
            <pc:docMk/>
            <pc:sldMk cId="2279978846" sldId="367"/>
            <ac:cxnSpMk id="15" creationId="{2C23EACE-CFB7-41CD-B775-E9E2AC887E73}"/>
          </ac:cxnSpMkLst>
        </pc:cxnChg>
      </pc:sldChg>
      <pc:sldChg chg="addSp delSp modSp mod">
        <pc:chgData name="Renee THOMAS" userId="7388ade7-5052-4fc2-85b0-57f7b6ccd4a2" providerId="ADAL" clId="{F903D343-ABD8-440E-8C52-8D3DCE09E0F9}" dt="2022-06-01T20:56:37.396" v="44"/>
        <pc:sldMkLst>
          <pc:docMk/>
          <pc:sldMk cId="2915065168" sldId="368"/>
        </pc:sldMkLst>
        <pc:grpChg chg="add mod">
          <ac:chgData name="Renee THOMAS" userId="7388ade7-5052-4fc2-85b0-57f7b6ccd4a2" providerId="ADAL" clId="{F903D343-ABD8-440E-8C52-8D3DCE09E0F9}" dt="2022-06-01T20:56:37.396" v="44"/>
          <ac:grpSpMkLst>
            <pc:docMk/>
            <pc:sldMk cId="2915065168" sldId="368"/>
            <ac:grpSpMk id="8" creationId="{1B488682-C3EE-4F4B-8FB0-3466C27FB6BF}"/>
          </ac:grpSpMkLst>
        </pc:grpChg>
        <pc:grpChg chg="del">
          <ac:chgData name="Renee THOMAS" userId="7388ade7-5052-4fc2-85b0-57f7b6ccd4a2" providerId="ADAL" clId="{F903D343-ABD8-440E-8C52-8D3DCE09E0F9}" dt="2022-06-01T20:56:36.626" v="43" actId="478"/>
          <ac:grpSpMkLst>
            <pc:docMk/>
            <pc:sldMk cId="2915065168" sldId="368"/>
            <ac:grpSpMk id="11" creationId="{2EA7A78C-22D4-439C-8B9F-29DAF66E2D3C}"/>
          </ac:grpSpMkLst>
        </pc:grpChg>
        <pc:grpChg chg="mod">
          <ac:chgData name="Renee THOMAS" userId="7388ade7-5052-4fc2-85b0-57f7b6ccd4a2" providerId="ADAL" clId="{F903D343-ABD8-440E-8C52-8D3DCE09E0F9}" dt="2022-06-01T20:56:37.396" v="44"/>
          <ac:grpSpMkLst>
            <pc:docMk/>
            <pc:sldMk cId="2915065168" sldId="368"/>
            <ac:grpSpMk id="14" creationId="{BFF354D6-93A4-4A26-A2F6-B7FB53DBF8D3}"/>
          </ac:grpSpMkLst>
        </pc:grpChg>
        <pc:picChg chg="mod">
          <ac:chgData name="Renee THOMAS" userId="7388ade7-5052-4fc2-85b0-57f7b6ccd4a2" providerId="ADAL" clId="{F903D343-ABD8-440E-8C52-8D3DCE09E0F9}" dt="2022-06-01T20:56:37.396" v="44"/>
          <ac:picMkLst>
            <pc:docMk/>
            <pc:sldMk cId="2915065168" sldId="368"/>
            <ac:picMk id="16" creationId="{44288672-6E04-4197-A4DB-7416895CE051}"/>
          </ac:picMkLst>
        </pc:picChg>
        <pc:picChg chg="mod">
          <ac:chgData name="Renee THOMAS" userId="7388ade7-5052-4fc2-85b0-57f7b6ccd4a2" providerId="ADAL" clId="{F903D343-ABD8-440E-8C52-8D3DCE09E0F9}" dt="2022-06-01T20:56:37.396" v="44"/>
          <ac:picMkLst>
            <pc:docMk/>
            <pc:sldMk cId="2915065168" sldId="368"/>
            <ac:picMk id="17" creationId="{5FFDB095-5BFC-4ED7-810C-2FF8A515AB5A}"/>
          </ac:picMkLst>
        </pc:picChg>
        <pc:cxnChg chg="mod">
          <ac:chgData name="Renee THOMAS" userId="7388ade7-5052-4fc2-85b0-57f7b6ccd4a2" providerId="ADAL" clId="{F903D343-ABD8-440E-8C52-8D3DCE09E0F9}" dt="2022-06-01T20:56:37.396" v="44"/>
          <ac:cxnSpMkLst>
            <pc:docMk/>
            <pc:sldMk cId="2915065168" sldId="368"/>
            <ac:cxnSpMk id="15" creationId="{43AAC4F2-1EE9-4FB6-96FE-39EC617E9CC7}"/>
          </ac:cxnSpMkLst>
        </pc:cxnChg>
      </pc:sldChg>
      <pc:sldChg chg="addSp delSp modSp mod">
        <pc:chgData name="Renee THOMAS" userId="7388ade7-5052-4fc2-85b0-57f7b6ccd4a2" providerId="ADAL" clId="{F903D343-ABD8-440E-8C52-8D3DCE09E0F9}" dt="2022-06-01T20:56:40.739" v="46"/>
        <pc:sldMkLst>
          <pc:docMk/>
          <pc:sldMk cId="809423227" sldId="369"/>
        </pc:sldMkLst>
        <pc:grpChg chg="add mod">
          <ac:chgData name="Renee THOMAS" userId="7388ade7-5052-4fc2-85b0-57f7b6ccd4a2" providerId="ADAL" clId="{F903D343-ABD8-440E-8C52-8D3DCE09E0F9}" dt="2022-06-01T20:56:40.739" v="46"/>
          <ac:grpSpMkLst>
            <pc:docMk/>
            <pc:sldMk cId="809423227" sldId="369"/>
            <ac:grpSpMk id="8" creationId="{F9DB1778-6657-4128-86BB-A816BDE3D6AB}"/>
          </ac:grpSpMkLst>
        </pc:grpChg>
        <pc:grpChg chg="del">
          <ac:chgData name="Renee THOMAS" userId="7388ade7-5052-4fc2-85b0-57f7b6ccd4a2" providerId="ADAL" clId="{F903D343-ABD8-440E-8C52-8D3DCE09E0F9}" dt="2022-06-01T20:56:39.951" v="45" actId="478"/>
          <ac:grpSpMkLst>
            <pc:docMk/>
            <pc:sldMk cId="809423227" sldId="369"/>
            <ac:grpSpMk id="11" creationId="{2EA7A78C-22D4-439C-8B9F-29DAF66E2D3C}"/>
          </ac:grpSpMkLst>
        </pc:grpChg>
        <pc:grpChg chg="mod">
          <ac:chgData name="Renee THOMAS" userId="7388ade7-5052-4fc2-85b0-57f7b6ccd4a2" providerId="ADAL" clId="{F903D343-ABD8-440E-8C52-8D3DCE09E0F9}" dt="2022-06-01T20:56:40.739" v="46"/>
          <ac:grpSpMkLst>
            <pc:docMk/>
            <pc:sldMk cId="809423227" sldId="369"/>
            <ac:grpSpMk id="14" creationId="{D27E233F-020C-4FE2-96C4-DFD4162078E2}"/>
          </ac:grpSpMkLst>
        </pc:grpChg>
        <pc:picChg chg="mod">
          <ac:chgData name="Renee THOMAS" userId="7388ade7-5052-4fc2-85b0-57f7b6ccd4a2" providerId="ADAL" clId="{F903D343-ABD8-440E-8C52-8D3DCE09E0F9}" dt="2022-06-01T20:56:40.739" v="46"/>
          <ac:picMkLst>
            <pc:docMk/>
            <pc:sldMk cId="809423227" sldId="369"/>
            <ac:picMk id="16" creationId="{D7FBDFBF-D8C9-4173-AF09-B1629310E3EA}"/>
          </ac:picMkLst>
        </pc:picChg>
        <pc:picChg chg="mod">
          <ac:chgData name="Renee THOMAS" userId="7388ade7-5052-4fc2-85b0-57f7b6ccd4a2" providerId="ADAL" clId="{F903D343-ABD8-440E-8C52-8D3DCE09E0F9}" dt="2022-06-01T20:56:40.739" v="46"/>
          <ac:picMkLst>
            <pc:docMk/>
            <pc:sldMk cId="809423227" sldId="369"/>
            <ac:picMk id="17" creationId="{9BAAC202-AFAF-45ED-89A9-3D9807A104E9}"/>
          </ac:picMkLst>
        </pc:picChg>
        <pc:cxnChg chg="mod">
          <ac:chgData name="Renee THOMAS" userId="7388ade7-5052-4fc2-85b0-57f7b6ccd4a2" providerId="ADAL" clId="{F903D343-ABD8-440E-8C52-8D3DCE09E0F9}" dt="2022-06-01T20:56:40.739" v="46"/>
          <ac:cxnSpMkLst>
            <pc:docMk/>
            <pc:sldMk cId="809423227" sldId="369"/>
            <ac:cxnSpMk id="15" creationId="{7E48C3D6-CC78-4254-8E3F-9D26159935D4}"/>
          </ac:cxnSpMkLst>
        </pc:cxnChg>
      </pc:sldChg>
      <pc:sldChg chg="addSp delSp modSp mod">
        <pc:chgData name="Renee THOMAS" userId="7388ade7-5052-4fc2-85b0-57f7b6ccd4a2" providerId="ADAL" clId="{F903D343-ABD8-440E-8C52-8D3DCE09E0F9}" dt="2022-06-01T20:56:44.089" v="48"/>
        <pc:sldMkLst>
          <pc:docMk/>
          <pc:sldMk cId="3809177844" sldId="370"/>
        </pc:sldMkLst>
        <pc:grpChg chg="del">
          <ac:chgData name="Renee THOMAS" userId="7388ade7-5052-4fc2-85b0-57f7b6ccd4a2" providerId="ADAL" clId="{F903D343-ABD8-440E-8C52-8D3DCE09E0F9}" dt="2022-06-01T20:56:43.246" v="47" actId="478"/>
          <ac:grpSpMkLst>
            <pc:docMk/>
            <pc:sldMk cId="3809177844" sldId="370"/>
            <ac:grpSpMk id="11" creationId="{2EA7A78C-22D4-439C-8B9F-29DAF66E2D3C}"/>
          </ac:grpSpMkLst>
        </pc:grpChg>
        <pc:grpChg chg="add mod">
          <ac:chgData name="Renee THOMAS" userId="7388ade7-5052-4fc2-85b0-57f7b6ccd4a2" providerId="ADAL" clId="{F903D343-ABD8-440E-8C52-8D3DCE09E0F9}" dt="2022-06-01T20:56:44.089" v="48"/>
          <ac:grpSpMkLst>
            <pc:docMk/>
            <pc:sldMk cId="3809177844" sldId="370"/>
            <ac:grpSpMk id="16" creationId="{EF291A96-0193-4B7C-AB9A-91FFA65980FD}"/>
          </ac:grpSpMkLst>
        </pc:grpChg>
        <pc:grpChg chg="mod">
          <ac:chgData name="Renee THOMAS" userId="7388ade7-5052-4fc2-85b0-57f7b6ccd4a2" providerId="ADAL" clId="{F903D343-ABD8-440E-8C52-8D3DCE09E0F9}" dt="2022-06-01T20:56:44.089" v="48"/>
          <ac:grpSpMkLst>
            <pc:docMk/>
            <pc:sldMk cId="3809177844" sldId="370"/>
            <ac:grpSpMk id="17" creationId="{A05EC028-87E5-409E-86E3-0803B7DAC0EB}"/>
          </ac:grpSpMkLst>
        </pc:grpChg>
        <pc:picChg chg="mod">
          <ac:chgData name="Renee THOMAS" userId="7388ade7-5052-4fc2-85b0-57f7b6ccd4a2" providerId="ADAL" clId="{F903D343-ABD8-440E-8C52-8D3DCE09E0F9}" dt="2022-06-01T20:56:44.089" v="48"/>
          <ac:picMkLst>
            <pc:docMk/>
            <pc:sldMk cId="3809177844" sldId="370"/>
            <ac:picMk id="19" creationId="{F6E89391-6F95-48DE-939E-FD43D5AAF3CC}"/>
          </ac:picMkLst>
        </pc:picChg>
        <pc:picChg chg="mod">
          <ac:chgData name="Renee THOMAS" userId="7388ade7-5052-4fc2-85b0-57f7b6ccd4a2" providerId="ADAL" clId="{F903D343-ABD8-440E-8C52-8D3DCE09E0F9}" dt="2022-06-01T20:56:44.089" v="48"/>
          <ac:picMkLst>
            <pc:docMk/>
            <pc:sldMk cId="3809177844" sldId="370"/>
            <ac:picMk id="20" creationId="{C37DF322-2CC0-4271-B12C-17B610AC0395}"/>
          </ac:picMkLst>
        </pc:picChg>
        <pc:cxnChg chg="mod">
          <ac:chgData name="Renee THOMAS" userId="7388ade7-5052-4fc2-85b0-57f7b6ccd4a2" providerId="ADAL" clId="{F903D343-ABD8-440E-8C52-8D3DCE09E0F9}" dt="2022-06-01T20:56:44.089" v="48"/>
          <ac:cxnSpMkLst>
            <pc:docMk/>
            <pc:sldMk cId="3809177844" sldId="370"/>
            <ac:cxnSpMk id="18" creationId="{47EAA4EC-78C6-4F0B-9343-63296D61FF22}"/>
          </ac:cxnSpMkLst>
        </pc:cxnChg>
      </pc:sldChg>
      <pc:sldChg chg="addSp delSp modSp mod">
        <pc:chgData name="Renee THOMAS" userId="7388ade7-5052-4fc2-85b0-57f7b6ccd4a2" providerId="ADAL" clId="{F903D343-ABD8-440E-8C52-8D3DCE09E0F9}" dt="2022-06-01T20:56:47.430" v="50"/>
        <pc:sldMkLst>
          <pc:docMk/>
          <pc:sldMk cId="4219560215" sldId="371"/>
        </pc:sldMkLst>
        <pc:grpChg chg="add mod">
          <ac:chgData name="Renee THOMAS" userId="7388ade7-5052-4fc2-85b0-57f7b6ccd4a2" providerId="ADAL" clId="{F903D343-ABD8-440E-8C52-8D3DCE09E0F9}" dt="2022-06-01T20:56:47.430" v="50"/>
          <ac:grpSpMkLst>
            <pc:docMk/>
            <pc:sldMk cId="4219560215" sldId="371"/>
            <ac:grpSpMk id="8" creationId="{62F1C169-6E99-4BB2-881F-A1604704D51E}"/>
          </ac:grpSpMkLst>
        </pc:grpChg>
        <pc:grpChg chg="mod">
          <ac:chgData name="Renee THOMAS" userId="7388ade7-5052-4fc2-85b0-57f7b6ccd4a2" providerId="ADAL" clId="{F903D343-ABD8-440E-8C52-8D3DCE09E0F9}" dt="2022-06-01T20:56:47.430" v="50"/>
          <ac:grpSpMkLst>
            <pc:docMk/>
            <pc:sldMk cId="4219560215" sldId="371"/>
            <ac:grpSpMk id="9" creationId="{AD14112D-50E2-4735-82F8-F0AB1A574C81}"/>
          </ac:grpSpMkLst>
        </pc:grpChg>
        <pc:grpChg chg="del">
          <ac:chgData name="Renee THOMAS" userId="7388ade7-5052-4fc2-85b0-57f7b6ccd4a2" providerId="ADAL" clId="{F903D343-ABD8-440E-8C52-8D3DCE09E0F9}" dt="2022-06-01T20:56:46.619" v="49" actId="478"/>
          <ac:grpSpMkLst>
            <pc:docMk/>
            <pc:sldMk cId="4219560215" sldId="371"/>
            <ac:grpSpMk id="11" creationId="{2EA7A78C-22D4-439C-8B9F-29DAF66E2D3C}"/>
          </ac:grpSpMkLst>
        </pc:grpChg>
        <pc:picChg chg="mod">
          <ac:chgData name="Renee THOMAS" userId="7388ade7-5052-4fc2-85b0-57f7b6ccd4a2" providerId="ADAL" clId="{F903D343-ABD8-440E-8C52-8D3DCE09E0F9}" dt="2022-06-01T20:56:47.430" v="50"/>
          <ac:picMkLst>
            <pc:docMk/>
            <pc:sldMk cId="4219560215" sldId="371"/>
            <ac:picMk id="15" creationId="{8204704F-6126-46C1-AE7E-74F7EDD11443}"/>
          </ac:picMkLst>
        </pc:picChg>
        <pc:picChg chg="mod">
          <ac:chgData name="Renee THOMAS" userId="7388ade7-5052-4fc2-85b0-57f7b6ccd4a2" providerId="ADAL" clId="{F903D343-ABD8-440E-8C52-8D3DCE09E0F9}" dt="2022-06-01T20:56:47.430" v="50"/>
          <ac:picMkLst>
            <pc:docMk/>
            <pc:sldMk cId="4219560215" sldId="371"/>
            <ac:picMk id="17" creationId="{893E2A3F-8A06-415C-9C1A-5EB90801FEF5}"/>
          </ac:picMkLst>
        </pc:picChg>
        <pc:cxnChg chg="mod">
          <ac:chgData name="Renee THOMAS" userId="7388ade7-5052-4fc2-85b0-57f7b6ccd4a2" providerId="ADAL" clId="{F903D343-ABD8-440E-8C52-8D3DCE09E0F9}" dt="2022-06-01T20:56:47.430" v="50"/>
          <ac:cxnSpMkLst>
            <pc:docMk/>
            <pc:sldMk cId="4219560215" sldId="371"/>
            <ac:cxnSpMk id="14" creationId="{F84776AE-6288-4FAC-B88A-990C05E118BE}"/>
          </ac:cxnSpMkLst>
        </pc:cxnChg>
      </pc:sldChg>
      <pc:sldChg chg="addSp delSp modSp mod">
        <pc:chgData name="Renee THOMAS" userId="7388ade7-5052-4fc2-85b0-57f7b6ccd4a2" providerId="ADAL" clId="{F903D343-ABD8-440E-8C52-8D3DCE09E0F9}" dt="2022-06-01T20:56:51.427" v="52"/>
        <pc:sldMkLst>
          <pc:docMk/>
          <pc:sldMk cId="1362472538" sldId="372"/>
        </pc:sldMkLst>
        <pc:grpChg chg="add mod">
          <ac:chgData name="Renee THOMAS" userId="7388ade7-5052-4fc2-85b0-57f7b6ccd4a2" providerId="ADAL" clId="{F903D343-ABD8-440E-8C52-8D3DCE09E0F9}" dt="2022-06-01T20:56:51.427" v="52"/>
          <ac:grpSpMkLst>
            <pc:docMk/>
            <pc:sldMk cId="1362472538" sldId="372"/>
            <ac:grpSpMk id="9" creationId="{68583F55-AC80-4224-ACDD-94F9A6DDC23F}"/>
          </ac:grpSpMkLst>
        </pc:grpChg>
        <pc:grpChg chg="del">
          <ac:chgData name="Renee THOMAS" userId="7388ade7-5052-4fc2-85b0-57f7b6ccd4a2" providerId="ADAL" clId="{F903D343-ABD8-440E-8C52-8D3DCE09E0F9}" dt="2022-06-01T20:56:50.665" v="51" actId="478"/>
          <ac:grpSpMkLst>
            <pc:docMk/>
            <pc:sldMk cId="1362472538" sldId="372"/>
            <ac:grpSpMk id="11" creationId="{2EA7A78C-22D4-439C-8B9F-29DAF66E2D3C}"/>
          </ac:grpSpMkLst>
        </pc:grpChg>
        <pc:grpChg chg="mod">
          <ac:chgData name="Renee THOMAS" userId="7388ade7-5052-4fc2-85b0-57f7b6ccd4a2" providerId="ADAL" clId="{F903D343-ABD8-440E-8C52-8D3DCE09E0F9}" dt="2022-06-01T20:56:51.427" v="52"/>
          <ac:grpSpMkLst>
            <pc:docMk/>
            <pc:sldMk cId="1362472538" sldId="372"/>
            <ac:grpSpMk id="14" creationId="{06A221DA-5A6B-4E51-A75D-1A6A94B4BDAB}"/>
          </ac:grpSpMkLst>
        </pc:grpChg>
        <pc:picChg chg="mod">
          <ac:chgData name="Renee THOMAS" userId="7388ade7-5052-4fc2-85b0-57f7b6ccd4a2" providerId="ADAL" clId="{F903D343-ABD8-440E-8C52-8D3DCE09E0F9}" dt="2022-06-01T20:56:51.427" v="52"/>
          <ac:picMkLst>
            <pc:docMk/>
            <pc:sldMk cId="1362472538" sldId="372"/>
            <ac:picMk id="17" creationId="{3F29702C-7B18-4DC4-8D4E-A47C98086C8E}"/>
          </ac:picMkLst>
        </pc:picChg>
        <pc:picChg chg="mod">
          <ac:chgData name="Renee THOMAS" userId="7388ade7-5052-4fc2-85b0-57f7b6ccd4a2" providerId="ADAL" clId="{F903D343-ABD8-440E-8C52-8D3DCE09E0F9}" dt="2022-06-01T20:56:51.427" v="52"/>
          <ac:picMkLst>
            <pc:docMk/>
            <pc:sldMk cId="1362472538" sldId="372"/>
            <ac:picMk id="18" creationId="{8867520A-D344-4ECB-9BFD-539413DBEB15}"/>
          </ac:picMkLst>
        </pc:picChg>
        <pc:cxnChg chg="mod">
          <ac:chgData name="Renee THOMAS" userId="7388ade7-5052-4fc2-85b0-57f7b6ccd4a2" providerId="ADAL" clId="{F903D343-ABD8-440E-8C52-8D3DCE09E0F9}" dt="2022-06-01T20:56:51.427" v="52"/>
          <ac:cxnSpMkLst>
            <pc:docMk/>
            <pc:sldMk cId="1362472538" sldId="372"/>
            <ac:cxnSpMk id="15" creationId="{8E3B1B04-432B-4CEB-9976-73E2B12EC012}"/>
          </ac:cxnSpMkLst>
        </pc:cxnChg>
      </pc:sldChg>
      <pc:sldChg chg="addSp delSp modSp mod">
        <pc:chgData name="Renee THOMAS" userId="7388ade7-5052-4fc2-85b0-57f7b6ccd4a2" providerId="ADAL" clId="{F903D343-ABD8-440E-8C52-8D3DCE09E0F9}" dt="2022-06-01T20:56:54.506" v="54"/>
        <pc:sldMkLst>
          <pc:docMk/>
          <pc:sldMk cId="364704579" sldId="373"/>
        </pc:sldMkLst>
        <pc:grpChg chg="del">
          <ac:chgData name="Renee THOMAS" userId="7388ade7-5052-4fc2-85b0-57f7b6ccd4a2" providerId="ADAL" clId="{F903D343-ABD8-440E-8C52-8D3DCE09E0F9}" dt="2022-06-01T20:56:53.702" v="53" actId="478"/>
          <ac:grpSpMkLst>
            <pc:docMk/>
            <pc:sldMk cId="364704579" sldId="373"/>
            <ac:grpSpMk id="11" creationId="{2EA7A78C-22D4-439C-8B9F-29DAF66E2D3C}"/>
          </ac:grpSpMkLst>
        </pc:grpChg>
        <pc:grpChg chg="add mod">
          <ac:chgData name="Renee THOMAS" userId="7388ade7-5052-4fc2-85b0-57f7b6ccd4a2" providerId="ADAL" clId="{F903D343-ABD8-440E-8C52-8D3DCE09E0F9}" dt="2022-06-01T20:56:54.506" v="54"/>
          <ac:grpSpMkLst>
            <pc:docMk/>
            <pc:sldMk cId="364704579" sldId="373"/>
            <ac:grpSpMk id="17" creationId="{69103F47-366C-49C6-A3F3-74987BFACCD1}"/>
          </ac:grpSpMkLst>
        </pc:grpChg>
        <pc:grpChg chg="mod">
          <ac:chgData name="Renee THOMAS" userId="7388ade7-5052-4fc2-85b0-57f7b6ccd4a2" providerId="ADAL" clId="{F903D343-ABD8-440E-8C52-8D3DCE09E0F9}" dt="2022-06-01T20:56:54.506" v="54"/>
          <ac:grpSpMkLst>
            <pc:docMk/>
            <pc:sldMk cId="364704579" sldId="373"/>
            <ac:grpSpMk id="18" creationId="{0EDEF607-7E55-4078-A33B-079C536B9E0E}"/>
          </ac:grpSpMkLst>
        </pc:grpChg>
        <pc:picChg chg="mod">
          <ac:chgData name="Renee THOMAS" userId="7388ade7-5052-4fc2-85b0-57f7b6ccd4a2" providerId="ADAL" clId="{F903D343-ABD8-440E-8C52-8D3DCE09E0F9}" dt="2022-06-01T20:56:54.506" v="54"/>
          <ac:picMkLst>
            <pc:docMk/>
            <pc:sldMk cId="364704579" sldId="373"/>
            <ac:picMk id="21" creationId="{A24B732E-83CD-4104-80F4-494DFF981500}"/>
          </ac:picMkLst>
        </pc:picChg>
        <pc:picChg chg="mod">
          <ac:chgData name="Renee THOMAS" userId="7388ade7-5052-4fc2-85b0-57f7b6ccd4a2" providerId="ADAL" clId="{F903D343-ABD8-440E-8C52-8D3DCE09E0F9}" dt="2022-06-01T20:56:54.506" v="54"/>
          <ac:picMkLst>
            <pc:docMk/>
            <pc:sldMk cId="364704579" sldId="373"/>
            <ac:picMk id="22" creationId="{157B1E59-3349-452B-9733-0324A32EFA39}"/>
          </ac:picMkLst>
        </pc:picChg>
        <pc:cxnChg chg="mod">
          <ac:chgData name="Renee THOMAS" userId="7388ade7-5052-4fc2-85b0-57f7b6ccd4a2" providerId="ADAL" clId="{F903D343-ABD8-440E-8C52-8D3DCE09E0F9}" dt="2022-06-01T20:56:54.506" v="54"/>
          <ac:cxnSpMkLst>
            <pc:docMk/>
            <pc:sldMk cId="364704579" sldId="373"/>
            <ac:cxnSpMk id="19" creationId="{0142F87C-6D70-4250-A37D-F8A09DFE8CD0}"/>
          </ac:cxnSpMkLst>
        </pc:cxnChg>
      </pc:sldChg>
      <pc:sldChg chg="addSp delSp modSp mod">
        <pc:chgData name="Renee THOMAS" userId="7388ade7-5052-4fc2-85b0-57f7b6ccd4a2" providerId="ADAL" clId="{F903D343-ABD8-440E-8C52-8D3DCE09E0F9}" dt="2022-06-01T20:56:58.108" v="56"/>
        <pc:sldMkLst>
          <pc:docMk/>
          <pc:sldMk cId="2637803809" sldId="374"/>
        </pc:sldMkLst>
        <pc:grpChg chg="del">
          <ac:chgData name="Renee THOMAS" userId="7388ade7-5052-4fc2-85b0-57f7b6ccd4a2" providerId="ADAL" clId="{F903D343-ABD8-440E-8C52-8D3DCE09E0F9}" dt="2022-06-01T20:56:57.236" v="55" actId="478"/>
          <ac:grpSpMkLst>
            <pc:docMk/>
            <pc:sldMk cId="2637803809" sldId="374"/>
            <ac:grpSpMk id="11" creationId="{2EA7A78C-22D4-439C-8B9F-29DAF66E2D3C}"/>
          </ac:grpSpMkLst>
        </pc:grpChg>
        <pc:grpChg chg="add mod">
          <ac:chgData name="Renee THOMAS" userId="7388ade7-5052-4fc2-85b0-57f7b6ccd4a2" providerId="ADAL" clId="{F903D343-ABD8-440E-8C52-8D3DCE09E0F9}" dt="2022-06-01T20:56:58.108" v="56"/>
          <ac:grpSpMkLst>
            <pc:docMk/>
            <pc:sldMk cId="2637803809" sldId="374"/>
            <ac:grpSpMk id="18" creationId="{D5A66DCF-FE67-4EE8-973B-DA393ED2FCD0}"/>
          </ac:grpSpMkLst>
        </pc:grpChg>
        <pc:grpChg chg="mod">
          <ac:chgData name="Renee THOMAS" userId="7388ade7-5052-4fc2-85b0-57f7b6ccd4a2" providerId="ADAL" clId="{F903D343-ABD8-440E-8C52-8D3DCE09E0F9}" dt="2022-06-01T20:56:58.108" v="56"/>
          <ac:grpSpMkLst>
            <pc:docMk/>
            <pc:sldMk cId="2637803809" sldId="374"/>
            <ac:grpSpMk id="19" creationId="{428A8D96-0FEA-4898-82CF-E536B9894AC6}"/>
          </ac:grpSpMkLst>
        </pc:grpChg>
        <pc:picChg chg="mod">
          <ac:chgData name="Renee THOMAS" userId="7388ade7-5052-4fc2-85b0-57f7b6ccd4a2" providerId="ADAL" clId="{F903D343-ABD8-440E-8C52-8D3DCE09E0F9}" dt="2022-06-01T20:56:58.108" v="56"/>
          <ac:picMkLst>
            <pc:docMk/>
            <pc:sldMk cId="2637803809" sldId="374"/>
            <ac:picMk id="21" creationId="{22C0E220-AA83-4EB2-92D2-E864B6DEF120}"/>
          </ac:picMkLst>
        </pc:picChg>
        <pc:picChg chg="mod">
          <ac:chgData name="Renee THOMAS" userId="7388ade7-5052-4fc2-85b0-57f7b6ccd4a2" providerId="ADAL" clId="{F903D343-ABD8-440E-8C52-8D3DCE09E0F9}" dt="2022-06-01T20:56:58.108" v="56"/>
          <ac:picMkLst>
            <pc:docMk/>
            <pc:sldMk cId="2637803809" sldId="374"/>
            <ac:picMk id="22" creationId="{B1F6798C-1D58-4536-A2B8-33C61D95313B}"/>
          </ac:picMkLst>
        </pc:picChg>
        <pc:cxnChg chg="mod">
          <ac:chgData name="Renee THOMAS" userId="7388ade7-5052-4fc2-85b0-57f7b6ccd4a2" providerId="ADAL" clId="{F903D343-ABD8-440E-8C52-8D3DCE09E0F9}" dt="2022-06-01T20:56:58.108" v="56"/>
          <ac:cxnSpMkLst>
            <pc:docMk/>
            <pc:sldMk cId="2637803809" sldId="374"/>
            <ac:cxnSpMk id="20" creationId="{D1FA56D9-7429-4041-957D-4E1DAD4EBD89}"/>
          </ac:cxnSpMkLst>
        </pc:cxnChg>
      </pc:sldChg>
      <pc:sldChg chg="addSp delSp modSp mod">
        <pc:chgData name="Renee THOMAS" userId="7388ade7-5052-4fc2-85b0-57f7b6ccd4a2" providerId="ADAL" clId="{F903D343-ABD8-440E-8C52-8D3DCE09E0F9}" dt="2022-06-01T20:57:01.825" v="58"/>
        <pc:sldMkLst>
          <pc:docMk/>
          <pc:sldMk cId="1850255013" sldId="376"/>
        </pc:sldMkLst>
        <pc:grpChg chg="add mod">
          <ac:chgData name="Renee THOMAS" userId="7388ade7-5052-4fc2-85b0-57f7b6ccd4a2" providerId="ADAL" clId="{F903D343-ABD8-440E-8C52-8D3DCE09E0F9}" dt="2022-06-01T20:57:01.825" v="58"/>
          <ac:grpSpMkLst>
            <pc:docMk/>
            <pc:sldMk cId="1850255013" sldId="376"/>
            <ac:grpSpMk id="8" creationId="{69889B81-CB99-40AC-8523-645391204CA2}"/>
          </ac:grpSpMkLst>
        </pc:grpChg>
        <pc:grpChg chg="mod">
          <ac:chgData name="Renee THOMAS" userId="7388ade7-5052-4fc2-85b0-57f7b6ccd4a2" providerId="ADAL" clId="{F903D343-ABD8-440E-8C52-8D3DCE09E0F9}" dt="2022-06-01T20:57:01.825" v="58"/>
          <ac:grpSpMkLst>
            <pc:docMk/>
            <pc:sldMk cId="1850255013" sldId="376"/>
            <ac:grpSpMk id="9" creationId="{B0F5056C-D1A3-4EB4-BB36-06CEE22FAC30}"/>
          </ac:grpSpMkLst>
        </pc:grpChg>
        <pc:grpChg chg="del">
          <ac:chgData name="Renee THOMAS" userId="7388ade7-5052-4fc2-85b0-57f7b6ccd4a2" providerId="ADAL" clId="{F903D343-ABD8-440E-8C52-8D3DCE09E0F9}" dt="2022-06-01T20:57:01.016" v="57" actId="478"/>
          <ac:grpSpMkLst>
            <pc:docMk/>
            <pc:sldMk cId="1850255013" sldId="376"/>
            <ac:grpSpMk id="11" creationId="{2EA7A78C-22D4-439C-8B9F-29DAF66E2D3C}"/>
          </ac:grpSpMkLst>
        </pc:grpChg>
        <pc:picChg chg="mod">
          <ac:chgData name="Renee THOMAS" userId="7388ade7-5052-4fc2-85b0-57f7b6ccd4a2" providerId="ADAL" clId="{F903D343-ABD8-440E-8C52-8D3DCE09E0F9}" dt="2022-06-01T20:57:01.825" v="58"/>
          <ac:picMkLst>
            <pc:docMk/>
            <pc:sldMk cId="1850255013" sldId="376"/>
            <ac:picMk id="15" creationId="{9B2CC88C-1868-4EEC-968B-9D56422B0F48}"/>
          </ac:picMkLst>
        </pc:picChg>
        <pc:picChg chg="mod">
          <ac:chgData name="Renee THOMAS" userId="7388ade7-5052-4fc2-85b0-57f7b6ccd4a2" providerId="ADAL" clId="{F903D343-ABD8-440E-8C52-8D3DCE09E0F9}" dt="2022-06-01T20:57:01.825" v="58"/>
          <ac:picMkLst>
            <pc:docMk/>
            <pc:sldMk cId="1850255013" sldId="376"/>
            <ac:picMk id="16" creationId="{E5955AD2-2A00-4549-B5EE-05C0B3932C47}"/>
          </ac:picMkLst>
        </pc:picChg>
        <pc:cxnChg chg="mod">
          <ac:chgData name="Renee THOMAS" userId="7388ade7-5052-4fc2-85b0-57f7b6ccd4a2" providerId="ADAL" clId="{F903D343-ABD8-440E-8C52-8D3DCE09E0F9}" dt="2022-06-01T20:57:01.825" v="58"/>
          <ac:cxnSpMkLst>
            <pc:docMk/>
            <pc:sldMk cId="1850255013" sldId="376"/>
            <ac:cxnSpMk id="14" creationId="{553B053E-8AFC-4883-B951-CCFFEFC4F15D}"/>
          </ac:cxnSpMkLst>
        </pc:cxnChg>
      </pc:sldChg>
      <pc:sldChg chg="addSp delSp modSp mod">
        <pc:chgData name="Renee THOMAS" userId="7388ade7-5052-4fc2-85b0-57f7b6ccd4a2" providerId="ADAL" clId="{F903D343-ABD8-440E-8C52-8D3DCE09E0F9}" dt="2022-06-01T20:57:09.666" v="60"/>
        <pc:sldMkLst>
          <pc:docMk/>
          <pc:sldMk cId="1240394066" sldId="377"/>
        </pc:sldMkLst>
        <pc:grpChg chg="add mod">
          <ac:chgData name="Renee THOMAS" userId="7388ade7-5052-4fc2-85b0-57f7b6ccd4a2" providerId="ADAL" clId="{F903D343-ABD8-440E-8C52-8D3DCE09E0F9}" dt="2022-06-01T20:57:09.666" v="60"/>
          <ac:grpSpMkLst>
            <pc:docMk/>
            <pc:sldMk cId="1240394066" sldId="377"/>
            <ac:grpSpMk id="8" creationId="{879011D2-A9FB-4E87-BE8D-71D157ED7337}"/>
          </ac:grpSpMkLst>
        </pc:grpChg>
        <pc:grpChg chg="mod">
          <ac:chgData name="Renee THOMAS" userId="7388ade7-5052-4fc2-85b0-57f7b6ccd4a2" providerId="ADAL" clId="{F903D343-ABD8-440E-8C52-8D3DCE09E0F9}" dt="2022-06-01T20:57:09.666" v="60"/>
          <ac:grpSpMkLst>
            <pc:docMk/>
            <pc:sldMk cId="1240394066" sldId="377"/>
            <ac:grpSpMk id="9" creationId="{2054133B-CC3D-4C36-8EDD-ABCE643321FE}"/>
          </ac:grpSpMkLst>
        </pc:grpChg>
        <pc:grpChg chg="del">
          <ac:chgData name="Renee THOMAS" userId="7388ade7-5052-4fc2-85b0-57f7b6ccd4a2" providerId="ADAL" clId="{F903D343-ABD8-440E-8C52-8D3DCE09E0F9}" dt="2022-06-01T20:57:09.133" v="59" actId="478"/>
          <ac:grpSpMkLst>
            <pc:docMk/>
            <pc:sldMk cId="1240394066" sldId="377"/>
            <ac:grpSpMk id="11" creationId="{2EA7A78C-22D4-439C-8B9F-29DAF66E2D3C}"/>
          </ac:grpSpMkLst>
        </pc:grpChg>
        <pc:picChg chg="mod">
          <ac:chgData name="Renee THOMAS" userId="7388ade7-5052-4fc2-85b0-57f7b6ccd4a2" providerId="ADAL" clId="{F903D343-ABD8-440E-8C52-8D3DCE09E0F9}" dt="2022-06-01T20:57:09.666" v="60"/>
          <ac:picMkLst>
            <pc:docMk/>
            <pc:sldMk cId="1240394066" sldId="377"/>
            <ac:picMk id="15" creationId="{58F45C37-7F92-4EB1-A195-7D56D1BC54F4}"/>
          </ac:picMkLst>
        </pc:picChg>
        <pc:picChg chg="mod">
          <ac:chgData name="Renee THOMAS" userId="7388ade7-5052-4fc2-85b0-57f7b6ccd4a2" providerId="ADAL" clId="{F903D343-ABD8-440E-8C52-8D3DCE09E0F9}" dt="2022-06-01T20:57:09.666" v="60"/>
          <ac:picMkLst>
            <pc:docMk/>
            <pc:sldMk cId="1240394066" sldId="377"/>
            <ac:picMk id="16" creationId="{71F6CA61-CB36-4C7B-979D-3381C691AABC}"/>
          </ac:picMkLst>
        </pc:picChg>
        <pc:cxnChg chg="mod">
          <ac:chgData name="Renee THOMAS" userId="7388ade7-5052-4fc2-85b0-57f7b6ccd4a2" providerId="ADAL" clId="{F903D343-ABD8-440E-8C52-8D3DCE09E0F9}" dt="2022-06-01T20:57:09.666" v="60"/>
          <ac:cxnSpMkLst>
            <pc:docMk/>
            <pc:sldMk cId="1240394066" sldId="377"/>
            <ac:cxnSpMk id="14" creationId="{FA80E4ED-B478-4DAB-A535-8098F01F5233}"/>
          </ac:cxnSpMkLst>
        </pc:cxnChg>
      </pc:sldChg>
      <pc:sldChg chg="addSp delSp modSp mod">
        <pc:chgData name="Renee THOMAS" userId="7388ade7-5052-4fc2-85b0-57f7b6ccd4a2" providerId="ADAL" clId="{F903D343-ABD8-440E-8C52-8D3DCE09E0F9}" dt="2022-06-01T20:57:12.736" v="62"/>
        <pc:sldMkLst>
          <pc:docMk/>
          <pc:sldMk cId="1583070239" sldId="378"/>
        </pc:sldMkLst>
        <pc:grpChg chg="del">
          <ac:chgData name="Renee THOMAS" userId="7388ade7-5052-4fc2-85b0-57f7b6ccd4a2" providerId="ADAL" clId="{F903D343-ABD8-440E-8C52-8D3DCE09E0F9}" dt="2022-06-01T20:57:12.032" v="61" actId="478"/>
          <ac:grpSpMkLst>
            <pc:docMk/>
            <pc:sldMk cId="1583070239" sldId="378"/>
            <ac:grpSpMk id="11" creationId="{2EA7A78C-22D4-439C-8B9F-29DAF66E2D3C}"/>
          </ac:grpSpMkLst>
        </pc:grpChg>
        <pc:grpChg chg="add mod">
          <ac:chgData name="Renee THOMAS" userId="7388ade7-5052-4fc2-85b0-57f7b6ccd4a2" providerId="ADAL" clId="{F903D343-ABD8-440E-8C52-8D3DCE09E0F9}" dt="2022-06-01T20:57:12.736" v="62"/>
          <ac:grpSpMkLst>
            <pc:docMk/>
            <pc:sldMk cId="1583070239" sldId="378"/>
            <ac:grpSpMk id="14" creationId="{95539D52-8643-4642-AB3E-7D4A09DE9017}"/>
          </ac:grpSpMkLst>
        </pc:grpChg>
        <pc:grpChg chg="mod">
          <ac:chgData name="Renee THOMAS" userId="7388ade7-5052-4fc2-85b0-57f7b6ccd4a2" providerId="ADAL" clId="{F903D343-ABD8-440E-8C52-8D3DCE09E0F9}" dt="2022-06-01T20:57:12.736" v="62"/>
          <ac:grpSpMkLst>
            <pc:docMk/>
            <pc:sldMk cId="1583070239" sldId="378"/>
            <ac:grpSpMk id="15" creationId="{0697480D-2809-4027-98D8-716BD73770DF}"/>
          </ac:grpSpMkLst>
        </pc:grpChg>
        <pc:picChg chg="mod">
          <ac:chgData name="Renee THOMAS" userId="7388ade7-5052-4fc2-85b0-57f7b6ccd4a2" providerId="ADAL" clId="{F903D343-ABD8-440E-8C52-8D3DCE09E0F9}" dt="2022-06-01T20:57:12.736" v="62"/>
          <ac:picMkLst>
            <pc:docMk/>
            <pc:sldMk cId="1583070239" sldId="378"/>
            <ac:picMk id="17" creationId="{1BB0F350-4608-428E-90A7-0C60B8A80EC5}"/>
          </ac:picMkLst>
        </pc:picChg>
        <pc:picChg chg="mod">
          <ac:chgData name="Renee THOMAS" userId="7388ade7-5052-4fc2-85b0-57f7b6ccd4a2" providerId="ADAL" clId="{F903D343-ABD8-440E-8C52-8D3DCE09E0F9}" dt="2022-06-01T20:57:12.736" v="62"/>
          <ac:picMkLst>
            <pc:docMk/>
            <pc:sldMk cId="1583070239" sldId="378"/>
            <ac:picMk id="18" creationId="{CE3F8D0B-44C7-4BE8-A64E-494E3B1BFA3B}"/>
          </ac:picMkLst>
        </pc:picChg>
        <pc:cxnChg chg="mod">
          <ac:chgData name="Renee THOMAS" userId="7388ade7-5052-4fc2-85b0-57f7b6ccd4a2" providerId="ADAL" clId="{F903D343-ABD8-440E-8C52-8D3DCE09E0F9}" dt="2022-06-01T20:57:12.736" v="62"/>
          <ac:cxnSpMkLst>
            <pc:docMk/>
            <pc:sldMk cId="1583070239" sldId="378"/>
            <ac:cxnSpMk id="16" creationId="{E85EA8E7-4263-48B9-82EA-5E778B159B77}"/>
          </ac:cxnSpMkLst>
        </pc:cxnChg>
      </pc:sldChg>
      <pc:sldChg chg="addSp delSp modSp mod">
        <pc:chgData name="Renee THOMAS" userId="7388ade7-5052-4fc2-85b0-57f7b6ccd4a2" providerId="ADAL" clId="{F903D343-ABD8-440E-8C52-8D3DCE09E0F9}" dt="2022-06-01T20:57:15.897" v="64"/>
        <pc:sldMkLst>
          <pc:docMk/>
          <pc:sldMk cId="1652058045" sldId="379"/>
        </pc:sldMkLst>
        <pc:grpChg chg="del">
          <ac:chgData name="Renee THOMAS" userId="7388ade7-5052-4fc2-85b0-57f7b6ccd4a2" providerId="ADAL" clId="{F903D343-ABD8-440E-8C52-8D3DCE09E0F9}" dt="2022-06-01T20:57:15.136" v="63" actId="478"/>
          <ac:grpSpMkLst>
            <pc:docMk/>
            <pc:sldMk cId="1652058045" sldId="379"/>
            <ac:grpSpMk id="11" creationId="{2EA7A78C-22D4-439C-8B9F-29DAF66E2D3C}"/>
          </ac:grpSpMkLst>
        </pc:grpChg>
        <pc:grpChg chg="add mod">
          <ac:chgData name="Renee THOMAS" userId="7388ade7-5052-4fc2-85b0-57f7b6ccd4a2" providerId="ADAL" clId="{F903D343-ABD8-440E-8C52-8D3DCE09E0F9}" dt="2022-06-01T20:57:15.897" v="64"/>
          <ac:grpSpMkLst>
            <pc:docMk/>
            <pc:sldMk cId="1652058045" sldId="379"/>
            <ac:grpSpMk id="15" creationId="{49350AF9-B400-471C-A7A3-599E2A8018F1}"/>
          </ac:grpSpMkLst>
        </pc:grpChg>
        <pc:grpChg chg="mod">
          <ac:chgData name="Renee THOMAS" userId="7388ade7-5052-4fc2-85b0-57f7b6ccd4a2" providerId="ADAL" clId="{F903D343-ABD8-440E-8C52-8D3DCE09E0F9}" dt="2022-06-01T20:57:15.897" v="64"/>
          <ac:grpSpMkLst>
            <pc:docMk/>
            <pc:sldMk cId="1652058045" sldId="379"/>
            <ac:grpSpMk id="16" creationId="{50804D76-64B6-4C3F-89D3-A522F5728BAB}"/>
          </ac:grpSpMkLst>
        </pc:grpChg>
        <pc:picChg chg="mod">
          <ac:chgData name="Renee THOMAS" userId="7388ade7-5052-4fc2-85b0-57f7b6ccd4a2" providerId="ADAL" clId="{F903D343-ABD8-440E-8C52-8D3DCE09E0F9}" dt="2022-06-01T20:57:15.897" v="64"/>
          <ac:picMkLst>
            <pc:docMk/>
            <pc:sldMk cId="1652058045" sldId="379"/>
            <ac:picMk id="18" creationId="{C2441FAF-3D45-4678-A429-31833A230DC2}"/>
          </ac:picMkLst>
        </pc:picChg>
        <pc:picChg chg="mod">
          <ac:chgData name="Renee THOMAS" userId="7388ade7-5052-4fc2-85b0-57f7b6ccd4a2" providerId="ADAL" clId="{F903D343-ABD8-440E-8C52-8D3DCE09E0F9}" dt="2022-06-01T20:57:15.897" v="64"/>
          <ac:picMkLst>
            <pc:docMk/>
            <pc:sldMk cId="1652058045" sldId="379"/>
            <ac:picMk id="19" creationId="{CC333C88-A386-4331-91F8-5679344A3A0C}"/>
          </ac:picMkLst>
        </pc:picChg>
        <pc:cxnChg chg="mod">
          <ac:chgData name="Renee THOMAS" userId="7388ade7-5052-4fc2-85b0-57f7b6ccd4a2" providerId="ADAL" clId="{F903D343-ABD8-440E-8C52-8D3DCE09E0F9}" dt="2022-06-01T20:57:15.897" v="64"/>
          <ac:cxnSpMkLst>
            <pc:docMk/>
            <pc:sldMk cId="1652058045" sldId="379"/>
            <ac:cxnSpMk id="17" creationId="{E497D7A1-10F4-4C8E-98F2-2363D7F41CC9}"/>
          </ac:cxnSpMkLst>
        </pc:cxnChg>
      </pc:sldChg>
      <pc:sldChg chg="addSp delSp modSp mod">
        <pc:chgData name="Renee THOMAS" userId="7388ade7-5052-4fc2-85b0-57f7b6ccd4a2" providerId="ADAL" clId="{F903D343-ABD8-440E-8C52-8D3DCE09E0F9}" dt="2022-06-01T20:57:19.036" v="66"/>
        <pc:sldMkLst>
          <pc:docMk/>
          <pc:sldMk cId="3948352085" sldId="380"/>
        </pc:sldMkLst>
        <pc:grpChg chg="add mod">
          <ac:chgData name="Renee THOMAS" userId="7388ade7-5052-4fc2-85b0-57f7b6ccd4a2" providerId="ADAL" clId="{F903D343-ABD8-440E-8C52-8D3DCE09E0F9}" dt="2022-06-01T20:57:19.036" v="66"/>
          <ac:grpSpMkLst>
            <pc:docMk/>
            <pc:sldMk cId="3948352085" sldId="380"/>
            <ac:grpSpMk id="8" creationId="{C9798627-29FA-4033-9AEC-F8C5441640C8}"/>
          </ac:grpSpMkLst>
        </pc:grpChg>
        <pc:grpChg chg="mod">
          <ac:chgData name="Renee THOMAS" userId="7388ade7-5052-4fc2-85b0-57f7b6ccd4a2" providerId="ADAL" clId="{F903D343-ABD8-440E-8C52-8D3DCE09E0F9}" dt="2022-06-01T20:57:19.036" v="66"/>
          <ac:grpSpMkLst>
            <pc:docMk/>
            <pc:sldMk cId="3948352085" sldId="380"/>
            <ac:grpSpMk id="9" creationId="{CCE2B039-2BDD-4AC8-AE94-E5D72A91786C}"/>
          </ac:grpSpMkLst>
        </pc:grpChg>
        <pc:grpChg chg="del">
          <ac:chgData name="Renee THOMAS" userId="7388ade7-5052-4fc2-85b0-57f7b6ccd4a2" providerId="ADAL" clId="{F903D343-ABD8-440E-8C52-8D3DCE09E0F9}" dt="2022-06-01T20:57:18.214" v="65" actId="478"/>
          <ac:grpSpMkLst>
            <pc:docMk/>
            <pc:sldMk cId="3948352085" sldId="380"/>
            <ac:grpSpMk id="11" creationId="{2EA7A78C-22D4-439C-8B9F-29DAF66E2D3C}"/>
          </ac:grpSpMkLst>
        </pc:grpChg>
        <pc:picChg chg="mod">
          <ac:chgData name="Renee THOMAS" userId="7388ade7-5052-4fc2-85b0-57f7b6ccd4a2" providerId="ADAL" clId="{F903D343-ABD8-440E-8C52-8D3DCE09E0F9}" dt="2022-06-01T20:57:19.036" v="66"/>
          <ac:picMkLst>
            <pc:docMk/>
            <pc:sldMk cId="3948352085" sldId="380"/>
            <ac:picMk id="16" creationId="{DC9F5A48-8131-4355-B251-67C82FAFE92C}"/>
          </ac:picMkLst>
        </pc:picChg>
        <pc:picChg chg="mod">
          <ac:chgData name="Renee THOMAS" userId="7388ade7-5052-4fc2-85b0-57f7b6ccd4a2" providerId="ADAL" clId="{F903D343-ABD8-440E-8C52-8D3DCE09E0F9}" dt="2022-06-01T20:57:19.036" v="66"/>
          <ac:picMkLst>
            <pc:docMk/>
            <pc:sldMk cId="3948352085" sldId="380"/>
            <ac:picMk id="17" creationId="{E7485A0E-3CF8-4BF5-AE01-BBFFAE198F6E}"/>
          </ac:picMkLst>
        </pc:picChg>
        <pc:cxnChg chg="mod">
          <ac:chgData name="Renee THOMAS" userId="7388ade7-5052-4fc2-85b0-57f7b6ccd4a2" providerId="ADAL" clId="{F903D343-ABD8-440E-8C52-8D3DCE09E0F9}" dt="2022-06-01T20:57:19.036" v="66"/>
          <ac:cxnSpMkLst>
            <pc:docMk/>
            <pc:sldMk cId="3948352085" sldId="380"/>
            <ac:cxnSpMk id="15" creationId="{6DF83D97-F595-4244-A9FD-E77BFE6A2390}"/>
          </ac:cxnSpMkLst>
        </pc:cxnChg>
      </pc:sldChg>
      <pc:sldChg chg="addSp delSp modSp mod">
        <pc:chgData name="Renee THOMAS" userId="7388ade7-5052-4fc2-85b0-57f7b6ccd4a2" providerId="ADAL" clId="{F903D343-ABD8-440E-8C52-8D3DCE09E0F9}" dt="2022-06-01T20:57:21.979" v="68"/>
        <pc:sldMkLst>
          <pc:docMk/>
          <pc:sldMk cId="2631727349" sldId="381"/>
        </pc:sldMkLst>
        <pc:grpChg chg="del">
          <ac:chgData name="Renee THOMAS" userId="7388ade7-5052-4fc2-85b0-57f7b6ccd4a2" providerId="ADAL" clId="{F903D343-ABD8-440E-8C52-8D3DCE09E0F9}" dt="2022-06-01T20:57:21.480" v="67" actId="478"/>
          <ac:grpSpMkLst>
            <pc:docMk/>
            <pc:sldMk cId="2631727349" sldId="381"/>
            <ac:grpSpMk id="11" creationId="{2EA7A78C-22D4-439C-8B9F-29DAF66E2D3C}"/>
          </ac:grpSpMkLst>
        </pc:grpChg>
        <pc:grpChg chg="add mod">
          <ac:chgData name="Renee THOMAS" userId="7388ade7-5052-4fc2-85b0-57f7b6ccd4a2" providerId="ADAL" clId="{F903D343-ABD8-440E-8C52-8D3DCE09E0F9}" dt="2022-06-01T20:57:21.979" v="68"/>
          <ac:grpSpMkLst>
            <pc:docMk/>
            <pc:sldMk cId="2631727349" sldId="381"/>
            <ac:grpSpMk id="18" creationId="{EEE4EE57-BCDD-4B55-93CE-7347E6FD26F0}"/>
          </ac:grpSpMkLst>
        </pc:grpChg>
        <pc:grpChg chg="mod">
          <ac:chgData name="Renee THOMAS" userId="7388ade7-5052-4fc2-85b0-57f7b6ccd4a2" providerId="ADAL" clId="{F903D343-ABD8-440E-8C52-8D3DCE09E0F9}" dt="2022-06-01T20:57:21.979" v="68"/>
          <ac:grpSpMkLst>
            <pc:docMk/>
            <pc:sldMk cId="2631727349" sldId="381"/>
            <ac:grpSpMk id="20" creationId="{CA01C188-DF71-4E64-8082-1672D409B8B1}"/>
          </ac:grpSpMkLst>
        </pc:grpChg>
        <pc:picChg chg="mod">
          <ac:chgData name="Renee THOMAS" userId="7388ade7-5052-4fc2-85b0-57f7b6ccd4a2" providerId="ADAL" clId="{F903D343-ABD8-440E-8C52-8D3DCE09E0F9}" dt="2022-06-01T20:57:21.979" v="68"/>
          <ac:picMkLst>
            <pc:docMk/>
            <pc:sldMk cId="2631727349" sldId="381"/>
            <ac:picMk id="23" creationId="{D195B4A4-6711-449C-B546-80CCFA6F84B0}"/>
          </ac:picMkLst>
        </pc:picChg>
        <pc:picChg chg="mod">
          <ac:chgData name="Renee THOMAS" userId="7388ade7-5052-4fc2-85b0-57f7b6ccd4a2" providerId="ADAL" clId="{F903D343-ABD8-440E-8C52-8D3DCE09E0F9}" dt="2022-06-01T20:57:21.979" v="68"/>
          <ac:picMkLst>
            <pc:docMk/>
            <pc:sldMk cId="2631727349" sldId="381"/>
            <ac:picMk id="24" creationId="{74ACA7BB-C749-4C22-BAA1-7BD0BF1525AE}"/>
          </ac:picMkLst>
        </pc:picChg>
        <pc:cxnChg chg="mod">
          <ac:chgData name="Renee THOMAS" userId="7388ade7-5052-4fc2-85b0-57f7b6ccd4a2" providerId="ADAL" clId="{F903D343-ABD8-440E-8C52-8D3DCE09E0F9}" dt="2022-06-01T20:57:21.979" v="68"/>
          <ac:cxnSpMkLst>
            <pc:docMk/>
            <pc:sldMk cId="2631727349" sldId="381"/>
            <ac:cxnSpMk id="21" creationId="{8C298410-CB68-4D99-80A1-FD8B0A343488}"/>
          </ac:cxnSpMkLst>
        </pc:cxnChg>
      </pc:sldChg>
      <pc:sldChg chg="addSp delSp modSp mod">
        <pc:chgData name="Renee THOMAS" userId="7388ade7-5052-4fc2-85b0-57f7b6ccd4a2" providerId="ADAL" clId="{F903D343-ABD8-440E-8C52-8D3DCE09E0F9}" dt="2022-06-01T20:57:24.925" v="70"/>
        <pc:sldMkLst>
          <pc:docMk/>
          <pc:sldMk cId="3562666971" sldId="382"/>
        </pc:sldMkLst>
        <pc:grpChg chg="add mod">
          <ac:chgData name="Renee THOMAS" userId="7388ade7-5052-4fc2-85b0-57f7b6ccd4a2" providerId="ADAL" clId="{F903D343-ABD8-440E-8C52-8D3DCE09E0F9}" dt="2022-06-01T20:57:24.925" v="70"/>
          <ac:grpSpMkLst>
            <pc:docMk/>
            <pc:sldMk cId="3562666971" sldId="382"/>
            <ac:grpSpMk id="8" creationId="{34448BAB-B610-4460-9267-9DBCD9094281}"/>
          </ac:grpSpMkLst>
        </pc:grpChg>
        <pc:grpChg chg="mod">
          <ac:chgData name="Renee THOMAS" userId="7388ade7-5052-4fc2-85b0-57f7b6ccd4a2" providerId="ADAL" clId="{F903D343-ABD8-440E-8C52-8D3DCE09E0F9}" dt="2022-06-01T20:57:24.925" v="70"/>
          <ac:grpSpMkLst>
            <pc:docMk/>
            <pc:sldMk cId="3562666971" sldId="382"/>
            <ac:grpSpMk id="9" creationId="{0168957D-91A4-4852-9EE6-13530DF5066C}"/>
          </ac:grpSpMkLst>
        </pc:grpChg>
        <pc:grpChg chg="del">
          <ac:chgData name="Renee THOMAS" userId="7388ade7-5052-4fc2-85b0-57f7b6ccd4a2" providerId="ADAL" clId="{F903D343-ABD8-440E-8C52-8D3DCE09E0F9}" dt="2022-06-01T20:57:24.229" v="69" actId="478"/>
          <ac:grpSpMkLst>
            <pc:docMk/>
            <pc:sldMk cId="3562666971" sldId="382"/>
            <ac:grpSpMk id="11" creationId="{2EA7A78C-22D4-439C-8B9F-29DAF66E2D3C}"/>
          </ac:grpSpMkLst>
        </pc:grpChg>
        <pc:picChg chg="mod">
          <ac:chgData name="Renee THOMAS" userId="7388ade7-5052-4fc2-85b0-57f7b6ccd4a2" providerId="ADAL" clId="{F903D343-ABD8-440E-8C52-8D3DCE09E0F9}" dt="2022-06-01T20:57:24.925" v="70"/>
          <ac:picMkLst>
            <pc:docMk/>
            <pc:sldMk cId="3562666971" sldId="382"/>
            <ac:picMk id="16" creationId="{2F17A62A-DEA3-41B1-9F75-A280C61D5511}"/>
          </ac:picMkLst>
        </pc:picChg>
        <pc:picChg chg="mod">
          <ac:chgData name="Renee THOMAS" userId="7388ade7-5052-4fc2-85b0-57f7b6ccd4a2" providerId="ADAL" clId="{F903D343-ABD8-440E-8C52-8D3DCE09E0F9}" dt="2022-06-01T20:57:24.925" v="70"/>
          <ac:picMkLst>
            <pc:docMk/>
            <pc:sldMk cId="3562666971" sldId="382"/>
            <ac:picMk id="17" creationId="{FC828C3B-3013-4E83-8C46-B9FD290C5F31}"/>
          </ac:picMkLst>
        </pc:picChg>
        <pc:cxnChg chg="mod">
          <ac:chgData name="Renee THOMAS" userId="7388ade7-5052-4fc2-85b0-57f7b6ccd4a2" providerId="ADAL" clId="{F903D343-ABD8-440E-8C52-8D3DCE09E0F9}" dt="2022-06-01T20:57:24.925" v="70"/>
          <ac:cxnSpMkLst>
            <pc:docMk/>
            <pc:sldMk cId="3562666971" sldId="382"/>
            <ac:cxnSpMk id="15" creationId="{69E52F28-89A7-4C39-B4DB-9DF5DABB3314}"/>
          </ac:cxnSpMkLst>
        </pc:cxnChg>
      </pc:sldChg>
      <pc:sldChg chg="addSp delSp modSp mod">
        <pc:chgData name="Renee THOMAS" userId="7388ade7-5052-4fc2-85b0-57f7b6ccd4a2" providerId="ADAL" clId="{F903D343-ABD8-440E-8C52-8D3DCE09E0F9}" dt="2022-06-01T20:57:28.625" v="72"/>
        <pc:sldMkLst>
          <pc:docMk/>
          <pc:sldMk cId="3214277162" sldId="383"/>
        </pc:sldMkLst>
        <pc:grpChg chg="del">
          <ac:chgData name="Renee THOMAS" userId="7388ade7-5052-4fc2-85b0-57f7b6ccd4a2" providerId="ADAL" clId="{F903D343-ABD8-440E-8C52-8D3DCE09E0F9}" dt="2022-06-01T20:57:27.480" v="71" actId="478"/>
          <ac:grpSpMkLst>
            <pc:docMk/>
            <pc:sldMk cId="3214277162" sldId="383"/>
            <ac:grpSpMk id="11" creationId="{2EA7A78C-22D4-439C-8B9F-29DAF66E2D3C}"/>
          </ac:grpSpMkLst>
        </pc:grpChg>
        <pc:grpChg chg="add mod">
          <ac:chgData name="Renee THOMAS" userId="7388ade7-5052-4fc2-85b0-57f7b6ccd4a2" providerId="ADAL" clId="{F903D343-ABD8-440E-8C52-8D3DCE09E0F9}" dt="2022-06-01T20:57:28.625" v="72"/>
          <ac:grpSpMkLst>
            <pc:docMk/>
            <pc:sldMk cId="3214277162" sldId="383"/>
            <ac:grpSpMk id="18" creationId="{091CE307-8E98-4669-B257-062EC6CB031B}"/>
          </ac:grpSpMkLst>
        </pc:grpChg>
        <pc:grpChg chg="mod">
          <ac:chgData name="Renee THOMAS" userId="7388ade7-5052-4fc2-85b0-57f7b6ccd4a2" providerId="ADAL" clId="{F903D343-ABD8-440E-8C52-8D3DCE09E0F9}" dt="2022-06-01T20:57:28.625" v="72"/>
          <ac:grpSpMkLst>
            <pc:docMk/>
            <pc:sldMk cId="3214277162" sldId="383"/>
            <ac:grpSpMk id="20" creationId="{24D6DB7B-EE0B-445D-97AF-3B90DF4F6F1B}"/>
          </ac:grpSpMkLst>
        </pc:grpChg>
        <pc:picChg chg="mod">
          <ac:chgData name="Renee THOMAS" userId="7388ade7-5052-4fc2-85b0-57f7b6ccd4a2" providerId="ADAL" clId="{F903D343-ABD8-440E-8C52-8D3DCE09E0F9}" dt="2022-06-01T20:57:28.625" v="72"/>
          <ac:picMkLst>
            <pc:docMk/>
            <pc:sldMk cId="3214277162" sldId="383"/>
            <ac:picMk id="23" creationId="{7AD8B27B-52E0-4693-BB40-1FE80B87F523}"/>
          </ac:picMkLst>
        </pc:picChg>
        <pc:picChg chg="mod">
          <ac:chgData name="Renee THOMAS" userId="7388ade7-5052-4fc2-85b0-57f7b6ccd4a2" providerId="ADAL" clId="{F903D343-ABD8-440E-8C52-8D3DCE09E0F9}" dt="2022-06-01T20:57:28.625" v="72"/>
          <ac:picMkLst>
            <pc:docMk/>
            <pc:sldMk cId="3214277162" sldId="383"/>
            <ac:picMk id="24" creationId="{275D9932-42D7-4836-A31D-FA013CD92D58}"/>
          </ac:picMkLst>
        </pc:picChg>
        <pc:cxnChg chg="mod">
          <ac:chgData name="Renee THOMAS" userId="7388ade7-5052-4fc2-85b0-57f7b6ccd4a2" providerId="ADAL" clId="{F903D343-ABD8-440E-8C52-8D3DCE09E0F9}" dt="2022-06-01T20:57:28.625" v="72"/>
          <ac:cxnSpMkLst>
            <pc:docMk/>
            <pc:sldMk cId="3214277162" sldId="383"/>
            <ac:cxnSpMk id="21" creationId="{C801CBE4-860B-4E4D-BAEA-1561B32406D1}"/>
          </ac:cxnSpMkLst>
        </pc:cxnChg>
      </pc:sldChg>
      <pc:sldChg chg="addSp delSp modSp mod">
        <pc:chgData name="Renee THOMAS" userId="7388ade7-5052-4fc2-85b0-57f7b6ccd4a2" providerId="ADAL" clId="{F903D343-ABD8-440E-8C52-8D3DCE09E0F9}" dt="2022-06-01T20:57:31.614" v="74"/>
        <pc:sldMkLst>
          <pc:docMk/>
          <pc:sldMk cId="1601064309" sldId="384"/>
        </pc:sldMkLst>
        <pc:grpChg chg="add mod">
          <ac:chgData name="Renee THOMAS" userId="7388ade7-5052-4fc2-85b0-57f7b6ccd4a2" providerId="ADAL" clId="{F903D343-ABD8-440E-8C52-8D3DCE09E0F9}" dt="2022-06-01T20:57:31.614" v="74"/>
          <ac:grpSpMkLst>
            <pc:docMk/>
            <pc:sldMk cId="1601064309" sldId="384"/>
            <ac:grpSpMk id="8" creationId="{CD029483-25AB-40C3-AFF6-715341C6DB84}"/>
          </ac:grpSpMkLst>
        </pc:grpChg>
        <pc:grpChg chg="mod">
          <ac:chgData name="Renee THOMAS" userId="7388ade7-5052-4fc2-85b0-57f7b6ccd4a2" providerId="ADAL" clId="{F903D343-ABD8-440E-8C52-8D3DCE09E0F9}" dt="2022-06-01T20:57:31.614" v="74"/>
          <ac:grpSpMkLst>
            <pc:docMk/>
            <pc:sldMk cId="1601064309" sldId="384"/>
            <ac:grpSpMk id="9" creationId="{B5EE573D-8543-4F7F-91E7-EBB29FF9FBF3}"/>
          </ac:grpSpMkLst>
        </pc:grpChg>
        <pc:grpChg chg="del">
          <ac:chgData name="Renee THOMAS" userId="7388ade7-5052-4fc2-85b0-57f7b6ccd4a2" providerId="ADAL" clId="{F903D343-ABD8-440E-8C52-8D3DCE09E0F9}" dt="2022-06-01T20:57:30.889" v="73" actId="478"/>
          <ac:grpSpMkLst>
            <pc:docMk/>
            <pc:sldMk cId="1601064309" sldId="384"/>
            <ac:grpSpMk id="11" creationId="{2EA7A78C-22D4-439C-8B9F-29DAF66E2D3C}"/>
          </ac:grpSpMkLst>
        </pc:grpChg>
        <pc:picChg chg="mod">
          <ac:chgData name="Renee THOMAS" userId="7388ade7-5052-4fc2-85b0-57f7b6ccd4a2" providerId="ADAL" clId="{F903D343-ABD8-440E-8C52-8D3DCE09E0F9}" dt="2022-06-01T20:57:31.614" v="74"/>
          <ac:picMkLst>
            <pc:docMk/>
            <pc:sldMk cId="1601064309" sldId="384"/>
            <ac:picMk id="16" creationId="{E7FD664F-8AA5-4108-98B9-2B28F2A7ED3C}"/>
          </ac:picMkLst>
        </pc:picChg>
        <pc:picChg chg="mod">
          <ac:chgData name="Renee THOMAS" userId="7388ade7-5052-4fc2-85b0-57f7b6ccd4a2" providerId="ADAL" clId="{F903D343-ABD8-440E-8C52-8D3DCE09E0F9}" dt="2022-06-01T20:57:31.614" v="74"/>
          <ac:picMkLst>
            <pc:docMk/>
            <pc:sldMk cId="1601064309" sldId="384"/>
            <ac:picMk id="17" creationId="{708B519D-4585-4FF4-9EA7-33F0FE9FA6B6}"/>
          </ac:picMkLst>
        </pc:picChg>
        <pc:cxnChg chg="mod">
          <ac:chgData name="Renee THOMAS" userId="7388ade7-5052-4fc2-85b0-57f7b6ccd4a2" providerId="ADAL" clId="{F903D343-ABD8-440E-8C52-8D3DCE09E0F9}" dt="2022-06-01T20:57:31.614" v="74"/>
          <ac:cxnSpMkLst>
            <pc:docMk/>
            <pc:sldMk cId="1601064309" sldId="384"/>
            <ac:cxnSpMk id="15" creationId="{9E370560-96D1-4564-8FBA-E980C146D1E7}"/>
          </ac:cxnSpMkLst>
        </pc:cxnChg>
      </pc:sldChg>
      <pc:sldChg chg="addSp delSp modSp mod">
        <pc:chgData name="Renee THOMAS" userId="7388ade7-5052-4fc2-85b0-57f7b6ccd4a2" providerId="ADAL" clId="{F903D343-ABD8-440E-8C52-8D3DCE09E0F9}" dt="2022-06-01T20:57:35.405" v="76"/>
        <pc:sldMkLst>
          <pc:docMk/>
          <pc:sldMk cId="93357592" sldId="385"/>
        </pc:sldMkLst>
        <pc:grpChg chg="add mod">
          <ac:chgData name="Renee THOMAS" userId="7388ade7-5052-4fc2-85b0-57f7b6ccd4a2" providerId="ADAL" clId="{F903D343-ABD8-440E-8C52-8D3DCE09E0F9}" dt="2022-06-01T20:57:35.405" v="76"/>
          <ac:grpSpMkLst>
            <pc:docMk/>
            <pc:sldMk cId="93357592" sldId="385"/>
            <ac:grpSpMk id="9" creationId="{7290874E-D572-4148-B27E-192C033F4F00}"/>
          </ac:grpSpMkLst>
        </pc:grpChg>
        <pc:grpChg chg="del">
          <ac:chgData name="Renee THOMAS" userId="7388ade7-5052-4fc2-85b0-57f7b6ccd4a2" providerId="ADAL" clId="{F903D343-ABD8-440E-8C52-8D3DCE09E0F9}" dt="2022-06-01T20:57:34.877" v="75" actId="478"/>
          <ac:grpSpMkLst>
            <pc:docMk/>
            <pc:sldMk cId="93357592" sldId="385"/>
            <ac:grpSpMk id="11" creationId="{2EA7A78C-22D4-439C-8B9F-29DAF66E2D3C}"/>
          </ac:grpSpMkLst>
        </pc:grpChg>
        <pc:grpChg chg="mod">
          <ac:chgData name="Renee THOMAS" userId="7388ade7-5052-4fc2-85b0-57f7b6ccd4a2" providerId="ADAL" clId="{F903D343-ABD8-440E-8C52-8D3DCE09E0F9}" dt="2022-06-01T20:57:35.405" v="76"/>
          <ac:grpSpMkLst>
            <pc:docMk/>
            <pc:sldMk cId="93357592" sldId="385"/>
            <ac:grpSpMk id="15" creationId="{61D98C24-338D-4296-A076-C672E283D02E}"/>
          </ac:grpSpMkLst>
        </pc:grpChg>
        <pc:picChg chg="mod">
          <ac:chgData name="Renee THOMAS" userId="7388ade7-5052-4fc2-85b0-57f7b6ccd4a2" providerId="ADAL" clId="{F903D343-ABD8-440E-8C52-8D3DCE09E0F9}" dt="2022-06-01T20:57:35.405" v="76"/>
          <ac:picMkLst>
            <pc:docMk/>
            <pc:sldMk cId="93357592" sldId="385"/>
            <ac:picMk id="17" creationId="{112D3FE5-2788-46F9-A037-5500A3380475}"/>
          </ac:picMkLst>
        </pc:picChg>
        <pc:picChg chg="mod">
          <ac:chgData name="Renee THOMAS" userId="7388ade7-5052-4fc2-85b0-57f7b6ccd4a2" providerId="ADAL" clId="{F903D343-ABD8-440E-8C52-8D3DCE09E0F9}" dt="2022-06-01T20:57:35.405" v="76"/>
          <ac:picMkLst>
            <pc:docMk/>
            <pc:sldMk cId="93357592" sldId="385"/>
            <ac:picMk id="19" creationId="{38861537-6E0D-468F-A93D-C662F4C1B9F5}"/>
          </ac:picMkLst>
        </pc:picChg>
        <pc:cxnChg chg="mod">
          <ac:chgData name="Renee THOMAS" userId="7388ade7-5052-4fc2-85b0-57f7b6ccd4a2" providerId="ADAL" clId="{F903D343-ABD8-440E-8C52-8D3DCE09E0F9}" dt="2022-06-01T20:57:35.405" v="76"/>
          <ac:cxnSpMkLst>
            <pc:docMk/>
            <pc:sldMk cId="93357592" sldId="385"/>
            <ac:cxnSpMk id="16" creationId="{12FC95B7-0051-4226-BED8-EADD022E66C6}"/>
          </ac:cxnSpMkLst>
        </pc:cxnChg>
      </pc:sldChg>
      <pc:sldChg chg="addSp delSp modSp mod">
        <pc:chgData name="Renee THOMAS" userId="7388ade7-5052-4fc2-85b0-57f7b6ccd4a2" providerId="ADAL" clId="{F903D343-ABD8-440E-8C52-8D3DCE09E0F9}" dt="2022-06-01T20:57:39.235" v="78"/>
        <pc:sldMkLst>
          <pc:docMk/>
          <pc:sldMk cId="1785568182" sldId="386"/>
        </pc:sldMkLst>
        <pc:grpChg chg="add mod">
          <ac:chgData name="Renee THOMAS" userId="7388ade7-5052-4fc2-85b0-57f7b6ccd4a2" providerId="ADAL" clId="{F903D343-ABD8-440E-8C52-8D3DCE09E0F9}" dt="2022-06-01T20:57:39.235" v="78"/>
          <ac:grpSpMkLst>
            <pc:docMk/>
            <pc:sldMk cId="1785568182" sldId="386"/>
            <ac:grpSpMk id="8" creationId="{0273A5FA-310F-4FAB-BD36-A4D01A64FC0C}"/>
          </ac:grpSpMkLst>
        </pc:grpChg>
        <pc:grpChg chg="mod">
          <ac:chgData name="Renee THOMAS" userId="7388ade7-5052-4fc2-85b0-57f7b6ccd4a2" providerId="ADAL" clId="{F903D343-ABD8-440E-8C52-8D3DCE09E0F9}" dt="2022-06-01T20:57:39.235" v="78"/>
          <ac:grpSpMkLst>
            <pc:docMk/>
            <pc:sldMk cId="1785568182" sldId="386"/>
            <ac:grpSpMk id="9" creationId="{7C8C2B83-9B90-4C22-8185-3B30D9D873F4}"/>
          </ac:grpSpMkLst>
        </pc:grpChg>
        <pc:grpChg chg="del">
          <ac:chgData name="Renee THOMAS" userId="7388ade7-5052-4fc2-85b0-57f7b6ccd4a2" providerId="ADAL" clId="{F903D343-ABD8-440E-8C52-8D3DCE09E0F9}" dt="2022-06-01T20:57:38.311" v="77" actId="478"/>
          <ac:grpSpMkLst>
            <pc:docMk/>
            <pc:sldMk cId="1785568182" sldId="386"/>
            <ac:grpSpMk id="11" creationId="{2EA7A78C-22D4-439C-8B9F-29DAF66E2D3C}"/>
          </ac:grpSpMkLst>
        </pc:grpChg>
        <pc:picChg chg="mod">
          <ac:chgData name="Renee THOMAS" userId="7388ade7-5052-4fc2-85b0-57f7b6ccd4a2" providerId="ADAL" clId="{F903D343-ABD8-440E-8C52-8D3DCE09E0F9}" dt="2022-06-01T20:57:39.235" v="78"/>
          <ac:picMkLst>
            <pc:docMk/>
            <pc:sldMk cId="1785568182" sldId="386"/>
            <ac:picMk id="16" creationId="{4377DA61-67E2-4CC0-915D-A114622323D2}"/>
          </ac:picMkLst>
        </pc:picChg>
        <pc:picChg chg="mod">
          <ac:chgData name="Renee THOMAS" userId="7388ade7-5052-4fc2-85b0-57f7b6ccd4a2" providerId="ADAL" clId="{F903D343-ABD8-440E-8C52-8D3DCE09E0F9}" dt="2022-06-01T20:57:39.235" v="78"/>
          <ac:picMkLst>
            <pc:docMk/>
            <pc:sldMk cId="1785568182" sldId="386"/>
            <ac:picMk id="17" creationId="{749BE5CC-1880-418E-B1F2-9FEA725374F4}"/>
          </ac:picMkLst>
        </pc:picChg>
        <pc:cxnChg chg="mod">
          <ac:chgData name="Renee THOMAS" userId="7388ade7-5052-4fc2-85b0-57f7b6ccd4a2" providerId="ADAL" clId="{F903D343-ABD8-440E-8C52-8D3DCE09E0F9}" dt="2022-06-01T20:57:39.235" v="78"/>
          <ac:cxnSpMkLst>
            <pc:docMk/>
            <pc:sldMk cId="1785568182" sldId="386"/>
            <ac:cxnSpMk id="15" creationId="{C778A800-45D2-4957-92DA-D886AF2F46A3}"/>
          </ac:cxnSpMkLst>
        </pc:cxnChg>
      </pc:sldChg>
      <pc:sldChg chg="addSp delSp modSp mod">
        <pc:chgData name="Renee THOMAS" userId="7388ade7-5052-4fc2-85b0-57f7b6ccd4a2" providerId="ADAL" clId="{F903D343-ABD8-440E-8C52-8D3DCE09E0F9}" dt="2022-06-01T20:56:21.151" v="34"/>
        <pc:sldMkLst>
          <pc:docMk/>
          <pc:sldMk cId="2702446364" sldId="387"/>
        </pc:sldMkLst>
        <pc:grpChg chg="del">
          <ac:chgData name="Renee THOMAS" userId="7388ade7-5052-4fc2-85b0-57f7b6ccd4a2" providerId="ADAL" clId="{F903D343-ABD8-440E-8C52-8D3DCE09E0F9}" dt="2022-06-01T20:56:20.634" v="33" actId="478"/>
          <ac:grpSpMkLst>
            <pc:docMk/>
            <pc:sldMk cId="2702446364" sldId="387"/>
            <ac:grpSpMk id="11" creationId="{2EA7A78C-22D4-439C-8B9F-29DAF66E2D3C}"/>
          </ac:grpSpMkLst>
        </pc:grpChg>
        <pc:grpChg chg="add mod">
          <ac:chgData name="Renee THOMAS" userId="7388ade7-5052-4fc2-85b0-57f7b6ccd4a2" providerId="ADAL" clId="{F903D343-ABD8-440E-8C52-8D3DCE09E0F9}" dt="2022-06-01T20:56:21.151" v="34"/>
          <ac:grpSpMkLst>
            <pc:docMk/>
            <pc:sldMk cId="2702446364" sldId="387"/>
            <ac:grpSpMk id="14" creationId="{AA30B717-4465-4E84-9F92-BC7F2C1C742F}"/>
          </ac:grpSpMkLst>
        </pc:grpChg>
        <pc:grpChg chg="mod">
          <ac:chgData name="Renee THOMAS" userId="7388ade7-5052-4fc2-85b0-57f7b6ccd4a2" providerId="ADAL" clId="{F903D343-ABD8-440E-8C52-8D3DCE09E0F9}" dt="2022-06-01T20:56:21.151" v="34"/>
          <ac:grpSpMkLst>
            <pc:docMk/>
            <pc:sldMk cId="2702446364" sldId="387"/>
            <ac:grpSpMk id="15" creationId="{3E1468E3-09F3-4488-BB57-B8D1C07F25D9}"/>
          </ac:grpSpMkLst>
        </pc:grpChg>
        <pc:picChg chg="mod">
          <ac:chgData name="Renee THOMAS" userId="7388ade7-5052-4fc2-85b0-57f7b6ccd4a2" providerId="ADAL" clId="{F903D343-ABD8-440E-8C52-8D3DCE09E0F9}" dt="2022-06-01T20:56:21.151" v="34"/>
          <ac:picMkLst>
            <pc:docMk/>
            <pc:sldMk cId="2702446364" sldId="387"/>
            <ac:picMk id="17" creationId="{C5487737-F88C-4CB9-A4FC-692CA4E586BC}"/>
          </ac:picMkLst>
        </pc:picChg>
        <pc:picChg chg="mod">
          <ac:chgData name="Renee THOMAS" userId="7388ade7-5052-4fc2-85b0-57f7b6ccd4a2" providerId="ADAL" clId="{F903D343-ABD8-440E-8C52-8D3DCE09E0F9}" dt="2022-06-01T20:56:21.151" v="34"/>
          <ac:picMkLst>
            <pc:docMk/>
            <pc:sldMk cId="2702446364" sldId="387"/>
            <ac:picMk id="18" creationId="{E2355E69-0514-4CD0-A794-27E16459E246}"/>
          </ac:picMkLst>
        </pc:picChg>
        <pc:cxnChg chg="mod">
          <ac:chgData name="Renee THOMAS" userId="7388ade7-5052-4fc2-85b0-57f7b6ccd4a2" providerId="ADAL" clId="{F903D343-ABD8-440E-8C52-8D3DCE09E0F9}" dt="2022-06-01T20:56:21.151" v="34"/>
          <ac:cxnSpMkLst>
            <pc:docMk/>
            <pc:sldMk cId="2702446364" sldId="387"/>
            <ac:cxnSpMk id="16" creationId="{1D404CF6-F422-4188-BD19-8F89DD093012}"/>
          </ac:cxnSpMkLst>
        </pc:cxnChg>
      </pc:sldChg>
      <pc:sldMasterChg chg="modSp mod">
        <pc:chgData name="Renee THOMAS" userId="7388ade7-5052-4fc2-85b0-57f7b6ccd4a2" providerId="ADAL" clId="{F903D343-ABD8-440E-8C52-8D3DCE09E0F9}" dt="2022-06-01T20:56:17.631" v="32"/>
        <pc:sldMasterMkLst>
          <pc:docMk/>
          <pc:sldMasterMk cId="287660523" sldId="2147483648"/>
        </pc:sldMasterMkLst>
        <pc:spChg chg="mod ord modVis">
          <ac:chgData name="Renee THOMAS" userId="7388ade7-5052-4fc2-85b0-57f7b6ccd4a2" providerId="ADAL" clId="{F903D343-ABD8-440E-8C52-8D3DCE09E0F9}" dt="2022-06-01T20:56:17.631" v="32"/>
          <ac:spMkLst>
            <pc:docMk/>
            <pc:sldMasterMk cId="287660523" sldId="2147483648"/>
            <ac:spMk id="7" creationId="{9BE1B272-71C3-48ED-9355-BBA77D77599F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12289E-79DC-49D5-8EE9-EF3FD68EAE75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684241-5C32-4A19-96A8-872B026DA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78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84241-5C32-4A19-96A8-872B026DAC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82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Understand CDRT Roles and Responsibilities – learning about different types of response agencies their roles and how CDRTs fit in and fill gaps in the National Response Systems, as well as gathering what is expected of a CDRT, before, during and after an emergency.</a:t>
            </a:r>
          </a:p>
          <a:p>
            <a:pPr marL="285750" lvl="0" indent="-2857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How to form a CDRT and team organization – How to </a:t>
            </a:r>
            <a:r>
              <a:rPr lang="en-US" dirty="0" err="1"/>
              <a:t>organise</a:t>
            </a:r>
            <a:r>
              <a:rPr lang="en-US" dirty="0"/>
              <a:t> a CDRT team based on skills set and deploy CDRT members based on resources, as well as services needed.</a:t>
            </a:r>
          </a:p>
          <a:p>
            <a:pPr marL="285750" lvl="0" indent="-2857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CDRT Structure and decision making – Understanding the CDRT reporting lines, operating lines and how decision are made in a timely manner to prevent loss and damage. </a:t>
            </a:r>
          </a:p>
          <a:p>
            <a:pPr marL="285750" lvl="0" indent="-2857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CDRTs and response -  assessing when CDRT intervention is needed, how to intervene, while prioritizing personal safety, what is required when responding and what type of reporting, as well as assessments are needed.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84241-5C32-4A19-96A8-872B026DAC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93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CDRTs as well as Community Emergency Response Teams (CERTs), collectively referred to as Community Response Teams, form part of the national response mechanism of a country.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84241-5C32-4A19-96A8-872B026DAC0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66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 of the Steering Committee should include the National Disaster Organization as the Chair, the National Society as the Co-chair and members of three relevant partnering agencies (fire, medical, police/military, social development ministry and/or NGOs.</a:t>
            </a:r>
            <a:endParaRPr lang="en-GB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84241-5C32-4A19-96A8-872B026DAC0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4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1" dirty="0"/>
              <a:t>Leads and oversees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Leads steering committee and oversees all CRT activities 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1" dirty="0"/>
              <a:t>Builds</a:t>
            </a:r>
            <a:r>
              <a:rPr lang="en-US" dirty="0"/>
              <a:t> </a:t>
            </a:r>
            <a:r>
              <a:rPr lang="en-US" b="1" dirty="0"/>
              <a:t>the team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Develops and manages relationships and communication across the assigned priority areas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Strategic planning</a:t>
            </a:r>
            <a:r>
              <a:rPr lang="en-US" dirty="0"/>
              <a:t>, </a:t>
            </a:r>
            <a:r>
              <a:rPr lang="en-US" b="1" dirty="0"/>
              <a:t>Growth</a:t>
            </a:r>
            <a:r>
              <a:rPr lang="en-US" dirty="0"/>
              <a:t> </a:t>
            </a:r>
            <a:r>
              <a:rPr lang="en-US" b="1" dirty="0"/>
              <a:t>&amp;</a:t>
            </a:r>
            <a:r>
              <a:rPr lang="en-US" dirty="0"/>
              <a:t> </a:t>
            </a:r>
            <a:r>
              <a:rPr lang="en-US" b="1" dirty="0"/>
              <a:t>Development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Participates in ongoing strategic planning and seeks new opportunities for growth and development 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1" dirty="0"/>
              <a:t>Monitoring and Evaluation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Participates in monitoring and evaluating efforts within the priority areas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84241-5C32-4A19-96A8-872B026DAC0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613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participants what other responsibilities they believe the secretariat to handle: (full list below)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Ensure meetings are effectively </a:t>
            </a:r>
            <a:r>
              <a:rPr lang="en-US" sz="1200" b="1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organised</a:t>
            </a:r>
            <a:r>
              <a:rPr lang="en-US" sz="1200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minutes taken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Liaise with chair to plan meetings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Receive agenda items from committee members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Circulate approved minutes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Check that agreed actions are carried out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Maintaining effective records and administration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Keeping up-to-date contact details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Filing minutes and reports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Compile list of names and addresses that are useful to the group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Keeping a list of the group’s activities and future plans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Upholding legal requirements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Acting as custodian 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Checking quorum is present at meetings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Ensuring elections are in line with stipulated procedures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Ensuring group activities are in line with its objectives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Communication and correspondence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Respond to all committee correspondence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Filing all committee correspondence  received and copies sent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Keeping copies of any publications (e.g. leaflets, etc.)</a:t>
            </a:r>
            <a:r>
              <a:rPr lang="en-US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84241-5C32-4A19-96A8-872B026DAC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57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Update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Develop and maintain training materials to the highest standard 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1" dirty="0"/>
              <a:t>Evaluate impact of trainings and</a:t>
            </a:r>
            <a:r>
              <a:rPr lang="en-US" dirty="0"/>
              <a:t> the effectiveness of training and modify materials as appropriate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Assess Training needs - </a:t>
            </a:r>
            <a:r>
              <a:rPr lang="en-US" dirty="0"/>
              <a:t>Maintain effective communication with the CDRTs to ascertain training needs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Research/Source</a:t>
            </a:r>
            <a:r>
              <a:rPr lang="en-US" dirty="0"/>
              <a:t>  - Assist in the procurement of materials to support the delivery of trainings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Record</a:t>
            </a:r>
            <a:r>
              <a:rPr lang="en-US" dirty="0"/>
              <a:t> CDRT Skills set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84241-5C32-4A19-96A8-872B026DAC0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54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are the things that your community has that can help it to be prepared or to response to a disaster. Make a list of them. These could be persons with skills, a shelter, equipment and so 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are they?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Where are they located?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Who has access to them?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84241-5C32-4A19-96A8-872B026DAC0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25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84ADB-5C61-4161-B12D-7D038D55A8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C520A6-A567-4151-AB08-7E23BF833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CF0DC-D3FB-47A5-B8D0-BD9118B23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AFD3-3862-4000-9FFF-6D48FA0CAD2F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A88C5-4E67-4CFD-B7A0-632FBF2A4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DB153-210B-43C6-97F7-F47CD476C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0691-EF59-487F-A283-EFDCEADF6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92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FB420-1452-4970-8970-ADDBCBAAC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E588D-C048-4542-AAFB-9AA1B3E76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8FD8B-5BD3-4454-8659-0A2FCC3A5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AFD3-3862-4000-9FFF-6D48FA0CAD2F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10AFF-502A-4325-818E-2E1F5A02F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48E18-4BCC-4032-B360-B7FE3EE74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0691-EF59-487F-A283-EFDCEADF6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76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BE1C21-C0EC-4C78-BCB8-81BE5C081B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1F18DC-45B8-4A0C-9BC3-7EDA40B5E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71C56-02B8-4284-B5A6-9179D45AF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AFD3-3862-4000-9FFF-6D48FA0CAD2F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AF373-682E-4DE4-BCB0-EDB449E0C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39F18-C16A-4546-9A26-CCFDCFB1B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0691-EF59-487F-A283-EFDCEADF6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00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158A6-4D37-4E59-B337-209D1BA42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E3398-2F11-4E39-A4C8-AE260893F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E2D27-FA8C-49C1-B7B7-C346056B1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AFD3-3862-4000-9FFF-6D48FA0CAD2F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296E7-98BA-4FDD-87DC-F4A6F17DB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702348-09C8-4351-B132-4351F31A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0691-EF59-487F-A283-EFDCEADF6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41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02192-8777-43EF-8689-1C4E93D1D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DA68E-AC54-4AAF-B911-D568B8D45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0F7E2-E46B-447D-AC35-F98461F7D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AFD3-3862-4000-9FFF-6D48FA0CAD2F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16116-FAD4-49BF-88F6-6887904FA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9AD9B-5B6C-4627-AB69-12EA69062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0691-EF59-487F-A283-EFDCEADF6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47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C7587-C63F-4409-8470-9FB1E6B9E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546D7-5265-40A9-99D4-B10DC4AF99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84BCBB-5699-46E6-92C2-D229BFCC1E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52C6A-309B-4915-BE2B-233F70A54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AFD3-3862-4000-9FFF-6D48FA0CAD2F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F11D81-23C3-473D-87DF-F59D013DE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EB90B5-408F-4E3C-9D68-391201C3D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0691-EF59-487F-A283-EFDCEADF6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59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70D8A-2043-4EC6-9300-A5750D1E1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991BE0-D465-450D-A079-C6170E813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63C21C-0B54-41B9-85CF-C5F89A020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57FA2E-0685-43E5-AE95-7F5C8D36D8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BA1002-4D11-4C8C-A71A-3CD1A6489B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8D41BB-415C-4D5B-BFC6-8378EC8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AFD3-3862-4000-9FFF-6D48FA0CAD2F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D7E292-07EE-45A4-A6A7-66CAA071F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72D69A-55BB-4794-BBF0-2BB84CAE3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0691-EF59-487F-A283-EFDCEADF6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5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F7E60-D409-4586-9AD4-1FBE85481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67057-F1A8-4428-B814-923FBF07D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AFD3-3862-4000-9FFF-6D48FA0CAD2F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6773F4-3AA9-418D-B0FE-4774128A3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53F335-6B8A-4AB5-BEC0-B84C3C96E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0691-EF59-487F-A283-EFDCEADF6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68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9E0A4C-4EF2-4BA4-B786-E07151505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AFD3-3862-4000-9FFF-6D48FA0CAD2F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7FB7BA-AF87-4BFA-B2F7-619267557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8435A-7B04-41D7-9A6E-CF7087B90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0691-EF59-487F-A283-EFDCEADF6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23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BA032-0005-4915-8181-DDE1C7423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B2741-BEC0-48CA-ABB7-B3E19271E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39EC09-6ED8-497E-92C5-5C444C9AE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21A3DA-B217-4D5F-BDC5-317231ABD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AFD3-3862-4000-9FFF-6D48FA0CAD2F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2F484-5ECA-475A-B2AF-0073259BB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646A2-A514-4870-B850-7D984D60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0691-EF59-487F-A283-EFDCEADF6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25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AA5BB-DEF6-442A-9CEE-2655FDF5F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21812C-26B2-48E4-AF09-21A661F426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9256DE-E76E-49F4-AFB4-C1834BBE47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D9B8E9-22E0-4E4E-BCD4-1B0DFD4DA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AFD3-3862-4000-9FFF-6D48FA0CAD2F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026D-1607-4E8A-B557-ECF48EBFB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F6415-2DB3-4569-B7F4-FBB649392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0691-EF59-487F-A283-EFDCEADF6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47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10926B-C901-45DC-A9D9-D1EE0F71D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42251-3C27-483A-A7B3-01743D107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CBF01-1913-4E36-A26E-9ACAD7EEF6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EAFD3-3862-4000-9FFF-6D48FA0CAD2F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86C5E-B425-4ED2-967B-2FB70BAF50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B739B-CFE7-4B70-A9D6-39D73C809B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0691-EF59-487F-A283-EFDCEADF6E2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MSIPCMContentMarking" descr="{&quot;HashCode&quot;:-45436510,&quot;Placement&quot;:&quot;Footer&quot;,&quot;Top&quot;:519.343,&quot;Left&quot;:0.0,&quot;SlideWidth&quot;:960,&quot;SlideHeight&quot;:540}">
            <a:extLst>
              <a:ext uri="{FF2B5EF4-FFF2-40B4-BE49-F238E27FC236}">
                <a16:creationId xmlns:a16="http://schemas.microsoft.com/office/drawing/2014/main" id="{9BE1B272-71C3-48ED-9355-BBA77D77599F}"/>
              </a:ext>
            </a:extLst>
          </p:cNvPr>
          <p:cNvSpPr txBox="1"/>
          <p:nvPr userDrawn="1"/>
        </p:nvSpPr>
        <p:spPr>
          <a:xfrm>
            <a:off x="0" y="6595656"/>
            <a:ext cx="58112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287660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9.emf"/><Relationship Id="rId7" Type="http://schemas.openxmlformats.org/officeDocument/2006/relationships/image" Target="../media/image2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3.emf"/><Relationship Id="rId7" Type="http://schemas.openxmlformats.org/officeDocument/2006/relationships/image" Target="../media/image2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car writing on a piece of paper&#10;&#10;Description automatically generated with low confidence">
            <a:extLst>
              <a:ext uri="{FF2B5EF4-FFF2-40B4-BE49-F238E27FC236}">
                <a16:creationId xmlns:a16="http://schemas.microsoft.com/office/drawing/2014/main" id="{A2A1C30D-9C94-4A6D-BDCB-42AB13B1E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67"/>
            <a:ext cx="9144000" cy="6913134"/>
          </a:xfrm>
          <a:prstGeom prst="rect">
            <a:avLst/>
          </a:prstGeom>
        </p:spPr>
      </p:pic>
      <p:sp>
        <p:nvSpPr>
          <p:cNvPr id="8" name="Google Shape;108;p1">
            <a:extLst>
              <a:ext uri="{FF2B5EF4-FFF2-40B4-BE49-F238E27FC236}">
                <a16:creationId xmlns:a16="http://schemas.microsoft.com/office/drawing/2014/main" id="{108ED90A-D088-4DB6-81F2-A8EA9DE3F9D6}"/>
              </a:ext>
            </a:extLst>
          </p:cNvPr>
          <p:cNvSpPr/>
          <p:nvPr/>
        </p:nvSpPr>
        <p:spPr>
          <a:xfrm>
            <a:off x="7470843" y="-27567"/>
            <a:ext cx="4721157" cy="5557510"/>
          </a:xfrm>
          <a:prstGeom prst="rect">
            <a:avLst/>
          </a:prstGeom>
          <a:solidFill>
            <a:srgbClr val="B1D13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1D13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09;p1">
            <a:extLst>
              <a:ext uri="{FF2B5EF4-FFF2-40B4-BE49-F238E27FC236}">
                <a16:creationId xmlns:a16="http://schemas.microsoft.com/office/drawing/2014/main" id="{4018DEE2-1F82-4957-9F0B-1D6FD498C6BA}"/>
              </a:ext>
            </a:extLst>
          </p:cNvPr>
          <p:cNvSpPr/>
          <p:nvPr/>
        </p:nvSpPr>
        <p:spPr>
          <a:xfrm>
            <a:off x="7656794" y="777362"/>
            <a:ext cx="4349254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CDRTs Roles &amp; Structure</a:t>
            </a:r>
            <a:endParaRPr sz="1400" dirty="0"/>
          </a:p>
        </p:txBody>
      </p:sp>
      <p:sp>
        <p:nvSpPr>
          <p:cNvPr id="10" name="Google Shape;110;p1">
            <a:extLst>
              <a:ext uri="{FF2B5EF4-FFF2-40B4-BE49-F238E27FC236}">
                <a16:creationId xmlns:a16="http://schemas.microsoft.com/office/drawing/2014/main" id="{A22E6206-6A96-43AA-846A-64025C454637}"/>
              </a:ext>
            </a:extLst>
          </p:cNvPr>
          <p:cNvSpPr/>
          <p:nvPr/>
        </p:nvSpPr>
        <p:spPr>
          <a:xfrm>
            <a:off x="7755660" y="2693269"/>
            <a:ext cx="4519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 Community Response Teams</a:t>
            </a:r>
            <a:endParaRPr sz="2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7884AF-70A6-4624-949B-8B3D0AD52FDD}"/>
              </a:ext>
            </a:extLst>
          </p:cNvPr>
          <p:cNvSpPr/>
          <p:nvPr/>
        </p:nvSpPr>
        <p:spPr>
          <a:xfrm>
            <a:off x="7470843" y="5529943"/>
            <a:ext cx="4721157" cy="1355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FF5B1A6-5146-4DC5-8328-E3AA985279C8}"/>
              </a:ext>
            </a:extLst>
          </p:cNvPr>
          <p:cNvGrpSpPr/>
          <p:nvPr/>
        </p:nvGrpSpPr>
        <p:grpSpPr>
          <a:xfrm>
            <a:off x="7470843" y="5725741"/>
            <a:ext cx="4251846" cy="1132259"/>
            <a:chOff x="-3942" y="5736777"/>
            <a:chExt cx="4251846" cy="113225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8639FE4-3556-472B-B7F3-AA5678ABD677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13" name="Picture 12" descr="Logo&#10;&#10;Description automatically generated">
                <a:extLst>
                  <a:ext uri="{FF2B5EF4-FFF2-40B4-BE49-F238E27FC236}">
                    <a16:creationId xmlns:a16="http://schemas.microsoft.com/office/drawing/2014/main" id="{B9D4A2D5-FFCD-4486-97C0-43A5A1F842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14" name="Picture 13" descr="Logo&#10;&#10;Description automatically generated">
                <a:extLst>
                  <a:ext uri="{FF2B5EF4-FFF2-40B4-BE49-F238E27FC236}">
                    <a16:creationId xmlns:a16="http://schemas.microsoft.com/office/drawing/2014/main" id="{B29E7353-216E-42B1-B7F2-0A18FAF088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CA4A271-E122-4C57-ACF2-8F6062339D86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31583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03;p9">
            <a:extLst>
              <a:ext uri="{FF2B5EF4-FFF2-40B4-BE49-F238E27FC236}">
                <a16:creationId xmlns:a16="http://schemas.microsoft.com/office/drawing/2014/main" id="{1DC51DEB-3362-48F2-8EA1-64CD42A7777E}"/>
              </a:ext>
            </a:extLst>
          </p:cNvPr>
          <p:cNvSpPr/>
          <p:nvPr/>
        </p:nvSpPr>
        <p:spPr>
          <a:xfrm>
            <a:off x="0" y="-5347"/>
            <a:ext cx="4211052" cy="5781843"/>
          </a:xfrm>
          <a:prstGeom prst="rect">
            <a:avLst/>
          </a:prstGeom>
          <a:solidFill>
            <a:srgbClr val="B1D13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425;p24">
            <a:extLst>
              <a:ext uri="{FF2B5EF4-FFF2-40B4-BE49-F238E27FC236}">
                <a16:creationId xmlns:a16="http://schemas.microsoft.com/office/drawing/2014/main" id="{DA1EDC6D-2F5A-4831-A637-BB06AD5420BA}"/>
              </a:ext>
            </a:extLst>
          </p:cNvPr>
          <p:cNvSpPr txBox="1">
            <a:spLocks/>
          </p:cNvSpPr>
          <p:nvPr/>
        </p:nvSpPr>
        <p:spPr>
          <a:xfrm>
            <a:off x="1079058" y="638259"/>
            <a:ext cx="2036463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Training </a:t>
            </a:r>
          </a:p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Officer</a:t>
            </a:r>
          </a:p>
        </p:txBody>
      </p:sp>
      <p:pic>
        <p:nvPicPr>
          <p:cNvPr id="8" name="Picture 7" descr="A group of people sitting at a table in front of a window&#10;&#10;Description automatically generated">
            <a:extLst>
              <a:ext uri="{FF2B5EF4-FFF2-40B4-BE49-F238E27FC236}">
                <a16:creationId xmlns:a16="http://schemas.microsoft.com/office/drawing/2014/main" id="{85FCE006-BA9C-4227-8E44-E74C106007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" r="6355"/>
          <a:stretch/>
        </p:blipFill>
        <p:spPr>
          <a:xfrm>
            <a:off x="4194578" y="-5348"/>
            <a:ext cx="7997422" cy="578184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66166DE-9E39-4E85-A029-47FC81A639DA}"/>
              </a:ext>
            </a:extLst>
          </p:cNvPr>
          <p:cNvSpPr/>
          <p:nvPr/>
        </p:nvSpPr>
        <p:spPr>
          <a:xfrm>
            <a:off x="4475615" y="3200400"/>
            <a:ext cx="7435348" cy="2309440"/>
          </a:xfrm>
          <a:prstGeom prst="rect">
            <a:avLst/>
          </a:prstGeom>
          <a:solidFill>
            <a:srgbClr val="B1D137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315DF0-812E-4E93-804B-02C5F1E1DE38}"/>
              </a:ext>
            </a:extLst>
          </p:cNvPr>
          <p:cNvSpPr txBox="1"/>
          <p:nvPr/>
        </p:nvSpPr>
        <p:spPr>
          <a:xfrm>
            <a:off x="4615749" y="3295855"/>
            <a:ext cx="7295214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Training Materials To The Highest Standard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Evaluate Impact Of Trainings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 Training Needs 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Trainers, Equipment &amp; Materials For CDRT members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 CDRT Skills set  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F291A96-0193-4B7C-AB9A-91FFA65980FD}"/>
              </a:ext>
            </a:extLst>
          </p:cNvPr>
          <p:cNvGrpSpPr/>
          <p:nvPr/>
        </p:nvGrpSpPr>
        <p:grpSpPr>
          <a:xfrm>
            <a:off x="0" y="5725741"/>
            <a:ext cx="4251846" cy="1132259"/>
            <a:chOff x="-3942" y="5736777"/>
            <a:chExt cx="4251846" cy="113225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05EC028-87E5-409E-86E3-0803B7DAC0EB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19" name="Picture 18" descr="Logo&#10;&#10;Description automatically generated">
                <a:extLst>
                  <a:ext uri="{FF2B5EF4-FFF2-40B4-BE49-F238E27FC236}">
                    <a16:creationId xmlns:a16="http://schemas.microsoft.com/office/drawing/2014/main" id="{F6E89391-6F95-48DE-939E-FD43D5AAF3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20" name="Picture 19" descr="Logo&#10;&#10;Description automatically generated">
                <a:extLst>
                  <a:ext uri="{FF2B5EF4-FFF2-40B4-BE49-F238E27FC236}">
                    <a16:creationId xmlns:a16="http://schemas.microsoft.com/office/drawing/2014/main" id="{C37DF322-2CC0-4271-B12C-17B610AC03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7EAA4EC-78C6-4F0B-9343-63296D61FF22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9177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ebsite&#10;&#10;Description automatically generated">
            <a:extLst>
              <a:ext uri="{FF2B5EF4-FFF2-40B4-BE49-F238E27FC236}">
                <a16:creationId xmlns:a16="http://schemas.microsoft.com/office/drawing/2014/main" id="{CB3648BE-0160-4BEA-A81D-3C648D385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83" r="9983"/>
          <a:stretch/>
        </p:blipFill>
        <p:spPr>
          <a:xfrm>
            <a:off x="1922674" y="0"/>
            <a:ext cx="10269326" cy="5776496"/>
          </a:xfrm>
          <a:prstGeom prst="rect">
            <a:avLst/>
          </a:prstGeom>
        </p:spPr>
      </p:pic>
      <p:sp>
        <p:nvSpPr>
          <p:cNvPr id="10" name="Google Shape;203;p9">
            <a:extLst>
              <a:ext uri="{FF2B5EF4-FFF2-40B4-BE49-F238E27FC236}">
                <a16:creationId xmlns:a16="http://schemas.microsoft.com/office/drawing/2014/main" id="{1DC51DEB-3362-48F2-8EA1-64CD42A7777E}"/>
              </a:ext>
            </a:extLst>
          </p:cNvPr>
          <p:cNvSpPr/>
          <p:nvPr/>
        </p:nvSpPr>
        <p:spPr>
          <a:xfrm>
            <a:off x="0" y="-5347"/>
            <a:ext cx="4211052" cy="5781843"/>
          </a:xfrm>
          <a:prstGeom prst="rect">
            <a:avLst/>
          </a:prstGeom>
          <a:solidFill>
            <a:srgbClr val="B1D13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425;p24">
            <a:extLst>
              <a:ext uri="{FF2B5EF4-FFF2-40B4-BE49-F238E27FC236}">
                <a16:creationId xmlns:a16="http://schemas.microsoft.com/office/drawing/2014/main" id="{0E0D4A05-F3AA-4978-91E5-B57255BF20D8}"/>
              </a:ext>
            </a:extLst>
          </p:cNvPr>
          <p:cNvSpPr txBox="1">
            <a:spLocks/>
          </p:cNvSpPr>
          <p:nvPr/>
        </p:nvSpPr>
        <p:spPr>
          <a:xfrm>
            <a:off x="553971" y="638259"/>
            <a:ext cx="3103110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Zonal</a:t>
            </a:r>
          </a:p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Coordinator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Schedule Trainings and refresher courses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Logistics &amp; Maintenance for CDRTs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Management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CDRT roster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F1C169-6E99-4BB2-881F-A1604704D51E}"/>
              </a:ext>
            </a:extLst>
          </p:cNvPr>
          <p:cNvGrpSpPr/>
          <p:nvPr/>
        </p:nvGrpSpPr>
        <p:grpSpPr>
          <a:xfrm>
            <a:off x="0" y="5725741"/>
            <a:ext cx="4251846" cy="1132259"/>
            <a:chOff x="-3942" y="5736777"/>
            <a:chExt cx="4251846" cy="113225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D14112D-50E2-4735-82F8-F0AB1A574C81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15" name="Picture 14" descr="Logo&#10;&#10;Description automatically generated">
                <a:extLst>
                  <a:ext uri="{FF2B5EF4-FFF2-40B4-BE49-F238E27FC236}">
                    <a16:creationId xmlns:a16="http://schemas.microsoft.com/office/drawing/2014/main" id="{8204704F-6126-46C1-AE7E-74F7EDD114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17" name="Picture 16" descr="Logo&#10;&#10;Description automatically generated">
                <a:extLst>
                  <a:ext uri="{FF2B5EF4-FFF2-40B4-BE49-F238E27FC236}">
                    <a16:creationId xmlns:a16="http://schemas.microsoft.com/office/drawing/2014/main" id="{893E2A3F-8A06-415C-9C1A-5EB90801FE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84776AE-6288-4FAC-B88A-990C05E118BE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19560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03;p9">
            <a:extLst>
              <a:ext uri="{FF2B5EF4-FFF2-40B4-BE49-F238E27FC236}">
                <a16:creationId xmlns:a16="http://schemas.microsoft.com/office/drawing/2014/main" id="{1DC51DEB-3362-48F2-8EA1-64CD42A7777E}"/>
              </a:ext>
            </a:extLst>
          </p:cNvPr>
          <p:cNvSpPr/>
          <p:nvPr/>
        </p:nvSpPr>
        <p:spPr>
          <a:xfrm>
            <a:off x="0" y="-5347"/>
            <a:ext cx="4211052" cy="5781843"/>
          </a:xfrm>
          <a:prstGeom prst="rect">
            <a:avLst/>
          </a:prstGeom>
          <a:solidFill>
            <a:srgbClr val="B1D13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425;p24">
            <a:extLst>
              <a:ext uri="{FF2B5EF4-FFF2-40B4-BE49-F238E27FC236}">
                <a16:creationId xmlns:a16="http://schemas.microsoft.com/office/drawing/2014/main" id="{0E0D4A05-F3AA-4978-91E5-B57255BF20D8}"/>
              </a:ext>
            </a:extLst>
          </p:cNvPr>
          <p:cNvSpPr txBox="1">
            <a:spLocks/>
          </p:cNvSpPr>
          <p:nvPr/>
        </p:nvSpPr>
        <p:spPr>
          <a:xfrm>
            <a:off x="251326" y="638259"/>
            <a:ext cx="3708399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CDRT </a:t>
            </a:r>
            <a:br>
              <a:rPr lang="en-US" sz="36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</a:br>
            <a:r>
              <a:rPr lang="en-US" sz="36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Governance </a:t>
            </a:r>
            <a:br>
              <a:rPr lang="en-US" sz="36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</a:br>
            <a:r>
              <a:rPr lang="en-US" sz="36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Structure At The Community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F58E87-DEBB-4B3F-8848-4EE302567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607" y="296614"/>
            <a:ext cx="5858176" cy="508818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8583F55-AC80-4224-ACDD-94F9A6DDC23F}"/>
              </a:ext>
            </a:extLst>
          </p:cNvPr>
          <p:cNvGrpSpPr/>
          <p:nvPr/>
        </p:nvGrpSpPr>
        <p:grpSpPr>
          <a:xfrm>
            <a:off x="0" y="5725741"/>
            <a:ext cx="4251846" cy="1132259"/>
            <a:chOff x="-3942" y="5736777"/>
            <a:chExt cx="4251846" cy="113225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6A221DA-5A6B-4E51-A75D-1A6A94B4BDAB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17" name="Picture 16" descr="Logo&#10;&#10;Description automatically generated">
                <a:extLst>
                  <a:ext uri="{FF2B5EF4-FFF2-40B4-BE49-F238E27FC236}">
                    <a16:creationId xmlns:a16="http://schemas.microsoft.com/office/drawing/2014/main" id="{3F29702C-7B18-4DC4-8D4E-A47C9808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18" name="Picture 17" descr="Logo&#10;&#10;Description automatically generated">
                <a:extLst>
                  <a:ext uri="{FF2B5EF4-FFF2-40B4-BE49-F238E27FC236}">
                    <a16:creationId xmlns:a16="http://schemas.microsoft.com/office/drawing/2014/main" id="{8867520A-D344-4ECB-9BFD-539413DBEB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E3B1B04-432B-4CEB-9976-73E2B12EC012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62472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03;p9">
            <a:extLst>
              <a:ext uri="{FF2B5EF4-FFF2-40B4-BE49-F238E27FC236}">
                <a16:creationId xmlns:a16="http://schemas.microsoft.com/office/drawing/2014/main" id="{1DC51DEB-3362-48F2-8EA1-64CD42A7777E}"/>
              </a:ext>
            </a:extLst>
          </p:cNvPr>
          <p:cNvSpPr/>
          <p:nvPr/>
        </p:nvSpPr>
        <p:spPr>
          <a:xfrm>
            <a:off x="-16474" y="-5347"/>
            <a:ext cx="4211052" cy="5781843"/>
          </a:xfrm>
          <a:prstGeom prst="rect">
            <a:avLst/>
          </a:prstGeom>
          <a:solidFill>
            <a:srgbClr val="B1D13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425;p24">
            <a:extLst>
              <a:ext uri="{FF2B5EF4-FFF2-40B4-BE49-F238E27FC236}">
                <a16:creationId xmlns:a16="http://schemas.microsoft.com/office/drawing/2014/main" id="{DA1EDC6D-2F5A-4831-A637-BB06AD5420BA}"/>
              </a:ext>
            </a:extLst>
          </p:cNvPr>
          <p:cNvSpPr txBox="1">
            <a:spLocks/>
          </p:cNvSpPr>
          <p:nvPr/>
        </p:nvSpPr>
        <p:spPr>
          <a:xfrm>
            <a:off x="311654" y="638259"/>
            <a:ext cx="3618320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CDRT </a:t>
            </a:r>
            <a:r>
              <a:rPr lang="en-US" sz="3600" b="1" dirty="0" err="1">
                <a:solidFill>
                  <a:schemeClr val="lt1"/>
                </a:solidFill>
                <a:latin typeface="Arial"/>
                <a:cs typeface="Arial"/>
                <a:sym typeface="Arial"/>
              </a:rPr>
              <a:t>Organisation</a:t>
            </a:r>
            <a:r>
              <a:rPr lang="en-US" sz="36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 for Community-Based Response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82895B-65FA-486E-8FF9-3FF5EEA1CD58}"/>
              </a:ext>
            </a:extLst>
          </p:cNvPr>
          <p:cNvSpPr txBox="1"/>
          <p:nvPr/>
        </p:nvSpPr>
        <p:spPr>
          <a:xfrm>
            <a:off x="6340687" y="594738"/>
            <a:ext cx="48216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Establish an operational structure specific to the community.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DA6A1F-D158-4E8F-8C09-19EAD595A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383" y="4864509"/>
            <a:ext cx="678499" cy="6113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FCA20C-227E-49CF-8254-9DC08D648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487" y="3772818"/>
            <a:ext cx="544291" cy="6486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63ED754-C8AD-4CFD-88EC-1ADE5322D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286" y="2669114"/>
            <a:ext cx="730692" cy="6561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0B9A55E-18E0-4378-A888-FB82390DBF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1935" y="1666078"/>
            <a:ext cx="611395" cy="70086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D0B8FB0-C292-4773-AB9E-C797F54D33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8031" y="567470"/>
            <a:ext cx="559203" cy="70086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D44211E-C9D2-49ED-BBA6-5D082F27F2B7}"/>
              </a:ext>
            </a:extLst>
          </p:cNvPr>
          <p:cNvSpPr txBox="1"/>
          <p:nvPr/>
        </p:nvSpPr>
        <p:spPr>
          <a:xfrm>
            <a:off x="6340687" y="1831846"/>
            <a:ext cx="48216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Appoint a Team Leader.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37FCF2-8DAA-49EC-A481-20F758EDC039}"/>
              </a:ext>
            </a:extLst>
          </p:cNvPr>
          <p:cNvSpPr txBox="1"/>
          <p:nvPr/>
        </p:nvSpPr>
        <p:spPr>
          <a:xfrm>
            <a:off x="6340687" y="2791955"/>
            <a:ext cx="48216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Assign a location for coordination.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17CFBC-BCF4-463C-B14E-19CDE57C78E9}"/>
              </a:ext>
            </a:extLst>
          </p:cNvPr>
          <p:cNvSpPr txBox="1"/>
          <p:nvPr/>
        </p:nvSpPr>
        <p:spPr>
          <a:xfrm>
            <a:off x="6340687" y="3773990"/>
            <a:ext cx="48216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Appoint persons to assist with logistics and planning.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140A70B-B0C0-4FEF-97E9-DC612CAE060F}"/>
              </a:ext>
            </a:extLst>
          </p:cNvPr>
          <p:cNvSpPr txBox="1"/>
          <p:nvPr/>
        </p:nvSpPr>
        <p:spPr>
          <a:xfrm>
            <a:off x="6340687" y="4847041"/>
            <a:ext cx="48216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Decide if sub-teams are needed with a leader for each.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9103F47-366C-49C6-A3F3-74987BFACCD1}"/>
              </a:ext>
            </a:extLst>
          </p:cNvPr>
          <p:cNvGrpSpPr/>
          <p:nvPr/>
        </p:nvGrpSpPr>
        <p:grpSpPr>
          <a:xfrm>
            <a:off x="0" y="5725741"/>
            <a:ext cx="4251846" cy="1132259"/>
            <a:chOff x="-3942" y="5736777"/>
            <a:chExt cx="4251846" cy="113225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EDEF607-7E55-4078-A33B-079C536B9E0E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21" name="Picture 20" descr="Logo&#10;&#10;Description automatically generated">
                <a:extLst>
                  <a:ext uri="{FF2B5EF4-FFF2-40B4-BE49-F238E27FC236}">
                    <a16:creationId xmlns:a16="http://schemas.microsoft.com/office/drawing/2014/main" id="{A24B732E-83CD-4104-80F4-494DFF9815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22" name="Picture 21" descr="Logo&#10;&#10;Description automatically generated">
                <a:extLst>
                  <a:ext uri="{FF2B5EF4-FFF2-40B4-BE49-F238E27FC236}">
                    <a16:creationId xmlns:a16="http://schemas.microsoft.com/office/drawing/2014/main" id="{157B1E59-3349-452B-9733-0324A32EFA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142F87C-6D70-4250-A37D-F8A09DFE8CD0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4704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03;p9">
            <a:extLst>
              <a:ext uri="{FF2B5EF4-FFF2-40B4-BE49-F238E27FC236}">
                <a16:creationId xmlns:a16="http://schemas.microsoft.com/office/drawing/2014/main" id="{1DC51DEB-3362-48F2-8EA1-64CD42A7777E}"/>
              </a:ext>
            </a:extLst>
          </p:cNvPr>
          <p:cNvSpPr/>
          <p:nvPr/>
        </p:nvSpPr>
        <p:spPr>
          <a:xfrm>
            <a:off x="-16474" y="-5347"/>
            <a:ext cx="4211052" cy="5781843"/>
          </a:xfrm>
          <a:prstGeom prst="rect">
            <a:avLst/>
          </a:prstGeom>
          <a:solidFill>
            <a:srgbClr val="B1D13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425;p24">
            <a:extLst>
              <a:ext uri="{FF2B5EF4-FFF2-40B4-BE49-F238E27FC236}">
                <a16:creationId xmlns:a16="http://schemas.microsoft.com/office/drawing/2014/main" id="{DA1EDC6D-2F5A-4831-A637-BB06AD5420BA}"/>
              </a:ext>
            </a:extLst>
          </p:cNvPr>
          <p:cNvSpPr txBox="1">
            <a:spLocks/>
          </p:cNvSpPr>
          <p:nvPr/>
        </p:nvSpPr>
        <p:spPr>
          <a:xfrm>
            <a:off x="380902" y="638259"/>
            <a:ext cx="3416300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TT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Engaging The Community</a:t>
            </a:r>
            <a:endParaRPr lang="en-US" sz="3600" b="1" dirty="0">
              <a:solidFill>
                <a:schemeClr val="lt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82895B-65FA-486E-8FF9-3FF5EEA1CD58}"/>
              </a:ext>
            </a:extLst>
          </p:cNvPr>
          <p:cNvSpPr txBox="1"/>
          <p:nvPr/>
        </p:nvSpPr>
        <p:spPr>
          <a:xfrm>
            <a:off x="6340687" y="594738"/>
            <a:ext cx="48216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Listen to Community Members.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DA6A1F-D158-4E8F-8C09-19EAD595A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383" y="3808926"/>
            <a:ext cx="678499" cy="61139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D44211E-C9D2-49ED-BBA6-5D082F27F2B7}"/>
              </a:ext>
            </a:extLst>
          </p:cNvPr>
          <p:cNvSpPr txBox="1"/>
          <p:nvPr/>
        </p:nvSpPr>
        <p:spPr>
          <a:xfrm>
            <a:off x="6340687" y="1831846"/>
            <a:ext cx="48216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Consider Language Barriers.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37FCF2-8DAA-49EC-A481-20F758EDC039}"/>
              </a:ext>
            </a:extLst>
          </p:cNvPr>
          <p:cNvSpPr txBox="1"/>
          <p:nvPr/>
        </p:nvSpPr>
        <p:spPr>
          <a:xfrm>
            <a:off x="6340687" y="2791955"/>
            <a:ext cx="5076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Consider Cultural context of the Community.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17CFBC-BCF4-463C-B14E-19CDE57C78E9}"/>
              </a:ext>
            </a:extLst>
          </p:cNvPr>
          <p:cNvSpPr txBox="1"/>
          <p:nvPr/>
        </p:nvSpPr>
        <p:spPr>
          <a:xfrm>
            <a:off x="6340687" y="3773990"/>
            <a:ext cx="48216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Involve all members of the community, including vulnerable groups.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140A70B-B0C0-4FEF-97E9-DC612CAE060F}"/>
              </a:ext>
            </a:extLst>
          </p:cNvPr>
          <p:cNvSpPr txBox="1"/>
          <p:nvPr/>
        </p:nvSpPr>
        <p:spPr>
          <a:xfrm>
            <a:off x="6340687" y="4847041"/>
            <a:ext cx="48216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Respect everyone’s beliefs and attitudes but advocate for preparedness.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F34EB8-6B77-4A56-A393-061AC3A2D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080" y="4815026"/>
            <a:ext cx="796988" cy="7103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E54871-9901-442F-825C-4D65CA568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9517" y="2642076"/>
            <a:ext cx="737365" cy="6463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FA2F8D-251D-4195-AE04-FF6699250E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3171" y="1663043"/>
            <a:ext cx="706343" cy="5970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9EFB12-835C-414E-BE1B-5318A37188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4524" y="496194"/>
            <a:ext cx="736099" cy="64633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5A66DCF-FE67-4EE8-973B-DA393ED2FCD0}"/>
              </a:ext>
            </a:extLst>
          </p:cNvPr>
          <p:cNvGrpSpPr/>
          <p:nvPr/>
        </p:nvGrpSpPr>
        <p:grpSpPr>
          <a:xfrm>
            <a:off x="0" y="5725741"/>
            <a:ext cx="4251846" cy="1132259"/>
            <a:chOff x="-3942" y="5736777"/>
            <a:chExt cx="4251846" cy="113225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28A8D96-0FEA-4898-82CF-E536B9894AC6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21" name="Picture 20" descr="Logo&#10;&#10;Description automatically generated">
                <a:extLst>
                  <a:ext uri="{FF2B5EF4-FFF2-40B4-BE49-F238E27FC236}">
                    <a16:creationId xmlns:a16="http://schemas.microsoft.com/office/drawing/2014/main" id="{22C0E220-AA83-4EB2-92D2-E864B6DEF1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22" name="Picture 21" descr="Logo&#10;&#10;Description automatically generated">
                <a:extLst>
                  <a:ext uri="{FF2B5EF4-FFF2-40B4-BE49-F238E27FC236}">
                    <a16:creationId xmlns:a16="http://schemas.microsoft.com/office/drawing/2014/main" id="{B1F6798C-1D58-4536-A2B8-33C61D9531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1FA56D9-7429-4041-957D-4E1DAD4EBD89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37803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03;p9">
            <a:extLst>
              <a:ext uri="{FF2B5EF4-FFF2-40B4-BE49-F238E27FC236}">
                <a16:creationId xmlns:a16="http://schemas.microsoft.com/office/drawing/2014/main" id="{1DC51DEB-3362-48F2-8EA1-64CD42A7777E}"/>
              </a:ext>
            </a:extLst>
          </p:cNvPr>
          <p:cNvSpPr/>
          <p:nvPr/>
        </p:nvSpPr>
        <p:spPr>
          <a:xfrm>
            <a:off x="-16474" y="-5347"/>
            <a:ext cx="4211052" cy="5781843"/>
          </a:xfrm>
          <a:prstGeom prst="rect">
            <a:avLst/>
          </a:prstGeom>
          <a:solidFill>
            <a:srgbClr val="B1D13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425;p24">
            <a:extLst>
              <a:ext uri="{FF2B5EF4-FFF2-40B4-BE49-F238E27FC236}">
                <a16:creationId xmlns:a16="http://schemas.microsoft.com/office/drawing/2014/main" id="{98A7032A-E55E-4988-827B-37ED6D7E42EF}"/>
              </a:ext>
            </a:extLst>
          </p:cNvPr>
          <p:cNvSpPr txBox="1">
            <a:spLocks/>
          </p:cNvSpPr>
          <p:nvPr/>
        </p:nvSpPr>
        <p:spPr>
          <a:xfrm>
            <a:off x="257254" y="717927"/>
            <a:ext cx="3663596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Educating The </a:t>
            </a:r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Community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information on potential threats in the community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Raise awareness and promote preparedness activities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the benefits of planning before an emergency </a:t>
            </a:r>
          </a:p>
        </p:txBody>
      </p:sp>
      <p:pic>
        <p:nvPicPr>
          <p:cNvPr id="5" name="Picture 4" descr="A person drawing on a white board&#10;&#10;Description automatically generated with medium confidence">
            <a:extLst>
              <a:ext uri="{FF2B5EF4-FFF2-40B4-BE49-F238E27FC236}">
                <a16:creationId xmlns:a16="http://schemas.microsoft.com/office/drawing/2014/main" id="{AAB3059D-F2FF-4680-A154-CF4B7B2A1D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t="19630" r="1474" b="26900"/>
          <a:stretch/>
        </p:blipFill>
        <p:spPr>
          <a:xfrm>
            <a:off x="4194577" y="-5348"/>
            <a:ext cx="7999259" cy="578184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9889B81-CB99-40AC-8523-645391204CA2}"/>
              </a:ext>
            </a:extLst>
          </p:cNvPr>
          <p:cNvGrpSpPr/>
          <p:nvPr/>
        </p:nvGrpSpPr>
        <p:grpSpPr>
          <a:xfrm>
            <a:off x="0" y="5725741"/>
            <a:ext cx="4251846" cy="1132259"/>
            <a:chOff x="-3942" y="5736777"/>
            <a:chExt cx="4251846" cy="113225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F5056C-D1A3-4EB4-BB36-06CEE22FAC30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15" name="Picture 14" descr="Logo&#10;&#10;Description automatically generated">
                <a:extLst>
                  <a:ext uri="{FF2B5EF4-FFF2-40B4-BE49-F238E27FC236}">
                    <a16:creationId xmlns:a16="http://schemas.microsoft.com/office/drawing/2014/main" id="{9B2CC88C-1868-4EEC-968B-9D56422B0F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16" name="Picture 15" descr="Logo&#10;&#10;Description automatically generated">
                <a:extLst>
                  <a:ext uri="{FF2B5EF4-FFF2-40B4-BE49-F238E27FC236}">
                    <a16:creationId xmlns:a16="http://schemas.microsoft.com/office/drawing/2014/main" id="{E5955AD2-2A00-4549-B5EE-05C0B3932C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53B053E-8AFC-4883-B951-CCFFEFC4F15D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0255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03;p9">
            <a:extLst>
              <a:ext uri="{FF2B5EF4-FFF2-40B4-BE49-F238E27FC236}">
                <a16:creationId xmlns:a16="http://schemas.microsoft.com/office/drawing/2014/main" id="{1DC51DEB-3362-48F2-8EA1-64CD42A7777E}"/>
              </a:ext>
            </a:extLst>
          </p:cNvPr>
          <p:cNvSpPr/>
          <p:nvPr/>
        </p:nvSpPr>
        <p:spPr>
          <a:xfrm>
            <a:off x="-16474" y="-5347"/>
            <a:ext cx="4211052" cy="5781843"/>
          </a:xfrm>
          <a:prstGeom prst="rect">
            <a:avLst/>
          </a:prstGeom>
          <a:solidFill>
            <a:srgbClr val="B1D13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425;p24">
            <a:extLst>
              <a:ext uri="{FF2B5EF4-FFF2-40B4-BE49-F238E27FC236}">
                <a16:creationId xmlns:a16="http://schemas.microsoft.com/office/drawing/2014/main" id="{98A7032A-E55E-4988-827B-37ED6D7E42EF}"/>
              </a:ext>
            </a:extLst>
          </p:cNvPr>
          <p:cNvSpPr txBox="1">
            <a:spLocks/>
          </p:cNvSpPr>
          <p:nvPr/>
        </p:nvSpPr>
        <p:spPr>
          <a:xfrm>
            <a:off x="217429" y="638258"/>
            <a:ext cx="3743246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CDRT’s Preparedness Role </a:t>
            </a:r>
            <a:endParaRPr lang="en-US" sz="1800" dirty="0"/>
          </a:p>
          <a:p>
            <a:endParaRPr lang="en-US" sz="1800" dirty="0">
              <a:solidFill>
                <a:srgbClr val="2A32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 with community members:</a:t>
            </a:r>
          </a:p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Plans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Shelters in the Community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Evacuation Routes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Warning Measures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Practicing and Testing of Plans</a:t>
            </a:r>
          </a:p>
        </p:txBody>
      </p:sp>
      <p:pic>
        <p:nvPicPr>
          <p:cNvPr id="3" name="Picture 2" descr="A picture containing tree, outdoor, ground, road&#10;&#10;Description automatically generated">
            <a:extLst>
              <a:ext uri="{FF2B5EF4-FFF2-40B4-BE49-F238E27FC236}">
                <a16:creationId xmlns:a16="http://schemas.microsoft.com/office/drawing/2014/main" id="{C587BC88-5B34-4CAD-A281-E44685B5DD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2" b="15692"/>
          <a:stretch/>
        </p:blipFill>
        <p:spPr>
          <a:xfrm>
            <a:off x="4194578" y="-5347"/>
            <a:ext cx="8031946" cy="578184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9011D2-A9FB-4E87-BE8D-71D157ED7337}"/>
              </a:ext>
            </a:extLst>
          </p:cNvPr>
          <p:cNvGrpSpPr/>
          <p:nvPr/>
        </p:nvGrpSpPr>
        <p:grpSpPr>
          <a:xfrm>
            <a:off x="0" y="5725741"/>
            <a:ext cx="4251846" cy="1132259"/>
            <a:chOff x="-3942" y="5736777"/>
            <a:chExt cx="4251846" cy="113225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054133B-CC3D-4C36-8EDD-ABCE643321FE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15" name="Picture 14" descr="Logo&#10;&#10;Description automatically generated">
                <a:extLst>
                  <a:ext uri="{FF2B5EF4-FFF2-40B4-BE49-F238E27FC236}">
                    <a16:creationId xmlns:a16="http://schemas.microsoft.com/office/drawing/2014/main" id="{58F45C37-7F92-4EB1-A195-7D56D1BC54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16" name="Picture 15" descr="Logo&#10;&#10;Description automatically generated">
                <a:extLst>
                  <a:ext uri="{FF2B5EF4-FFF2-40B4-BE49-F238E27FC236}">
                    <a16:creationId xmlns:a16="http://schemas.microsoft.com/office/drawing/2014/main" id="{71F6CA61-CB36-4C7B-979D-3381C691AA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A80E4ED-B478-4DAB-A535-8098F01F5233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40394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03;p9">
            <a:extLst>
              <a:ext uri="{FF2B5EF4-FFF2-40B4-BE49-F238E27FC236}">
                <a16:creationId xmlns:a16="http://schemas.microsoft.com/office/drawing/2014/main" id="{1DC51DEB-3362-48F2-8EA1-64CD42A7777E}"/>
              </a:ext>
            </a:extLst>
          </p:cNvPr>
          <p:cNvSpPr/>
          <p:nvPr/>
        </p:nvSpPr>
        <p:spPr>
          <a:xfrm>
            <a:off x="-16474" y="-5347"/>
            <a:ext cx="4211052" cy="5781843"/>
          </a:xfrm>
          <a:prstGeom prst="rect">
            <a:avLst/>
          </a:prstGeom>
          <a:solidFill>
            <a:srgbClr val="B1D13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425;p24">
            <a:extLst>
              <a:ext uri="{FF2B5EF4-FFF2-40B4-BE49-F238E27FC236}">
                <a16:creationId xmlns:a16="http://schemas.microsoft.com/office/drawing/2014/main" id="{DA1EDC6D-2F5A-4831-A637-BB06AD5420BA}"/>
              </a:ext>
            </a:extLst>
          </p:cNvPr>
          <p:cNvSpPr txBox="1">
            <a:spLocks/>
          </p:cNvSpPr>
          <p:nvPr/>
        </p:nvSpPr>
        <p:spPr>
          <a:xfrm>
            <a:off x="380902" y="638259"/>
            <a:ext cx="3416300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TT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Develop Community Disaster Plans</a:t>
            </a:r>
            <a:endParaRPr lang="en-US" sz="3600" b="1" dirty="0">
              <a:solidFill>
                <a:schemeClr val="lt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327128-AFC1-4A47-A95C-C0E754DAE7CB}"/>
              </a:ext>
            </a:extLst>
          </p:cNvPr>
          <p:cNvSpPr txBox="1"/>
          <p:nvPr/>
        </p:nvSpPr>
        <p:spPr>
          <a:xfrm>
            <a:off x="4838701" y="3620150"/>
            <a:ext cx="6502400" cy="1851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1D137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hazards?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1D137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Who would be affected?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1D137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Which areas are vulnerable?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1D137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Who are the vulnerable persons?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1D137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 are they in your community?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09D91E-89EA-4929-9519-FADBB3EB9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3182" y="558324"/>
            <a:ext cx="812800" cy="880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FDECFA-939F-4628-8A5A-1F0D48B3B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298" y="561036"/>
            <a:ext cx="959556" cy="7789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DA13D7-378A-4C40-A937-9CA772B42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0304" y="1845336"/>
            <a:ext cx="846667" cy="74506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658A127-DF3E-4AAE-AD3B-E8A0171FDE3F}"/>
              </a:ext>
            </a:extLst>
          </p:cNvPr>
          <p:cNvSpPr txBox="1"/>
          <p:nvPr/>
        </p:nvSpPr>
        <p:spPr>
          <a:xfrm>
            <a:off x="4965259" y="1476004"/>
            <a:ext cx="1873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1D137"/>
              </a:buClr>
              <a:buSzPct val="150000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Preparedness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F2DFFE-1FFA-4EE1-8729-8F8CCD0106A5}"/>
              </a:ext>
            </a:extLst>
          </p:cNvPr>
          <p:cNvSpPr txBox="1"/>
          <p:nvPr/>
        </p:nvSpPr>
        <p:spPr>
          <a:xfrm>
            <a:off x="9688492" y="1476004"/>
            <a:ext cx="1342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1D137"/>
              </a:buClr>
              <a:buSzPct val="150000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Mapping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F7F303-FA27-474D-B665-345655E61BA5}"/>
              </a:ext>
            </a:extLst>
          </p:cNvPr>
          <p:cNvSpPr txBox="1"/>
          <p:nvPr/>
        </p:nvSpPr>
        <p:spPr>
          <a:xfrm>
            <a:off x="6936406" y="2797079"/>
            <a:ext cx="2654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1D137"/>
              </a:buClr>
              <a:buSzPct val="150000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Risk &amp; Vulnerability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539D52-8643-4642-AB3E-7D4A09DE9017}"/>
              </a:ext>
            </a:extLst>
          </p:cNvPr>
          <p:cNvGrpSpPr/>
          <p:nvPr/>
        </p:nvGrpSpPr>
        <p:grpSpPr>
          <a:xfrm>
            <a:off x="0" y="5725741"/>
            <a:ext cx="4251846" cy="1132259"/>
            <a:chOff x="-3942" y="5736777"/>
            <a:chExt cx="4251846" cy="113225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697480D-2809-4027-98D8-716BD73770DF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17" name="Picture 16" descr="Logo&#10;&#10;Description automatically generated">
                <a:extLst>
                  <a:ext uri="{FF2B5EF4-FFF2-40B4-BE49-F238E27FC236}">
                    <a16:creationId xmlns:a16="http://schemas.microsoft.com/office/drawing/2014/main" id="{1BB0F350-4608-428E-90A7-0C60B8A80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18" name="Picture 17" descr="Logo&#10;&#10;Description automatically generated">
                <a:extLst>
                  <a:ext uri="{FF2B5EF4-FFF2-40B4-BE49-F238E27FC236}">
                    <a16:creationId xmlns:a16="http://schemas.microsoft.com/office/drawing/2014/main" id="{CE3F8D0B-44C7-4BE8-A64E-494E3B1BFA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85EA8E7-4263-48B9-82EA-5E778B159B77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83070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03;p9">
            <a:extLst>
              <a:ext uri="{FF2B5EF4-FFF2-40B4-BE49-F238E27FC236}">
                <a16:creationId xmlns:a16="http://schemas.microsoft.com/office/drawing/2014/main" id="{1DC51DEB-3362-48F2-8EA1-64CD42A7777E}"/>
              </a:ext>
            </a:extLst>
          </p:cNvPr>
          <p:cNvSpPr/>
          <p:nvPr/>
        </p:nvSpPr>
        <p:spPr>
          <a:xfrm>
            <a:off x="-16474" y="-5347"/>
            <a:ext cx="4211052" cy="5781843"/>
          </a:xfrm>
          <a:prstGeom prst="rect">
            <a:avLst/>
          </a:prstGeom>
          <a:solidFill>
            <a:srgbClr val="B1D13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09D91E-89EA-4929-9519-FADBB3EB9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3182" y="1738941"/>
            <a:ext cx="812800" cy="880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FDECFA-939F-4628-8A5A-1F0D48B3B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298" y="1741653"/>
            <a:ext cx="959556" cy="7789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DA13D7-378A-4C40-A937-9CA772B42E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0304" y="3025953"/>
            <a:ext cx="846667" cy="74506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658A127-DF3E-4AAE-AD3B-E8A0171FDE3F}"/>
              </a:ext>
            </a:extLst>
          </p:cNvPr>
          <p:cNvSpPr txBox="1"/>
          <p:nvPr/>
        </p:nvSpPr>
        <p:spPr>
          <a:xfrm>
            <a:off x="4965259" y="2656621"/>
            <a:ext cx="1873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1D137"/>
              </a:buClr>
              <a:buSzPct val="150000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Preparedness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F2DFFE-1FFA-4EE1-8729-8F8CCD0106A5}"/>
              </a:ext>
            </a:extLst>
          </p:cNvPr>
          <p:cNvSpPr txBox="1"/>
          <p:nvPr/>
        </p:nvSpPr>
        <p:spPr>
          <a:xfrm>
            <a:off x="9688492" y="2656621"/>
            <a:ext cx="1342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1D137"/>
              </a:buClr>
              <a:buSzPct val="150000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Mapping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F7F303-FA27-474D-B665-345655E61BA5}"/>
              </a:ext>
            </a:extLst>
          </p:cNvPr>
          <p:cNvSpPr txBox="1"/>
          <p:nvPr/>
        </p:nvSpPr>
        <p:spPr>
          <a:xfrm>
            <a:off x="6936406" y="3977696"/>
            <a:ext cx="2654462" cy="774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1D137"/>
              </a:buClr>
              <a:buSzPct val="150000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Resources 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1D137"/>
              </a:buClr>
              <a:buSzPct val="150000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&amp; Capacities</a:t>
            </a:r>
          </a:p>
        </p:txBody>
      </p:sp>
      <p:sp>
        <p:nvSpPr>
          <p:cNvPr id="14" name="Google Shape;425;p24">
            <a:extLst>
              <a:ext uri="{FF2B5EF4-FFF2-40B4-BE49-F238E27FC236}">
                <a16:creationId xmlns:a16="http://schemas.microsoft.com/office/drawing/2014/main" id="{AEF0087A-A0C6-4F3B-AC73-8865F3E2781D}"/>
              </a:ext>
            </a:extLst>
          </p:cNvPr>
          <p:cNvSpPr txBox="1">
            <a:spLocks/>
          </p:cNvSpPr>
          <p:nvPr/>
        </p:nvSpPr>
        <p:spPr>
          <a:xfrm>
            <a:off x="257254" y="717927"/>
            <a:ext cx="3663596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Mapping Resources</a:t>
            </a:r>
          </a:p>
          <a:p>
            <a:endParaRPr lang="en-US" sz="18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 located?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has access to them?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9350AF9-B400-471C-A7A3-599E2A8018F1}"/>
              </a:ext>
            </a:extLst>
          </p:cNvPr>
          <p:cNvGrpSpPr/>
          <p:nvPr/>
        </p:nvGrpSpPr>
        <p:grpSpPr>
          <a:xfrm>
            <a:off x="0" y="5725741"/>
            <a:ext cx="4251846" cy="1132259"/>
            <a:chOff x="-3942" y="5736777"/>
            <a:chExt cx="4251846" cy="113225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0804D76-64B6-4C3F-89D3-A522F5728BAB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18" name="Picture 17" descr="Logo&#10;&#10;Description automatically generated">
                <a:extLst>
                  <a:ext uri="{FF2B5EF4-FFF2-40B4-BE49-F238E27FC236}">
                    <a16:creationId xmlns:a16="http://schemas.microsoft.com/office/drawing/2014/main" id="{C2441FAF-3D45-4678-A429-31833A230D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19" name="Picture 18" descr="Logo&#10;&#10;Description automatically generated">
                <a:extLst>
                  <a:ext uri="{FF2B5EF4-FFF2-40B4-BE49-F238E27FC236}">
                    <a16:creationId xmlns:a16="http://schemas.microsoft.com/office/drawing/2014/main" id="{CC333C88-A386-4331-91F8-5679344A3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497D7A1-10F4-4C8E-98F2-2363D7F41CC9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52058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EE8845C-CF57-4EF5-A19E-A6A20D368E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15"/>
          <a:stretch/>
        </p:blipFill>
        <p:spPr>
          <a:xfrm>
            <a:off x="3540587" y="0"/>
            <a:ext cx="8651414" cy="5776496"/>
          </a:xfrm>
          <a:prstGeom prst="rect">
            <a:avLst/>
          </a:prstGeom>
        </p:spPr>
      </p:pic>
      <p:sp>
        <p:nvSpPr>
          <p:cNvPr id="10" name="Google Shape;203;p9">
            <a:extLst>
              <a:ext uri="{FF2B5EF4-FFF2-40B4-BE49-F238E27FC236}">
                <a16:creationId xmlns:a16="http://schemas.microsoft.com/office/drawing/2014/main" id="{1DC51DEB-3362-48F2-8EA1-64CD42A7777E}"/>
              </a:ext>
            </a:extLst>
          </p:cNvPr>
          <p:cNvSpPr/>
          <p:nvPr/>
        </p:nvSpPr>
        <p:spPr>
          <a:xfrm>
            <a:off x="-16474" y="-5347"/>
            <a:ext cx="4211052" cy="5781843"/>
          </a:xfrm>
          <a:prstGeom prst="rect">
            <a:avLst/>
          </a:prstGeom>
          <a:solidFill>
            <a:srgbClr val="B1D13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425;p24">
            <a:extLst>
              <a:ext uri="{FF2B5EF4-FFF2-40B4-BE49-F238E27FC236}">
                <a16:creationId xmlns:a16="http://schemas.microsoft.com/office/drawing/2014/main" id="{AEF0087A-A0C6-4F3B-AC73-8865F3E2781D}"/>
              </a:ext>
            </a:extLst>
          </p:cNvPr>
          <p:cNvSpPr txBox="1">
            <a:spLocks/>
          </p:cNvSpPr>
          <p:nvPr/>
        </p:nvSpPr>
        <p:spPr>
          <a:xfrm>
            <a:off x="257254" y="638259"/>
            <a:ext cx="3706484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Develop</a:t>
            </a:r>
          </a:p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Effective </a:t>
            </a:r>
          </a:p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Modes of Communication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Establishing effective ways to communicate with other CDRT members and the community is very important.</a:t>
            </a:r>
          </a:p>
          <a:p>
            <a:pPr>
              <a:lnSpc>
                <a:spcPct val="100000"/>
              </a:lnSpc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your communication plans</a:t>
            </a:r>
            <a:r>
              <a:rPr lang="en-US" sz="1800" dirty="0">
                <a:solidFill>
                  <a:srgbClr val="2A32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9798627-29FA-4033-9AEC-F8C5441640C8}"/>
              </a:ext>
            </a:extLst>
          </p:cNvPr>
          <p:cNvGrpSpPr/>
          <p:nvPr/>
        </p:nvGrpSpPr>
        <p:grpSpPr>
          <a:xfrm>
            <a:off x="0" y="5725741"/>
            <a:ext cx="4251846" cy="1132259"/>
            <a:chOff x="-3942" y="5736777"/>
            <a:chExt cx="4251846" cy="113225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CE2B039-2BDD-4AC8-AE94-E5D72A91786C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16" name="Picture 15" descr="Logo&#10;&#10;Description automatically generated">
                <a:extLst>
                  <a:ext uri="{FF2B5EF4-FFF2-40B4-BE49-F238E27FC236}">
                    <a16:creationId xmlns:a16="http://schemas.microsoft.com/office/drawing/2014/main" id="{DC9F5A48-8131-4355-B251-67C82FAFE9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17" name="Picture 16" descr="Logo&#10;&#10;Description automatically generated">
                <a:extLst>
                  <a:ext uri="{FF2B5EF4-FFF2-40B4-BE49-F238E27FC236}">
                    <a16:creationId xmlns:a16="http://schemas.microsoft.com/office/drawing/2014/main" id="{E7485A0E-3CF8-4BF5-AE01-BBFFAE198F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DF83D97-F595-4244-A9FD-E77BFE6A2390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8352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03;p9">
            <a:extLst>
              <a:ext uri="{FF2B5EF4-FFF2-40B4-BE49-F238E27FC236}">
                <a16:creationId xmlns:a16="http://schemas.microsoft.com/office/drawing/2014/main" id="{2A057D81-C5A2-4A0E-8630-C3C262A78FCB}"/>
              </a:ext>
            </a:extLst>
          </p:cNvPr>
          <p:cNvSpPr/>
          <p:nvPr/>
        </p:nvSpPr>
        <p:spPr>
          <a:xfrm>
            <a:off x="0" y="0"/>
            <a:ext cx="12192000" cy="5781843"/>
          </a:xfrm>
          <a:prstGeom prst="rect">
            <a:avLst/>
          </a:prstGeom>
          <a:solidFill>
            <a:srgbClr val="B1D13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19;p2">
            <a:extLst>
              <a:ext uri="{FF2B5EF4-FFF2-40B4-BE49-F238E27FC236}">
                <a16:creationId xmlns:a16="http://schemas.microsoft.com/office/drawing/2014/main" id="{B3E28F4F-91BC-4DE7-809C-ABD2D2A587B2}"/>
              </a:ext>
            </a:extLst>
          </p:cNvPr>
          <p:cNvSpPr/>
          <p:nvPr/>
        </p:nvSpPr>
        <p:spPr>
          <a:xfrm>
            <a:off x="633576" y="1512883"/>
            <a:ext cx="409056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Objectives</a:t>
            </a:r>
            <a:endParaRPr sz="4000" dirty="0"/>
          </a:p>
        </p:txBody>
      </p:sp>
      <p:sp>
        <p:nvSpPr>
          <p:cNvPr id="6" name="Google Shape;120;p2">
            <a:extLst>
              <a:ext uri="{FF2B5EF4-FFF2-40B4-BE49-F238E27FC236}">
                <a16:creationId xmlns:a16="http://schemas.microsoft.com/office/drawing/2014/main" id="{0B466ED9-8277-48F0-973E-1C8401BB2B36}"/>
              </a:ext>
            </a:extLst>
          </p:cNvPr>
          <p:cNvSpPr/>
          <p:nvPr/>
        </p:nvSpPr>
        <p:spPr>
          <a:xfrm>
            <a:off x="1167265" y="2275444"/>
            <a:ext cx="10156409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Wingdings" panose="05000000000000000000" pitchFamily="2" charset="2"/>
              <a:buChar char="ü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Understand CDRT Roles and Responsibilities 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Wingdings" panose="05000000000000000000" pitchFamily="2" charset="2"/>
              <a:buChar char="ü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How to form a CDRT and team organization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Wingdings" panose="05000000000000000000" pitchFamily="2" charset="2"/>
              <a:buChar char="ü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CDRT Structure and decision making 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Wingdings" panose="05000000000000000000" pitchFamily="2" charset="2"/>
              <a:buChar char="ü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CDRTs and response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00A57C-76F8-441A-81C9-C48B4FA75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76" y="519479"/>
            <a:ext cx="1067378" cy="92333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BFC794F-ABD0-4477-9D43-4AD7EAA571E4}"/>
              </a:ext>
            </a:extLst>
          </p:cNvPr>
          <p:cNvGrpSpPr/>
          <p:nvPr/>
        </p:nvGrpSpPr>
        <p:grpSpPr>
          <a:xfrm>
            <a:off x="0" y="5725741"/>
            <a:ext cx="4251846" cy="1132259"/>
            <a:chOff x="-3942" y="5736777"/>
            <a:chExt cx="4251846" cy="113225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14C66A7-C47F-4AFA-B026-5663D4D9177A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13" name="Picture 12" descr="Logo&#10;&#10;Description automatically generated">
                <a:extLst>
                  <a:ext uri="{FF2B5EF4-FFF2-40B4-BE49-F238E27FC236}">
                    <a16:creationId xmlns:a16="http://schemas.microsoft.com/office/drawing/2014/main" id="{F5194739-61A4-402D-8A5E-D0D27396A6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14" name="Picture 13" descr="Logo&#10;&#10;Description automatically generated">
                <a:extLst>
                  <a:ext uri="{FF2B5EF4-FFF2-40B4-BE49-F238E27FC236}">
                    <a16:creationId xmlns:a16="http://schemas.microsoft.com/office/drawing/2014/main" id="{F3BAC1D6-B393-46D6-9D75-FE72626A9D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FB1EAA5-EECF-4763-AE95-5D9F7718F1BD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1018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43F6870-ECB9-4113-9C36-5D260F830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614" y="4538823"/>
            <a:ext cx="987176" cy="7563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EC2BB2-74A8-43C8-B126-0B8C1AEE0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262" y="3246793"/>
            <a:ext cx="1186203" cy="7961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B98A13-D26E-49BE-AD8C-B6632E574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216" y="1943916"/>
            <a:ext cx="708537" cy="804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1737E9-4A69-4B09-BEE9-AD0C7F6F80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1395" y="589833"/>
            <a:ext cx="1086181" cy="756304"/>
          </a:xfrm>
          <a:prstGeom prst="rect">
            <a:avLst/>
          </a:prstGeom>
        </p:spPr>
      </p:pic>
      <p:sp>
        <p:nvSpPr>
          <p:cNvPr id="10" name="Google Shape;203;p9">
            <a:extLst>
              <a:ext uri="{FF2B5EF4-FFF2-40B4-BE49-F238E27FC236}">
                <a16:creationId xmlns:a16="http://schemas.microsoft.com/office/drawing/2014/main" id="{1DC51DEB-3362-48F2-8EA1-64CD42A7777E}"/>
              </a:ext>
            </a:extLst>
          </p:cNvPr>
          <p:cNvSpPr/>
          <p:nvPr/>
        </p:nvSpPr>
        <p:spPr>
          <a:xfrm>
            <a:off x="-16474" y="-5347"/>
            <a:ext cx="4211052" cy="5781843"/>
          </a:xfrm>
          <a:prstGeom prst="rect">
            <a:avLst/>
          </a:prstGeom>
          <a:solidFill>
            <a:srgbClr val="B1D13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425;p24">
            <a:extLst>
              <a:ext uri="{FF2B5EF4-FFF2-40B4-BE49-F238E27FC236}">
                <a16:creationId xmlns:a16="http://schemas.microsoft.com/office/drawing/2014/main" id="{FD1090A4-4EE1-4711-93C4-9C14810F4285}"/>
              </a:ext>
            </a:extLst>
          </p:cNvPr>
          <p:cNvSpPr txBox="1">
            <a:spLocks/>
          </p:cNvSpPr>
          <p:nvPr/>
        </p:nvSpPr>
        <p:spPr>
          <a:xfrm>
            <a:off x="440572" y="638259"/>
            <a:ext cx="3429307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sz="36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Developing Early Warning Systems</a:t>
            </a:r>
            <a:endParaRPr lang="en-US" sz="3600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07DD50-F853-4018-835F-73418C7D51C8}"/>
              </a:ext>
            </a:extLst>
          </p:cNvPr>
          <p:cNvSpPr txBox="1"/>
          <p:nvPr/>
        </p:nvSpPr>
        <p:spPr>
          <a:xfrm>
            <a:off x="6304050" y="1884287"/>
            <a:ext cx="50002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B1D137"/>
                </a:solidFill>
                <a:latin typeface="Arial"/>
                <a:ea typeface="Arial"/>
                <a:cs typeface="Arial"/>
                <a:sym typeface="Arial"/>
              </a:rPr>
              <a:t>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A reliable, consistent, systematic way of predicting the event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2220D5-49FE-4E77-A403-DA7777CDCC45}"/>
              </a:ext>
            </a:extLst>
          </p:cNvPr>
          <p:cNvSpPr txBox="1"/>
          <p:nvPr/>
        </p:nvSpPr>
        <p:spPr>
          <a:xfrm>
            <a:off x="6304049" y="525890"/>
            <a:ext cx="51226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B1D137"/>
                </a:solidFill>
                <a:latin typeface="Arial"/>
                <a:ea typeface="Arial"/>
                <a:cs typeface="Arial"/>
                <a:sym typeface="Arial"/>
              </a:rPr>
              <a:t>Risk Knowledge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Good knowledge of the risk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Strong knowledge of hazard and community</a:t>
            </a:r>
            <a:r>
              <a:rPr lang="en-US" dirty="0">
                <a:latin typeface="Arial"/>
                <a:cs typeface="Arial"/>
                <a:sym typeface="Arial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A0A081-0CBB-44F6-B782-A032CC5B75D9}"/>
              </a:ext>
            </a:extLst>
          </p:cNvPr>
          <p:cNvSpPr txBox="1"/>
          <p:nvPr/>
        </p:nvSpPr>
        <p:spPr>
          <a:xfrm>
            <a:off x="6304049" y="4511334"/>
            <a:ext cx="51226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B1D137"/>
                </a:solidFill>
                <a:latin typeface="Arial"/>
                <a:ea typeface="Arial"/>
                <a:cs typeface="Arial"/>
                <a:sym typeface="Arial"/>
              </a:rPr>
              <a:t>Response 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Response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Practiced actions to protect lives and property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3DF5FB-7281-4524-992C-44804C147FC7}"/>
              </a:ext>
            </a:extLst>
          </p:cNvPr>
          <p:cNvSpPr txBox="1"/>
          <p:nvPr/>
        </p:nvSpPr>
        <p:spPr>
          <a:xfrm>
            <a:off x="6304050" y="3222216"/>
            <a:ext cx="43929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B1D137"/>
                </a:solidFill>
                <a:latin typeface="Arial"/>
                <a:ea typeface="Arial"/>
                <a:cs typeface="Arial"/>
                <a:sym typeface="Arial"/>
              </a:rPr>
              <a:t>Warning 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The warning or message that informs the community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EE4EE57-BCDD-4B55-93CE-7347E6FD26F0}"/>
              </a:ext>
            </a:extLst>
          </p:cNvPr>
          <p:cNvGrpSpPr/>
          <p:nvPr/>
        </p:nvGrpSpPr>
        <p:grpSpPr>
          <a:xfrm>
            <a:off x="0" y="5725741"/>
            <a:ext cx="4251846" cy="1132259"/>
            <a:chOff x="-3942" y="5736777"/>
            <a:chExt cx="4251846" cy="113225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A01C188-DF71-4E64-8082-1672D409B8B1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23" name="Picture 22" descr="Logo&#10;&#10;Description automatically generated">
                <a:extLst>
                  <a:ext uri="{FF2B5EF4-FFF2-40B4-BE49-F238E27FC236}">
                    <a16:creationId xmlns:a16="http://schemas.microsoft.com/office/drawing/2014/main" id="{D195B4A4-6711-449C-B546-80CCFA6F84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24" name="Picture 23" descr="Logo&#10;&#10;Description automatically generated">
                <a:extLst>
                  <a:ext uri="{FF2B5EF4-FFF2-40B4-BE49-F238E27FC236}">
                    <a16:creationId xmlns:a16="http://schemas.microsoft.com/office/drawing/2014/main" id="{74ACA7BB-C749-4C22-BAA1-7BD0BF1525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C298410-CB68-4D99-80A1-FD8B0A343488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31727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03;p9">
            <a:extLst>
              <a:ext uri="{FF2B5EF4-FFF2-40B4-BE49-F238E27FC236}">
                <a16:creationId xmlns:a16="http://schemas.microsoft.com/office/drawing/2014/main" id="{1DC51DEB-3362-48F2-8EA1-64CD42A7777E}"/>
              </a:ext>
            </a:extLst>
          </p:cNvPr>
          <p:cNvSpPr/>
          <p:nvPr/>
        </p:nvSpPr>
        <p:spPr>
          <a:xfrm>
            <a:off x="-16474" y="-5347"/>
            <a:ext cx="4211052" cy="5781843"/>
          </a:xfrm>
          <a:prstGeom prst="rect">
            <a:avLst/>
          </a:prstGeom>
          <a:solidFill>
            <a:srgbClr val="B1D13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425;p24">
            <a:extLst>
              <a:ext uri="{FF2B5EF4-FFF2-40B4-BE49-F238E27FC236}">
                <a16:creationId xmlns:a16="http://schemas.microsoft.com/office/drawing/2014/main" id="{AEF0087A-A0C6-4F3B-AC73-8865F3E2781D}"/>
              </a:ext>
            </a:extLst>
          </p:cNvPr>
          <p:cNvSpPr txBox="1">
            <a:spLocks/>
          </p:cNvSpPr>
          <p:nvPr/>
        </p:nvSpPr>
        <p:spPr>
          <a:xfrm>
            <a:off x="417632" y="490532"/>
            <a:ext cx="3487432" cy="4790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CDRT’s </a:t>
            </a:r>
          </a:p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Role During </a:t>
            </a:r>
          </a:p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A Disaster</a:t>
            </a:r>
          </a:p>
          <a:p>
            <a:endParaRPr lang="en-US" sz="18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Indoors </a:t>
            </a:r>
          </a:p>
          <a:p>
            <a:pPr>
              <a:lnSpc>
                <a:spcPct val="100000"/>
              </a:lnSpc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communication open if possible and share safety information with other team members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boardgames or cards, books to occupy family</a:t>
            </a:r>
          </a:p>
        </p:txBody>
      </p:sp>
      <p:pic>
        <p:nvPicPr>
          <p:cNvPr id="3" name="Picture 2" descr="A group of people standing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85F52C4D-D81C-4325-AF86-02ED304FCC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9" b="15770"/>
          <a:stretch/>
        </p:blipFill>
        <p:spPr>
          <a:xfrm>
            <a:off x="4194578" y="0"/>
            <a:ext cx="7997422" cy="57764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4448BAB-B610-4460-9267-9DBCD9094281}"/>
              </a:ext>
            </a:extLst>
          </p:cNvPr>
          <p:cNvGrpSpPr/>
          <p:nvPr/>
        </p:nvGrpSpPr>
        <p:grpSpPr>
          <a:xfrm>
            <a:off x="0" y="5725741"/>
            <a:ext cx="4251846" cy="1132259"/>
            <a:chOff x="-3942" y="5736777"/>
            <a:chExt cx="4251846" cy="113225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168957D-91A4-4852-9EE6-13530DF5066C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16" name="Picture 15" descr="Logo&#10;&#10;Description automatically generated">
                <a:extLst>
                  <a:ext uri="{FF2B5EF4-FFF2-40B4-BE49-F238E27FC236}">
                    <a16:creationId xmlns:a16="http://schemas.microsoft.com/office/drawing/2014/main" id="{2F17A62A-DEA3-41B1-9F75-A280C61D55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17" name="Picture 16" descr="Logo&#10;&#10;Description automatically generated">
                <a:extLst>
                  <a:ext uri="{FF2B5EF4-FFF2-40B4-BE49-F238E27FC236}">
                    <a16:creationId xmlns:a16="http://schemas.microsoft.com/office/drawing/2014/main" id="{FC828C3B-3013-4E83-8C46-B9FD290C5F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9E52F28-89A7-4C39-B4DB-9DF5DABB3314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62666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43F6870-ECB9-4113-9C36-5D260F830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614" y="4538823"/>
            <a:ext cx="987176" cy="7563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EC2BB2-74A8-43C8-B126-0B8C1AEE0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262" y="3246793"/>
            <a:ext cx="1186203" cy="7961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B98A13-D26E-49BE-AD8C-B6632E574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216" y="1943916"/>
            <a:ext cx="708537" cy="804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1737E9-4A69-4B09-BEE9-AD0C7F6F80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1395" y="589833"/>
            <a:ext cx="1086181" cy="756304"/>
          </a:xfrm>
          <a:prstGeom prst="rect">
            <a:avLst/>
          </a:prstGeom>
        </p:spPr>
      </p:pic>
      <p:sp>
        <p:nvSpPr>
          <p:cNvPr id="10" name="Google Shape;203;p9">
            <a:extLst>
              <a:ext uri="{FF2B5EF4-FFF2-40B4-BE49-F238E27FC236}">
                <a16:creationId xmlns:a16="http://schemas.microsoft.com/office/drawing/2014/main" id="{1DC51DEB-3362-48F2-8EA1-64CD42A7777E}"/>
              </a:ext>
            </a:extLst>
          </p:cNvPr>
          <p:cNvSpPr/>
          <p:nvPr/>
        </p:nvSpPr>
        <p:spPr>
          <a:xfrm>
            <a:off x="-16474" y="-5347"/>
            <a:ext cx="4211052" cy="5781843"/>
          </a:xfrm>
          <a:prstGeom prst="rect">
            <a:avLst/>
          </a:prstGeom>
          <a:solidFill>
            <a:srgbClr val="B1D13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425;p24">
            <a:extLst>
              <a:ext uri="{FF2B5EF4-FFF2-40B4-BE49-F238E27FC236}">
                <a16:creationId xmlns:a16="http://schemas.microsoft.com/office/drawing/2014/main" id="{FD1090A4-4EE1-4711-93C4-9C14810F4285}"/>
              </a:ext>
            </a:extLst>
          </p:cNvPr>
          <p:cNvSpPr txBox="1">
            <a:spLocks/>
          </p:cNvSpPr>
          <p:nvPr/>
        </p:nvSpPr>
        <p:spPr>
          <a:xfrm>
            <a:off x="440572" y="638259"/>
            <a:ext cx="3429307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sz="36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Objectives Of CDRT Teams In Response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07DD50-F853-4018-835F-73418C7D51C8}"/>
              </a:ext>
            </a:extLst>
          </p:cNvPr>
          <p:cNvSpPr txBox="1"/>
          <p:nvPr/>
        </p:nvSpPr>
        <p:spPr>
          <a:xfrm>
            <a:off x="6304050" y="2022785"/>
            <a:ext cx="50002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B1D137"/>
                </a:solidFill>
                <a:latin typeface="Arial"/>
                <a:ea typeface="Arial"/>
                <a:cs typeface="Arial"/>
                <a:sym typeface="Arial"/>
              </a:rPr>
              <a:t>Determines An Overall Strategy </a:t>
            </a:r>
          </a:p>
          <a:p>
            <a:r>
              <a:rPr lang="en-US" dirty="0">
                <a:latin typeface="Arial"/>
                <a:ea typeface="Arial"/>
                <a:cs typeface="Arial"/>
                <a:sym typeface="Arial"/>
              </a:rPr>
              <a:t>(What can we do, and how will we do it?)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2220D5-49FE-4E77-A403-DA7777CDCC45}"/>
              </a:ext>
            </a:extLst>
          </p:cNvPr>
          <p:cNvSpPr txBox="1"/>
          <p:nvPr/>
        </p:nvSpPr>
        <p:spPr>
          <a:xfrm>
            <a:off x="6304049" y="648592"/>
            <a:ext cx="51226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B1D137"/>
                </a:solidFill>
                <a:latin typeface="Arial"/>
                <a:ea typeface="Arial"/>
                <a:cs typeface="Arial"/>
                <a:sym typeface="Arial"/>
              </a:rPr>
              <a:t>Identifies The Scope Of The Incident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(What is the problem?)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A0A081-0CBB-44F6-B782-A032CC5B75D9}"/>
              </a:ext>
            </a:extLst>
          </p:cNvPr>
          <p:cNvSpPr txBox="1"/>
          <p:nvPr/>
        </p:nvSpPr>
        <p:spPr>
          <a:xfrm>
            <a:off x="6304049" y="4732309"/>
            <a:ext cx="48192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B1D137"/>
                </a:solidFill>
                <a:latin typeface="Arial"/>
                <a:ea typeface="Arial"/>
                <a:cs typeface="Arial"/>
                <a:sym typeface="Arial"/>
              </a:rPr>
              <a:t>Documents Actions &amp; Results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3DF5FB-7281-4524-992C-44804C147FC7}"/>
              </a:ext>
            </a:extLst>
          </p:cNvPr>
          <p:cNvSpPr txBox="1"/>
          <p:nvPr/>
        </p:nvSpPr>
        <p:spPr>
          <a:xfrm>
            <a:off x="6304050" y="3321682"/>
            <a:ext cx="52937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B1D137"/>
                </a:solidFill>
                <a:latin typeface="Arial"/>
                <a:ea typeface="Arial"/>
                <a:cs typeface="Arial"/>
                <a:sym typeface="Arial"/>
              </a:rPr>
              <a:t>Deploys Resources </a:t>
            </a:r>
          </a:p>
          <a:p>
            <a:r>
              <a:rPr lang="en-US" dirty="0">
                <a:latin typeface="Arial"/>
                <a:ea typeface="Arial"/>
                <a:cs typeface="Arial"/>
                <a:sym typeface="Arial"/>
              </a:rPr>
              <a:t>(Who is going to do what?)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91CE307-8E98-4669-B257-062EC6CB031B}"/>
              </a:ext>
            </a:extLst>
          </p:cNvPr>
          <p:cNvGrpSpPr/>
          <p:nvPr/>
        </p:nvGrpSpPr>
        <p:grpSpPr>
          <a:xfrm>
            <a:off x="0" y="5725741"/>
            <a:ext cx="4251846" cy="1132259"/>
            <a:chOff x="-3942" y="5736777"/>
            <a:chExt cx="4251846" cy="113225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4D6DB7B-EE0B-445D-97AF-3B90DF4F6F1B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23" name="Picture 22" descr="Logo&#10;&#10;Description automatically generated">
                <a:extLst>
                  <a:ext uri="{FF2B5EF4-FFF2-40B4-BE49-F238E27FC236}">
                    <a16:creationId xmlns:a16="http://schemas.microsoft.com/office/drawing/2014/main" id="{7AD8B27B-52E0-4693-BB40-1FE80B87F5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24" name="Picture 23" descr="Logo&#10;&#10;Description automatically generated">
                <a:extLst>
                  <a:ext uri="{FF2B5EF4-FFF2-40B4-BE49-F238E27FC236}">
                    <a16:creationId xmlns:a16="http://schemas.microsoft.com/office/drawing/2014/main" id="{275D9932-42D7-4836-A31D-FA013CD92D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01CBE4-860B-4E4D-BAEA-1561B32406D1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142771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03;p9">
            <a:extLst>
              <a:ext uri="{FF2B5EF4-FFF2-40B4-BE49-F238E27FC236}">
                <a16:creationId xmlns:a16="http://schemas.microsoft.com/office/drawing/2014/main" id="{1DC51DEB-3362-48F2-8EA1-64CD42A7777E}"/>
              </a:ext>
            </a:extLst>
          </p:cNvPr>
          <p:cNvSpPr/>
          <p:nvPr/>
        </p:nvSpPr>
        <p:spPr>
          <a:xfrm>
            <a:off x="-16474" y="-5347"/>
            <a:ext cx="4211052" cy="5781843"/>
          </a:xfrm>
          <a:prstGeom prst="rect">
            <a:avLst/>
          </a:prstGeom>
          <a:solidFill>
            <a:srgbClr val="B1D13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425;p24">
            <a:extLst>
              <a:ext uri="{FF2B5EF4-FFF2-40B4-BE49-F238E27FC236}">
                <a16:creationId xmlns:a16="http://schemas.microsoft.com/office/drawing/2014/main" id="{FD1090A4-4EE1-4711-93C4-9C14810F4285}"/>
              </a:ext>
            </a:extLst>
          </p:cNvPr>
          <p:cNvSpPr txBox="1">
            <a:spLocks/>
          </p:cNvSpPr>
          <p:nvPr/>
        </p:nvSpPr>
        <p:spPr>
          <a:xfrm>
            <a:off x="440572" y="638259"/>
            <a:ext cx="3429307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sz="36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CDRT Response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sz="36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Role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9F03BB-F33C-4337-96B2-C8B8FE398F5D}"/>
              </a:ext>
            </a:extLst>
          </p:cNvPr>
          <p:cNvSpPr txBox="1"/>
          <p:nvPr/>
        </p:nvSpPr>
        <p:spPr>
          <a:xfrm>
            <a:off x="4651625" y="939207"/>
            <a:ext cx="7099804" cy="3884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B1D137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B1D1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Firstly, ensure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safety of your family.</a:t>
            </a:r>
          </a:p>
          <a:p>
            <a:pPr marL="285750" indent="-285750">
              <a:lnSpc>
                <a:spcPct val="200000"/>
              </a:lnSpc>
              <a:buClr>
                <a:srgbClr val="B1D137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B1D1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with response activities as advised by CDRT lead.</a:t>
            </a:r>
          </a:p>
          <a:p>
            <a:pPr marL="285750" indent="-285750">
              <a:lnSpc>
                <a:spcPct val="200000"/>
              </a:lnSpc>
              <a:buClr>
                <a:srgbClr val="B1D137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B1D1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with clearing of debris.</a:t>
            </a:r>
          </a:p>
          <a:p>
            <a:pPr marL="285750" indent="-285750">
              <a:lnSpc>
                <a:spcPct val="200000"/>
              </a:lnSpc>
              <a:buClr>
                <a:srgbClr val="B1D137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B1D1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equipment to help other community members.</a:t>
            </a:r>
          </a:p>
          <a:p>
            <a:pPr marL="285750" indent="-285750">
              <a:lnSpc>
                <a:spcPct val="200000"/>
              </a:lnSpc>
              <a:buClr>
                <a:srgbClr val="B1D137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B1D1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with Shelters if needed.</a:t>
            </a:r>
          </a:p>
          <a:p>
            <a:pPr marL="285750" indent="-285750">
              <a:lnSpc>
                <a:spcPct val="200000"/>
              </a:lnSpc>
              <a:buClr>
                <a:srgbClr val="B1D137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B1D1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with Light Search and Rescue.</a:t>
            </a:r>
          </a:p>
          <a:p>
            <a:pPr marL="285750" indent="-285750">
              <a:lnSpc>
                <a:spcPct val="200000"/>
              </a:lnSpc>
              <a:buClr>
                <a:srgbClr val="B1D137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B1D1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you are wearing proper Personal Protective Equipment.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D029483-25AB-40C3-AFF6-715341C6DB84}"/>
              </a:ext>
            </a:extLst>
          </p:cNvPr>
          <p:cNvGrpSpPr/>
          <p:nvPr/>
        </p:nvGrpSpPr>
        <p:grpSpPr>
          <a:xfrm>
            <a:off x="0" y="5725741"/>
            <a:ext cx="4251846" cy="1132259"/>
            <a:chOff x="-3942" y="5736777"/>
            <a:chExt cx="4251846" cy="113225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5EE573D-8543-4F7F-91E7-EBB29FF9FBF3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16" name="Picture 15" descr="Logo&#10;&#10;Description automatically generated">
                <a:extLst>
                  <a:ext uri="{FF2B5EF4-FFF2-40B4-BE49-F238E27FC236}">
                    <a16:creationId xmlns:a16="http://schemas.microsoft.com/office/drawing/2014/main" id="{E7FD664F-8AA5-4108-98B9-2B28F2A7ED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17" name="Picture 16" descr="Logo&#10;&#10;Description automatically generated">
                <a:extLst>
                  <a:ext uri="{FF2B5EF4-FFF2-40B4-BE49-F238E27FC236}">
                    <a16:creationId xmlns:a16="http://schemas.microsoft.com/office/drawing/2014/main" id="{708B519D-4585-4FF4-9EA7-33F0FE9FA6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E370560-96D1-4564-8FBA-E980C146D1E7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010643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03;p9">
            <a:extLst>
              <a:ext uri="{FF2B5EF4-FFF2-40B4-BE49-F238E27FC236}">
                <a16:creationId xmlns:a16="http://schemas.microsoft.com/office/drawing/2014/main" id="{1DC51DEB-3362-48F2-8EA1-64CD42A7777E}"/>
              </a:ext>
            </a:extLst>
          </p:cNvPr>
          <p:cNvSpPr/>
          <p:nvPr/>
        </p:nvSpPr>
        <p:spPr>
          <a:xfrm>
            <a:off x="-16474" y="-5347"/>
            <a:ext cx="4211052" cy="5781843"/>
          </a:xfrm>
          <a:prstGeom prst="rect">
            <a:avLst/>
          </a:prstGeom>
          <a:solidFill>
            <a:srgbClr val="B1D13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425;p24">
            <a:extLst>
              <a:ext uri="{FF2B5EF4-FFF2-40B4-BE49-F238E27FC236}">
                <a16:creationId xmlns:a16="http://schemas.microsoft.com/office/drawing/2014/main" id="{FD1090A4-4EE1-4711-93C4-9C14810F4285}"/>
              </a:ext>
            </a:extLst>
          </p:cNvPr>
          <p:cNvSpPr txBox="1">
            <a:spLocks/>
          </p:cNvSpPr>
          <p:nvPr/>
        </p:nvSpPr>
        <p:spPr>
          <a:xfrm>
            <a:off x="735397" y="638259"/>
            <a:ext cx="2839657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sz="36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Field Guide: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sz="36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Reference Slide Unit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9F03BB-F33C-4337-96B2-C8B8FE398F5D}"/>
              </a:ext>
            </a:extLst>
          </p:cNvPr>
          <p:cNvSpPr txBox="1"/>
          <p:nvPr/>
        </p:nvSpPr>
        <p:spPr>
          <a:xfrm>
            <a:off x="6625568" y="2505670"/>
            <a:ext cx="49568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Ref pages in the guide for Flood, Earthquake and Hurricanes (before, during and after) currently in the guide </a:t>
            </a:r>
            <a:r>
              <a:rPr lang="en-US" sz="1800" b="1" i="0" dirty="0">
                <a:solidFill>
                  <a:srgbClr val="B1D137"/>
                </a:solidFill>
                <a:latin typeface="Arial"/>
                <a:ea typeface="Arial"/>
                <a:cs typeface="Arial"/>
                <a:sym typeface="Arial"/>
              </a:rPr>
              <a:t>under pages 68-75</a:t>
            </a:r>
            <a:endParaRPr lang="en-US" b="1" dirty="0">
              <a:solidFill>
                <a:srgbClr val="B1D137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1A848D-0CC0-47D8-BC84-3C2A5D199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169" y="2346012"/>
            <a:ext cx="1419808" cy="124506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290874E-D572-4148-B27E-192C033F4F00}"/>
              </a:ext>
            </a:extLst>
          </p:cNvPr>
          <p:cNvGrpSpPr/>
          <p:nvPr/>
        </p:nvGrpSpPr>
        <p:grpSpPr>
          <a:xfrm>
            <a:off x="0" y="5725741"/>
            <a:ext cx="4251846" cy="1132259"/>
            <a:chOff x="-3942" y="5736777"/>
            <a:chExt cx="4251846" cy="113225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1D98C24-338D-4296-A076-C672E283D02E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17" name="Picture 16" descr="Logo&#10;&#10;Description automatically generated">
                <a:extLst>
                  <a:ext uri="{FF2B5EF4-FFF2-40B4-BE49-F238E27FC236}">
                    <a16:creationId xmlns:a16="http://schemas.microsoft.com/office/drawing/2014/main" id="{112D3FE5-2788-46F9-A037-5500A33804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19" name="Picture 18" descr="Logo&#10;&#10;Description automatically generated">
                <a:extLst>
                  <a:ext uri="{FF2B5EF4-FFF2-40B4-BE49-F238E27FC236}">
                    <a16:creationId xmlns:a16="http://schemas.microsoft.com/office/drawing/2014/main" id="{38861537-6E0D-468F-A93D-C662F4C1B9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2FC95B7-0051-4226-BED8-EADD022E66C6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3357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03;p9">
            <a:extLst>
              <a:ext uri="{FF2B5EF4-FFF2-40B4-BE49-F238E27FC236}">
                <a16:creationId xmlns:a16="http://schemas.microsoft.com/office/drawing/2014/main" id="{1DC51DEB-3362-48F2-8EA1-64CD42A7777E}"/>
              </a:ext>
            </a:extLst>
          </p:cNvPr>
          <p:cNvSpPr/>
          <p:nvPr/>
        </p:nvSpPr>
        <p:spPr>
          <a:xfrm>
            <a:off x="-16474" y="-5347"/>
            <a:ext cx="4211052" cy="5781843"/>
          </a:xfrm>
          <a:prstGeom prst="rect">
            <a:avLst/>
          </a:prstGeom>
          <a:solidFill>
            <a:srgbClr val="B1D13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425;p24">
            <a:extLst>
              <a:ext uri="{FF2B5EF4-FFF2-40B4-BE49-F238E27FC236}">
                <a16:creationId xmlns:a16="http://schemas.microsoft.com/office/drawing/2014/main" id="{FD1090A4-4EE1-4711-93C4-9C14810F4285}"/>
              </a:ext>
            </a:extLst>
          </p:cNvPr>
          <p:cNvSpPr txBox="1">
            <a:spLocks/>
          </p:cNvSpPr>
          <p:nvPr/>
        </p:nvSpPr>
        <p:spPr>
          <a:xfrm>
            <a:off x="217922" y="638259"/>
            <a:ext cx="3742259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sz="36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Remember: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sz="36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Rescuer Safety Is Paramount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2A32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question, 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“Is it safe for the CDRT members to attempt the rescue?”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very important. 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answer to this question is based mainly on the degree of damage to the structure</a:t>
            </a:r>
            <a:r>
              <a:rPr lang="en-US" sz="1800" dirty="0">
                <a:solidFill>
                  <a:srgbClr val="2A32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 descr="A picture containing outdoor, person, ground, nature&#10;&#10;Description automatically generated">
            <a:extLst>
              <a:ext uri="{FF2B5EF4-FFF2-40B4-BE49-F238E27FC236}">
                <a16:creationId xmlns:a16="http://schemas.microsoft.com/office/drawing/2014/main" id="{F1E612FC-2030-4769-8B83-628E5FBCF5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5" r="12540" b="11444"/>
          <a:stretch/>
        </p:blipFill>
        <p:spPr>
          <a:xfrm>
            <a:off x="4194577" y="0"/>
            <a:ext cx="7997423" cy="57764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273A5FA-310F-4FAB-BD36-A4D01A64FC0C}"/>
              </a:ext>
            </a:extLst>
          </p:cNvPr>
          <p:cNvGrpSpPr/>
          <p:nvPr/>
        </p:nvGrpSpPr>
        <p:grpSpPr>
          <a:xfrm>
            <a:off x="0" y="5725741"/>
            <a:ext cx="4251846" cy="1132259"/>
            <a:chOff x="-3942" y="5736777"/>
            <a:chExt cx="4251846" cy="113225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C8C2B83-9B90-4C22-8185-3B30D9D873F4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16" name="Picture 15" descr="Logo&#10;&#10;Description automatically generated">
                <a:extLst>
                  <a:ext uri="{FF2B5EF4-FFF2-40B4-BE49-F238E27FC236}">
                    <a16:creationId xmlns:a16="http://schemas.microsoft.com/office/drawing/2014/main" id="{4377DA61-67E2-4CC0-915D-A114622323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17" name="Picture 16" descr="Logo&#10;&#10;Description automatically generated">
                <a:extLst>
                  <a:ext uri="{FF2B5EF4-FFF2-40B4-BE49-F238E27FC236}">
                    <a16:creationId xmlns:a16="http://schemas.microsoft.com/office/drawing/2014/main" id="{749BE5CC-1880-418E-B1F2-9FEA725374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778A800-45D2-4957-92DA-D886AF2F46A3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855681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5" name="Google Shape;605;p42"/>
          <p:cNvGrpSpPr/>
          <p:nvPr/>
        </p:nvGrpSpPr>
        <p:grpSpPr>
          <a:xfrm>
            <a:off x="609600" y="2055554"/>
            <a:ext cx="4403225" cy="1924240"/>
            <a:chOff x="513332" y="2541743"/>
            <a:chExt cx="4403225" cy="1924240"/>
          </a:xfrm>
        </p:grpSpPr>
        <p:sp>
          <p:nvSpPr>
            <p:cNvPr id="607" name="Google Shape;607;p42"/>
            <p:cNvSpPr/>
            <p:nvPr/>
          </p:nvSpPr>
          <p:spPr>
            <a:xfrm>
              <a:off x="513332" y="2541743"/>
              <a:ext cx="3435816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rgbClr val="B1D137"/>
                  </a:solidFill>
                  <a:latin typeface="Arial"/>
                  <a:ea typeface="Arial"/>
                  <a:cs typeface="Arial"/>
                  <a:sym typeface="Arial"/>
                </a:rPr>
                <a:t>Get Involved</a:t>
              </a:r>
              <a:endParaRPr sz="4000" b="1" i="0" dirty="0">
                <a:solidFill>
                  <a:srgbClr val="B1D1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42"/>
            <p:cNvSpPr/>
            <p:nvPr/>
          </p:nvSpPr>
          <p:spPr>
            <a:xfrm>
              <a:off x="513332" y="3376454"/>
              <a:ext cx="4403225" cy="10895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There are many ways of becoming a part  of the world’s largest humanitarian network</a:t>
              </a:r>
              <a:endParaRPr/>
            </a:p>
          </p:txBody>
        </p:sp>
      </p:grpSp>
      <p:sp>
        <p:nvSpPr>
          <p:cNvPr id="609" name="Google Shape;609;p42"/>
          <p:cNvSpPr/>
          <p:nvPr/>
        </p:nvSpPr>
        <p:spPr>
          <a:xfrm>
            <a:off x="5718174" y="1037305"/>
            <a:ext cx="5864226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B1D137"/>
                </a:solidFill>
                <a:latin typeface="Arial"/>
                <a:ea typeface="Arial"/>
                <a:cs typeface="Arial"/>
                <a:sym typeface="Arial"/>
              </a:rPr>
              <a:t>Volunteer, Donate, Join Us In Partnership,</a:t>
            </a:r>
            <a:r>
              <a:rPr lang="en-US" sz="1800" dirty="0">
                <a:solidFill>
                  <a:srgbClr val="E42D3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 share 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our appeals and stories on social media. Find out more about IFRC, and learn how to contact your National Red Cross or Red Crescent Society, at </a:t>
            </a:r>
            <a:r>
              <a:rPr lang="en-US" sz="1800" dirty="0">
                <a:solidFill>
                  <a:srgbClr val="B1D137"/>
                </a:solidFill>
                <a:latin typeface="Arial"/>
                <a:ea typeface="Arial"/>
                <a:cs typeface="Arial"/>
                <a:sym typeface="Arial"/>
              </a:rPr>
              <a:t>www.ifrc.org</a:t>
            </a:r>
            <a:endParaRPr dirty="0">
              <a:solidFill>
                <a:srgbClr val="B1D137"/>
              </a:solidFill>
            </a:endParaRPr>
          </a:p>
        </p:txBody>
      </p:sp>
      <p:sp>
        <p:nvSpPr>
          <p:cNvPr id="610" name="Google Shape;610;p42"/>
          <p:cNvSpPr/>
          <p:nvPr/>
        </p:nvSpPr>
        <p:spPr>
          <a:xfrm>
            <a:off x="5718174" y="3337959"/>
            <a:ext cx="4403225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P.O. Box 303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CH-1211 Geneva 19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Switzerland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Telephone: +41 22 730 4222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Fax: +41 22 730 4200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Email: secretariat@ifrc.org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Website: www.ifrc.org</a:t>
            </a:r>
            <a:endParaRPr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230BCAE-A558-4494-A4C7-02D6A5655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25" y="3925991"/>
            <a:ext cx="2506687" cy="113225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26;p3" descr="A picture containing outdoor, tree, water, boat&#10;&#10;Description automatically generated">
            <a:extLst>
              <a:ext uri="{FF2B5EF4-FFF2-40B4-BE49-F238E27FC236}">
                <a16:creationId xmlns:a16="http://schemas.microsoft.com/office/drawing/2014/main" id="{198026D9-61B9-43E1-9BFF-5C423C0183A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2183"/>
          <a:stretch/>
        </p:blipFill>
        <p:spPr>
          <a:xfrm>
            <a:off x="370306" y="-5347"/>
            <a:ext cx="11821694" cy="57818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03;p9">
            <a:extLst>
              <a:ext uri="{FF2B5EF4-FFF2-40B4-BE49-F238E27FC236}">
                <a16:creationId xmlns:a16="http://schemas.microsoft.com/office/drawing/2014/main" id="{1DC51DEB-3362-48F2-8EA1-64CD42A7777E}"/>
              </a:ext>
            </a:extLst>
          </p:cNvPr>
          <p:cNvSpPr/>
          <p:nvPr/>
        </p:nvSpPr>
        <p:spPr>
          <a:xfrm>
            <a:off x="-16474" y="-5347"/>
            <a:ext cx="4211052" cy="5781843"/>
          </a:xfrm>
          <a:prstGeom prst="rect">
            <a:avLst/>
          </a:prstGeom>
          <a:solidFill>
            <a:srgbClr val="B1D13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425;p24">
            <a:extLst>
              <a:ext uri="{FF2B5EF4-FFF2-40B4-BE49-F238E27FC236}">
                <a16:creationId xmlns:a16="http://schemas.microsoft.com/office/drawing/2014/main" id="{DA1EDC6D-2F5A-4831-A637-BB06AD5420BA}"/>
              </a:ext>
            </a:extLst>
          </p:cNvPr>
          <p:cNvSpPr txBox="1">
            <a:spLocks/>
          </p:cNvSpPr>
          <p:nvPr/>
        </p:nvSpPr>
        <p:spPr>
          <a:xfrm>
            <a:off x="519107" y="638259"/>
            <a:ext cx="3272237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Why Be Organized?</a:t>
            </a:r>
          </a:p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endParaRPr lang="en-US" sz="3600" b="1" dirty="0">
              <a:solidFill>
                <a:schemeClr val="lt1"/>
              </a:solidFill>
              <a:latin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Why Prepare?</a:t>
            </a:r>
          </a:p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endParaRPr lang="en-US" sz="3600" b="1" dirty="0">
              <a:solidFill>
                <a:schemeClr val="lt1"/>
              </a:solidFill>
              <a:latin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Why Work Together?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A30B717-4465-4E84-9F92-BC7F2C1C742F}"/>
              </a:ext>
            </a:extLst>
          </p:cNvPr>
          <p:cNvGrpSpPr/>
          <p:nvPr/>
        </p:nvGrpSpPr>
        <p:grpSpPr>
          <a:xfrm>
            <a:off x="0" y="5725741"/>
            <a:ext cx="4251846" cy="1132259"/>
            <a:chOff x="-3942" y="5736777"/>
            <a:chExt cx="4251846" cy="113225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E1468E3-09F3-4488-BB57-B8D1C07F25D9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17" name="Picture 16" descr="Logo&#10;&#10;Description automatically generated">
                <a:extLst>
                  <a:ext uri="{FF2B5EF4-FFF2-40B4-BE49-F238E27FC236}">
                    <a16:creationId xmlns:a16="http://schemas.microsoft.com/office/drawing/2014/main" id="{C5487737-F88C-4CB9-A4FC-692CA4E586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18" name="Picture 17" descr="Logo&#10;&#10;Description automatically generated">
                <a:extLst>
                  <a:ext uri="{FF2B5EF4-FFF2-40B4-BE49-F238E27FC236}">
                    <a16:creationId xmlns:a16="http://schemas.microsoft.com/office/drawing/2014/main" id="{E2355E69-0514-4CD0-A794-27E16459E2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D404CF6-F422-4188-BD19-8F89DD093012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02446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26;p3" descr="A picture containing outdoor, tree, water, boat&#10;&#10;Description automatically generated">
            <a:extLst>
              <a:ext uri="{FF2B5EF4-FFF2-40B4-BE49-F238E27FC236}">
                <a16:creationId xmlns:a16="http://schemas.microsoft.com/office/drawing/2014/main" id="{8D24848C-3F4E-4DD1-8AB2-DE79BC06530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2183"/>
          <a:stretch/>
        </p:blipFill>
        <p:spPr>
          <a:xfrm>
            <a:off x="370306" y="-5347"/>
            <a:ext cx="11821694" cy="57818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03;p9">
            <a:extLst>
              <a:ext uri="{FF2B5EF4-FFF2-40B4-BE49-F238E27FC236}">
                <a16:creationId xmlns:a16="http://schemas.microsoft.com/office/drawing/2014/main" id="{1DC51DEB-3362-48F2-8EA1-64CD42A7777E}"/>
              </a:ext>
            </a:extLst>
          </p:cNvPr>
          <p:cNvSpPr/>
          <p:nvPr/>
        </p:nvSpPr>
        <p:spPr>
          <a:xfrm>
            <a:off x="-16474" y="-5347"/>
            <a:ext cx="4211052" cy="5781843"/>
          </a:xfrm>
          <a:prstGeom prst="rect">
            <a:avLst/>
          </a:prstGeom>
          <a:solidFill>
            <a:srgbClr val="B1D13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425;p24">
            <a:extLst>
              <a:ext uri="{FF2B5EF4-FFF2-40B4-BE49-F238E27FC236}">
                <a16:creationId xmlns:a16="http://schemas.microsoft.com/office/drawing/2014/main" id="{DA1EDC6D-2F5A-4831-A637-BB06AD5420BA}"/>
              </a:ext>
            </a:extLst>
          </p:cNvPr>
          <p:cNvSpPr txBox="1">
            <a:spLocks/>
          </p:cNvSpPr>
          <p:nvPr/>
        </p:nvSpPr>
        <p:spPr>
          <a:xfrm>
            <a:off x="474853" y="638259"/>
            <a:ext cx="3309747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The Answer</a:t>
            </a:r>
          </a:p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</a:pPr>
            <a:endParaRPr lang="en-US" sz="18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320C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You want to have effective response </a:t>
            </a:r>
          </a:p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320C"/>
              </a:buClr>
              <a:buSzPts val="2400"/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bg1"/>
              </a:solidFill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320C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Minimize loss of life and damage to property</a:t>
            </a:r>
          </a:p>
          <a:p>
            <a:pPr marL="171450" lvl="0" indent="-1714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320C"/>
              </a:buClr>
              <a:buSzPts val="2400"/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bg1"/>
              </a:solidFill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320C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To be more resilient </a:t>
            </a:r>
            <a:endParaRPr lang="en-US" sz="1100" dirty="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DB61B51-CC83-4F0A-B816-B2DA8CDB0DA9}"/>
              </a:ext>
            </a:extLst>
          </p:cNvPr>
          <p:cNvGrpSpPr/>
          <p:nvPr/>
        </p:nvGrpSpPr>
        <p:grpSpPr>
          <a:xfrm>
            <a:off x="0" y="5725741"/>
            <a:ext cx="4251846" cy="1132259"/>
            <a:chOff x="-3942" y="5736777"/>
            <a:chExt cx="4251846" cy="113225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ED7838B-17A6-4ADB-A40F-E59F62EC0F94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17" name="Picture 16" descr="Logo&#10;&#10;Description automatically generated">
                <a:extLst>
                  <a:ext uri="{FF2B5EF4-FFF2-40B4-BE49-F238E27FC236}">
                    <a16:creationId xmlns:a16="http://schemas.microsoft.com/office/drawing/2014/main" id="{54F4D158-8BD3-4969-A1FB-99D10C6BC2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18" name="Picture 17" descr="Logo&#10;&#10;Description automatically generated">
                <a:extLst>
                  <a:ext uri="{FF2B5EF4-FFF2-40B4-BE49-F238E27FC236}">
                    <a16:creationId xmlns:a16="http://schemas.microsoft.com/office/drawing/2014/main" id="{75FD7D50-B1AB-4672-A2CA-CAF62062D8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1172471-036D-4EDE-B129-34F52FD5E772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6528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03;p9">
            <a:extLst>
              <a:ext uri="{FF2B5EF4-FFF2-40B4-BE49-F238E27FC236}">
                <a16:creationId xmlns:a16="http://schemas.microsoft.com/office/drawing/2014/main" id="{1DC51DEB-3362-48F2-8EA1-64CD42A7777E}"/>
              </a:ext>
            </a:extLst>
          </p:cNvPr>
          <p:cNvSpPr/>
          <p:nvPr/>
        </p:nvSpPr>
        <p:spPr>
          <a:xfrm>
            <a:off x="-16474" y="-5347"/>
            <a:ext cx="4211052" cy="5781843"/>
          </a:xfrm>
          <a:prstGeom prst="rect">
            <a:avLst/>
          </a:prstGeom>
          <a:solidFill>
            <a:srgbClr val="B1D13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425;p24">
            <a:extLst>
              <a:ext uri="{FF2B5EF4-FFF2-40B4-BE49-F238E27FC236}">
                <a16:creationId xmlns:a16="http://schemas.microsoft.com/office/drawing/2014/main" id="{DA1EDC6D-2F5A-4831-A637-BB06AD5420BA}"/>
              </a:ext>
            </a:extLst>
          </p:cNvPr>
          <p:cNvSpPr txBox="1">
            <a:spLocks/>
          </p:cNvSpPr>
          <p:nvPr/>
        </p:nvSpPr>
        <p:spPr>
          <a:xfrm>
            <a:off x="474853" y="638259"/>
            <a:ext cx="3309747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The CDRT Governance Structure At A </a:t>
            </a:r>
          </a:p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National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2E82FF-1347-463E-805D-E53A4FD12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700" y="440954"/>
            <a:ext cx="5448300" cy="502467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99BE340-9A00-469F-8991-3A160AC1E1EA}"/>
              </a:ext>
            </a:extLst>
          </p:cNvPr>
          <p:cNvGrpSpPr/>
          <p:nvPr/>
        </p:nvGrpSpPr>
        <p:grpSpPr>
          <a:xfrm>
            <a:off x="0" y="5725741"/>
            <a:ext cx="4251846" cy="1132259"/>
            <a:chOff x="-3942" y="5736777"/>
            <a:chExt cx="4251846" cy="113225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315688A-FDB0-4116-80E8-09163FFD4A02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17" name="Picture 16" descr="Logo&#10;&#10;Description automatically generated">
                <a:extLst>
                  <a:ext uri="{FF2B5EF4-FFF2-40B4-BE49-F238E27FC236}">
                    <a16:creationId xmlns:a16="http://schemas.microsoft.com/office/drawing/2014/main" id="{52CE9198-CDA9-43B9-815E-2673F61B4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18" name="Picture 17" descr="Logo&#10;&#10;Description automatically generated">
                <a:extLst>
                  <a:ext uri="{FF2B5EF4-FFF2-40B4-BE49-F238E27FC236}">
                    <a16:creationId xmlns:a16="http://schemas.microsoft.com/office/drawing/2014/main" id="{F660EA5E-FD95-4A71-A721-26AA3C2C4C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0971DBD-2F41-4608-8CF5-CBFC3F38E6E6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2785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03;p9">
            <a:extLst>
              <a:ext uri="{FF2B5EF4-FFF2-40B4-BE49-F238E27FC236}">
                <a16:creationId xmlns:a16="http://schemas.microsoft.com/office/drawing/2014/main" id="{1DC51DEB-3362-48F2-8EA1-64CD42A7777E}"/>
              </a:ext>
            </a:extLst>
          </p:cNvPr>
          <p:cNvSpPr/>
          <p:nvPr/>
        </p:nvSpPr>
        <p:spPr>
          <a:xfrm>
            <a:off x="-16474" y="-5347"/>
            <a:ext cx="4211052" cy="5781843"/>
          </a:xfrm>
          <a:prstGeom prst="rect">
            <a:avLst/>
          </a:prstGeom>
          <a:solidFill>
            <a:srgbClr val="B1D13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425;p24">
            <a:extLst>
              <a:ext uri="{FF2B5EF4-FFF2-40B4-BE49-F238E27FC236}">
                <a16:creationId xmlns:a16="http://schemas.microsoft.com/office/drawing/2014/main" id="{DA1EDC6D-2F5A-4831-A637-BB06AD5420BA}"/>
              </a:ext>
            </a:extLst>
          </p:cNvPr>
          <p:cNvSpPr txBox="1">
            <a:spLocks/>
          </p:cNvSpPr>
          <p:nvPr/>
        </p:nvSpPr>
        <p:spPr>
          <a:xfrm>
            <a:off x="815178" y="638259"/>
            <a:ext cx="2547747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Steering Committee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258139-67B8-4F16-A11D-54AF986621CB}"/>
              </a:ext>
            </a:extLst>
          </p:cNvPr>
          <p:cNvSpPr txBox="1"/>
          <p:nvPr/>
        </p:nvSpPr>
        <p:spPr>
          <a:xfrm>
            <a:off x="6284529" y="560391"/>
            <a:ext cx="48236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Resource Mobilization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82895B-65FA-486E-8FF9-3FF5EEA1CD58}"/>
              </a:ext>
            </a:extLst>
          </p:cNvPr>
          <p:cNvSpPr txBox="1"/>
          <p:nvPr/>
        </p:nvSpPr>
        <p:spPr>
          <a:xfrm>
            <a:off x="6284529" y="4948222"/>
            <a:ext cx="48236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Establishment &amp; Training of New Teams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ACEF7F-32BF-46E9-A364-D8F58E0359D1}"/>
              </a:ext>
            </a:extLst>
          </p:cNvPr>
          <p:cNvSpPr txBox="1"/>
          <p:nvPr/>
        </p:nvSpPr>
        <p:spPr>
          <a:xfrm>
            <a:off x="6284529" y="1535852"/>
            <a:ext cx="48236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Strategic Planning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F1F233-D74C-4699-A19C-DF749AF6EC6C}"/>
              </a:ext>
            </a:extLst>
          </p:cNvPr>
          <p:cNvSpPr txBox="1"/>
          <p:nvPr/>
        </p:nvSpPr>
        <p:spPr>
          <a:xfrm>
            <a:off x="6284529" y="2700907"/>
            <a:ext cx="48236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Development of Annual Budget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E4AFEC-6067-4079-8DB3-F474C7351094}"/>
              </a:ext>
            </a:extLst>
          </p:cNvPr>
          <p:cNvSpPr txBox="1"/>
          <p:nvPr/>
        </p:nvSpPr>
        <p:spPr>
          <a:xfrm>
            <a:off x="6284529" y="3716563"/>
            <a:ext cx="48236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Planning of CDRT Activities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A6BDD3-342C-47AA-BDE6-3FB7CE8F3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125" y="2573818"/>
            <a:ext cx="402703" cy="5979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E2A047-2EC1-464F-B663-6642FD824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144" y="495212"/>
            <a:ext cx="640664" cy="5857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863B43-9AD2-41C6-BB20-E79851368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9957" y="1468993"/>
            <a:ext cx="543039" cy="5857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FB25E2A-64E2-49EE-99F6-8A4FF9082F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4023" y="3593554"/>
            <a:ext cx="414906" cy="5613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2D5438F-9FCE-455A-BAB5-63F3111904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6230" y="4809358"/>
            <a:ext cx="750492" cy="57964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CFF44C2-5EA6-4A5A-ADEE-1F581810B037}"/>
              </a:ext>
            </a:extLst>
          </p:cNvPr>
          <p:cNvGrpSpPr/>
          <p:nvPr/>
        </p:nvGrpSpPr>
        <p:grpSpPr>
          <a:xfrm>
            <a:off x="0" y="5725741"/>
            <a:ext cx="4251846" cy="1132259"/>
            <a:chOff x="-3942" y="5736777"/>
            <a:chExt cx="4251846" cy="113225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4FD641C-0AEB-4BCA-A7EC-1292E08CB1D7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24" name="Picture 23" descr="Logo&#10;&#10;Description automatically generated">
                <a:extLst>
                  <a:ext uri="{FF2B5EF4-FFF2-40B4-BE49-F238E27FC236}">
                    <a16:creationId xmlns:a16="http://schemas.microsoft.com/office/drawing/2014/main" id="{4E163D0F-9661-416B-A08A-AFEEA93BB8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26" name="Picture 25" descr="Logo&#10;&#10;Description automatically generated">
                <a:extLst>
                  <a:ext uri="{FF2B5EF4-FFF2-40B4-BE49-F238E27FC236}">
                    <a16:creationId xmlns:a16="http://schemas.microsoft.com/office/drawing/2014/main" id="{05760B79-9DC4-4887-9CCF-A046AEAAA8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3AFBE25-2D00-446F-9898-66BA06851A97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10284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03;p9">
            <a:extLst>
              <a:ext uri="{FF2B5EF4-FFF2-40B4-BE49-F238E27FC236}">
                <a16:creationId xmlns:a16="http://schemas.microsoft.com/office/drawing/2014/main" id="{1DC51DEB-3362-48F2-8EA1-64CD42A7777E}"/>
              </a:ext>
            </a:extLst>
          </p:cNvPr>
          <p:cNvSpPr/>
          <p:nvPr/>
        </p:nvSpPr>
        <p:spPr>
          <a:xfrm>
            <a:off x="-16474" y="-5347"/>
            <a:ext cx="4211052" cy="5781843"/>
          </a:xfrm>
          <a:prstGeom prst="rect">
            <a:avLst/>
          </a:prstGeom>
          <a:solidFill>
            <a:srgbClr val="B1D13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425;p24">
            <a:extLst>
              <a:ext uri="{FF2B5EF4-FFF2-40B4-BE49-F238E27FC236}">
                <a16:creationId xmlns:a16="http://schemas.microsoft.com/office/drawing/2014/main" id="{DA1EDC6D-2F5A-4831-A637-BB06AD5420BA}"/>
              </a:ext>
            </a:extLst>
          </p:cNvPr>
          <p:cNvSpPr txBox="1">
            <a:spLocks/>
          </p:cNvSpPr>
          <p:nvPr/>
        </p:nvSpPr>
        <p:spPr>
          <a:xfrm>
            <a:off x="706890" y="638259"/>
            <a:ext cx="2976110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CDRT Chair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Leads &amp; Oversees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Builds The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Planning, Growth &amp; Development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&amp; Evaluation</a:t>
            </a:r>
          </a:p>
        </p:txBody>
      </p:sp>
      <p:pic>
        <p:nvPicPr>
          <p:cNvPr id="5" name="Picture 4" descr="A picture containing indoor, seat, leather&#10;&#10;Description automatically generated">
            <a:extLst>
              <a:ext uri="{FF2B5EF4-FFF2-40B4-BE49-F238E27FC236}">
                <a16:creationId xmlns:a16="http://schemas.microsoft.com/office/drawing/2014/main" id="{28965178-A0AE-470F-A9D1-B57CA413B9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" t="78" r="20907" b="15692"/>
          <a:stretch/>
        </p:blipFill>
        <p:spPr>
          <a:xfrm>
            <a:off x="4194578" y="0"/>
            <a:ext cx="7997422" cy="57764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4FFB22F-C347-448C-A905-EC95D25FE418}"/>
              </a:ext>
            </a:extLst>
          </p:cNvPr>
          <p:cNvGrpSpPr/>
          <p:nvPr/>
        </p:nvGrpSpPr>
        <p:grpSpPr>
          <a:xfrm>
            <a:off x="0" y="5725741"/>
            <a:ext cx="4251846" cy="1132259"/>
            <a:chOff x="-3942" y="5736777"/>
            <a:chExt cx="4251846" cy="113225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B8B6F01-48BE-400D-A43E-EF4C89755E7E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16" name="Picture 15" descr="Logo&#10;&#10;Description automatically generated">
                <a:extLst>
                  <a:ext uri="{FF2B5EF4-FFF2-40B4-BE49-F238E27FC236}">
                    <a16:creationId xmlns:a16="http://schemas.microsoft.com/office/drawing/2014/main" id="{90366AAB-C097-434F-A047-E02F35065D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17" name="Picture 16" descr="Logo&#10;&#10;Description automatically generated">
                <a:extLst>
                  <a:ext uri="{FF2B5EF4-FFF2-40B4-BE49-F238E27FC236}">
                    <a16:creationId xmlns:a16="http://schemas.microsoft.com/office/drawing/2014/main" id="{9E541841-5D52-46AD-9CC0-519976D24D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C23EACE-CFB7-41CD-B775-E9E2AC887E73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79978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03;p9">
            <a:extLst>
              <a:ext uri="{FF2B5EF4-FFF2-40B4-BE49-F238E27FC236}">
                <a16:creationId xmlns:a16="http://schemas.microsoft.com/office/drawing/2014/main" id="{1DC51DEB-3362-48F2-8EA1-64CD42A7777E}"/>
              </a:ext>
            </a:extLst>
          </p:cNvPr>
          <p:cNvSpPr/>
          <p:nvPr/>
        </p:nvSpPr>
        <p:spPr>
          <a:xfrm>
            <a:off x="-16474" y="-5347"/>
            <a:ext cx="4211052" cy="5781843"/>
          </a:xfrm>
          <a:prstGeom prst="rect">
            <a:avLst/>
          </a:prstGeom>
          <a:solidFill>
            <a:srgbClr val="B1D13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425;p24">
            <a:extLst>
              <a:ext uri="{FF2B5EF4-FFF2-40B4-BE49-F238E27FC236}">
                <a16:creationId xmlns:a16="http://schemas.microsoft.com/office/drawing/2014/main" id="{DA1EDC6D-2F5A-4831-A637-BB06AD5420BA}"/>
              </a:ext>
            </a:extLst>
          </p:cNvPr>
          <p:cNvSpPr txBox="1">
            <a:spLocks/>
          </p:cNvSpPr>
          <p:nvPr/>
        </p:nvSpPr>
        <p:spPr>
          <a:xfrm>
            <a:off x="706890" y="638259"/>
            <a:ext cx="2976110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CDRT </a:t>
            </a:r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Secretary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Manages documentation and record keeping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and record meetings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updated contact list of members and stakeholders 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F464544-2229-4EB4-9951-3A4926DEF8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7" b="15770"/>
          <a:stretch/>
        </p:blipFill>
        <p:spPr>
          <a:xfrm>
            <a:off x="4194578" y="0"/>
            <a:ext cx="7997422" cy="57764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B488682-C3EE-4F4B-8FB0-3466C27FB6BF}"/>
              </a:ext>
            </a:extLst>
          </p:cNvPr>
          <p:cNvGrpSpPr/>
          <p:nvPr/>
        </p:nvGrpSpPr>
        <p:grpSpPr>
          <a:xfrm>
            <a:off x="0" y="5725741"/>
            <a:ext cx="4251846" cy="1132259"/>
            <a:chOff x="-3942" y="5736777"/>
            <a:chExt cx="4251846" cy="113225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FF354D6-93A4-4A26-A2F6-B7FB53DBF8D3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16" name="Picture 15" descr="Logo&#10;&#10;Description automatically generated">
                <a:extLst>
                  <a:ext uri="{FF2B5EF4-FFF2-40B4-BE49-F238E27FC236}">
                    <a16:creationId xmlns:a16="http://schemas.microsoft.com/office/drawing/2014/main" id="{44288672-6E04-4197-A4DB-7416895CE0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17" name="Picture 16" descr="Logo&#10;&#10;Description automatically generated">
                <a:extLst>
                  <a:ext uri="{FF2B5EF4-FFF2-40B4-BE49-F238E27FC236}">
                    <a16:creationId xmlns:a16="http://schemas.microsoft.com/office/drawing/2014/main" id="{5FFDB095-5BFC-4ED7-810C-2FF8A515AB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3AAC4F2-1EE9-4FB6-96FE-39EC617E9CC7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5065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trophy&#10;&#10;Description automatically generated with low confidence">
            <a:extLst>
              <a:ext uri="{FF2B5EF4-FFF2-40B4-BE49-F238E27FC236}">
                <a16:creationId xmlns:a16="http://schemas.microsoft.com/office/drawing/2014/main" id="{0448815F-1F97-457B-BD0C-87712BF7E9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8" t="30494" r="14302"/>
          <a:stretch/>
        </p:blipFill>
        <p:spPr>
          <a:xfrm>
            <a:off x="3200400" y="0"/>
            <a:ext cx="8991600" cy="5776495"/>
          </a:xfrm>
          <a:prstGeom prst="rect">
            <a:avLst/>
          </a:prstGeom>
        </p:spPr>
      </p:pic>
      <p:sp>
        <p:nvSpPr>
          <p:cNvPr id="10" name="Google Shape;203;p9">
            <a:extLst>
              <a:ext uri="{FF2B5EF4-FFF2-40B4-BE49-F238E27FC236}">
                <a16:creationId xmlns:a16="http://schemas.microsoft.com/office/drawing/2014/main" id="{1DC51DEB-3362-48F2-8EA1-64CD42A7777E}"/>
              </a:ext>
            </a:extLst>
          </p:cNvPr>
          <p:cNvSpPr/>
          <p:nvPr/>
        </p:nvSpPr>
        <p:spPr>
          <a:xfrm>
            <a:off x="-16474" y="-5347"/>
            <a:ext cx="4211052" cy="5781843"/>
          </a:xfrm>
          <a:prstGeom prst="rect">
            <a:avLst/>
          </a:prstGeom>
          <a:solidFill>
            <a:srgbClr val="B1D13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425;p24">
            <a:extLst>
              <a:ext uri="{FF2B5EF4-FFF2-40B4-BE49-F238E27FC236}">
                <a16:creationId xmlns:a16="http://schemas.microsoft.com/office/drawing/2014/main" id="{DA1EDC6D-2F5A-4831-A637-BB06AD5420BA}"/>
              </a:ext>
            </a:extLst>
          </p:cNvPr>
          <p:cNvSpPr txBox="1">
            <a:spLocks/>
          </p:cNvSpPr>
          <p:nvPr/>
        </p:nvSpPr>
        <p:spPr>
          <a:xfrm>
            <a:off x="123226" y="638259"/>
            <a:ext cx="3931652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Public Relations/ Communications Officer</a:t>
            </a:r>
          </a:p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endParaRPr lang="en-US" sz="1800" b="1" dirty="0">
              <a:solidFill>
                <a:schemeClr val="bg1"/>
              </a:solidFill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Share Info to the CDRT Team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Promote good work of CDRTs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Builds communication network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Public education activities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Engagement &amp; Inclusivity </a:t>
            </a:r>
          </a:p>
          <a:p>
            <a:pPr>
              <a:spcBef>
                <a:spcPts val="0"/>
              </a:spcBef>
              <a:buClr>
                <a:schemeClr val="lt1"/>
              </a:buClr>
              <a:buSzPts val="4400"/>
              <a:buFont typeface="Arial"/>
              <a:buNone/>
            </a:pPr>
            <a:endParaRPr lang="en-US" sz="1800" b="1" dirty="0">
              <a:solidFill>
                <a:schemeClr val="lt1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DB1778-6657-4128-86BB-A816BDE3D6AB}"/>
              </a:ext>
            </a:extLst>
          </p:cNvPr>
          <p:cNvGrpSpPr/>
          <p:nvPr/>
        </p:nvGrpSpPr>
        <p:grpSpPr>
          <a:xfrm>
            <a:off x="0" y="5725741"/>
            <a:ext cx="4251846" cy="1132259"/>
            <a:chOff x="-3942" y="5736777"/>
            <a:chExt cx="4251846" cy="113225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27E233F-020C-4FE2-96C4-DFD4162078E2}"/>
                </a:ext>
              </a:extLst>
            </p:cNvPr>
            <p:cNvGrpSpPr/>
            <p:nvPr/>
          </p:nvGrpSpPr>
          <p:grpSpPr>
            <a:xfrm>
              <a:off x="-3942" y="5736777"/>
              <a:ext cx="4251846" cy="1132259"/>
              <a:chOff x="-3942" y="5736777"/>
              <a:chExt cx="4251846" cy="1132259"/>
            </a:xfrm>
          </p:grpSpPr>
          <p:pic>
            <p:nvPicPr>
              <p:cNvPr id="16" name="Picture 15" descr="Logo&#10;&#10;Description automatically generated">
                <a:extLst>
                  <a:ext uri="{FF2B5EF4-FFF2-40B4-BE49-F238E27FC236}">
                    <a16:creationId xmlns:a16="http://schemas.microsoft.com/office/drawing/2014/main" id="{D7FBDFBF-D8C9-4173-AF09-B1629310E3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232" y="6100168"/>
                <a:ext cx="1699672" cy="359600"/>
              </a:xfrm>
              <a:prstGeom prst="rect">
                <a:avLst/>
              </a:prstGeom>
            </p:spPr>
          </p:pic>
          <p:pic>
            <p:nvPicPr>
              <p:cNvPr id="17" name="Picture 16" descr="Logo&#10;&#10;Description automatically generated">
                <a:extLst>
                  <a:ext uri="{FF2B5EF4-FFF2-40B4-BE49-F238E27FC236}">
                    <a16:creationId xmlns:a16="http://schemas.microsoft.com/office/drawing/2014/main" id="{9BAAC202-AFAF-45ED-89A9-3D9807A104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42" y="5736777"/>
                <a:ext cx="2506687" cy="1132259"/>
              </a:xfrm>
              <a:prstGeom prst="rect">
                <a:avLst/>
              </a:prstGeom>
            </p:spPr>
          </p:pic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E48C3D6-CC78-4254-8E3F-9D26159935D4}"/>
                </a:ext>
              </a:extLst>
            </p:cNvPr>
            <p:cNvCxnSpPr/>
            <p:nvPr/>
          </p:nvCxnSpPr>
          <p:spPr>
            <a:xfrm>
              <a:off x="2351318" y="6128658"/>
              <a:ext cx="0" cy="34249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94232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3313</TotalTime>
  <Words>1329</Words>
  <Application>Microsoft Office PowerPoint</Application>
  <PresentationFormat>Widescreen</PresentationFormat>
  <Paragraphs>235</Paragraphs>
  <Slides>26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Nicholas</dc:creator>
  <cp:lastModifiedBy>Renee THOMAS</cp:lastModifiedBy>
  <cp:revision>34</cp:revision>
  <dcterms:created xsi:type="dcterms:W3CDTF">2021-09-10T07:38:40Z</dcterms:created>
  <dcterms:modified xsi:type="dcterms:W3CDTF">2022-06-01T20:58:58Z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af3f7fd-5cd4-4287-9002-aceb9af13c42_Enabled">
    <vt:lpwstr>true</vt:lpwstr>
  </property>
  <property fmtid="{D5CDD505-2E9C-101B-9397-08002B2CF9AE}" pid="3" name="MSIP_Label_caf3f7fd-5cd4-4287-9002-aceb9af13c42_SetDate">
    <vt:lpwstr>2022-06-01T20:56:17Z</vt:lpwstr>
  </property>
  <property fmtid="{D5CDD505-2E9C-101B-9397-08002B2CF9AE}" pid="4" name="MSIP_Label_caf3f7fd-5cd4-4287-9002-aceb9af13c42_Method">
    <vt:lpwstr>Privileged</vt:lpwstr>
  </property>
  <property fmtid="{D5CDD505-2E9C-101B-9397-08002B2CF9AE}" pid="5" name="MSIP_Label_caf3f7fd-5cd4-4287-9002-aceb9af13c42_Name">
    <vt:lpwstr>Public</vt:lpwstr>
  </property>
  <property fmtid="{D5CDD505-2E9C-101B-9397-08002B2CF9AE}" pid="6" name="MSIP_Label_caf3f7fd-5cd4-4287-9002-aceb9af13c42_SiteId">
    <vt:lpwstr>a2b53be5-734e-4e6c-ab0d-d184f60fd917</vt:lpwstr>
  </property>
  <property fmtid="{D5CDD505-2E9C-101B-9397-08002B2CF9AE}" pid="7" name="MSIP_Label_caf3f7fd-5cd4-4287-9002-aceb9af13c42_ActionId">
    <vt:lpwstr>34ffeaa5-fc5e-41e7-bf7f-f57d75625ae6</vt:lpwstr>
  </property>
  <property fmtid="{D5CDD505-2E9C-101B-9397-08002B2CF9AE}" pid="8" name="MSIP_Label_caf3f7fd-5cd4-4287-9002-aceb9af13c42_ContentBits">
    <vt:lpwstr>2</vt:lpwstr>
  </property>
</Properties>
</file>