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57" r:id="rId3"/>
    <p:sldId id="258" r:id="rId4"/>
    <p:sldId id="534" r:id="rId5"/>
    <p:sldId id="535" r:id="rId6"/>
    <p:sldId id="536" r:id="rId7"/>
    <p:sldId id="537" r:id="rId8"/>
    <p:sldId id="538" r:id="rId9"/>
    <p:sldId id="541" r:id="rId10"/>
    <p:sldId id="539" r:id="rId11"/>
    <p:sldId id="540" r:id="rId12"/>
    <p:sldId id="542" r:id="rId13"/>
    <p:sldId id="543" r:id="rId14"/>
    <p:sldId id="544" r:id="rId15"/>
    <p:sldId id="545" r:id="rId16"/>
    <p:sldId id="546" r:id="rId17"/>
    <p:sldId id="547" r:id="rId18"/>
    <p:sldId id="548" r:id="rId19"/>
    <p:sldId id="550" r:id="rId20"/>
    <p:sldId id="551" r:id="rId21"/>
    <p:sldId id="552" r:id="rId22"/>
    <p:sldId id="553" r:id="rId23"/>
    <p:sldId id="554" r:id="rId24"/>
    <p:sldId id="555" r:id="rId25"/>
    <p:sldId id="558" r:id="rId26"/>
    <p:sldId id="559" r:id="rId27"/>
    <p:sldId id="560" r:id="rId28"/>
    <p:sldId id="322"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59F25"/>
    <a:srgbClr val="055A99"/>
    <a:srgbClr val="18B6A5"/>
    <a:srgbClr val="FFA025"/>
    <a:srgbClr val="E42D38"/>
    <a:srgbClr val="F99B27"/>
    <a:srgbClr val="B1D137"/>
    <a:srgbClr val="2A320C"/>
    <a:srgbClr val="4F5340"/>
    <a:srgbClr val="7030A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E1E4486-43D4-4D10-B685-5B4930DB22CD}" v="36" dt="2022-06-01T21:29:47.4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9280" autoAdjust="0"/>
    <p:restoredTop sz="86885" autoAdjust="0"/>
  </p:normalViewPr>
  <p:slideViewPr>
    <p:cSldViewPr snapToGrid="0">
      <p:cViewPr varScale="1">
        <p:scale>
          <a:sx n="55" d="100"/>
          <a:sy n="55" d="100"/>
        </p:scale>
        <p:origin x="480" y="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nee THOMAS" userId="7388ade7-5052-4fc2-85b0-57f7b6ccd4a2" providerId="ADAL" clId="{DE1E4486-43D4-4D10-B685-5B4930DB22CD}"/>
    <pc:docChg chg="custSel modSld modMainMaster">
      <pc:chgData name="Renee THOMAS" userId="7388ade7-5052-4fc2-85b0-57f7b6ccd4a2" providerId="ADAL" clId="{DE1E4486-43D4-4D10-B685-5B4930DB22CD}" dt="2022-06-01T21:30:06.581" v="155" actId="478"/>
      <pc:docMkLst>
        <pc:docMk/>
      </pc:docMkLst>
      <pc:sldChg chg="addSp modSp mod">
        <pc:chgData name="Renee THOMAS" userId="7388ade7-5052-4fc2-85b0-57f7b6ccd4a2" providerId="ADAL" clId="{DE1E4486-43D4-4D10-B685-5B4930DB22CD}" dt="2022-06-01T21:28:17.580" v="67" actId="1076"/>
        <pc:sldMkLst>
          <pc:docMk/>
          <pc:sldMk cId="4231583029" sldId="256"/>
        </pc:sldMkLst>
        <pc:spChg chg="add mod">
          <ac:chgData name="Renee THOMAS" userId="7388ade7-5052-4fc2-85b0-57f7b6ccd4a2" providerId="ADAL" clId="{DE1E4486-43D4-4D10-B685-5B4930DB22CD}" dt="2022-06-01T21:28:11.530" v="65" actId="2085"/>
          <ac:spMkLst>
            <pc:docMk/>
            <pc:sldMk cId="4231583029" sldId="256"/>
            <ac:spMk id="2" creationId="{57931143-174A-432E-BB65-60E8657EA129}"/>
          </ac:spMkLst>
        </pc:spChg>
        <pc:spChg chg="mod">
          <ac:chgData name="Renee THOMAS" userId="7388ade7-5052-4fc2-85b0-57f7b6ccd4a2" providerId="ADAL" clId="{DE1E4486-43D4-4D10-B685-5B4930DB22CD}" dt="2022-06-01T21:27:55.112" v="61" actId="14100"/>
          <ac:spMkLst>
            <pc:docMk/>
            <pc:sldMk cId="4231583029" sldId="256"/>
            <ac:spMk id="8" creationId="{108ED90A-D088-4DB6-81F2-A8EA9DE3F9D6}"/>
          </ac:spMkLst>
        </pc:spChg>
        <pc:spChg chg="mod">
          <ac:chgData name="Renee THOMAS" userId="7388ade7-5052-4fc2-85b0-57f7b6ccd4a2" providerId="ADAL" clId="{DE1E4486-43D4-4D10-B685-5B4930DB22CD}" dt="2022-06-01T21:27:43.425" v="38" actId="1036"/>
          <ac:spMkLst>
            <pc:docMk/>
            <pc:sldMk cId="4231583029" sldId="256"/>
            <ac:spMk id="9" creationId="{4018DEE2-1F82-4957-9F0B-1D6FD498C6BA}"/>
          </ac:spMkLst>
        </pc:spChg>
        <pc:spChg chg="mod">
          <ac:chgData name="Renee THOMAS" userId="7388ade7-5052-4fc2-85b0-57f7b6ccd4a2" providerId="ADAL" clId="{DE1E4486-43D4-4D10-B685-5B4930DB22CD}" dt="2022-06-01T21:27:49.871" v="60" actId="1036"/>
          <ac:spMkLst>
            <pc:docMk/>
            <pc:sldMk cId="4231583029" sldId="256"/>
            <ac:spMk id="10" creationId="{A22E6206-6A96-43AA-846A-64025C454637}"/>
          </ac:spMkLst>
        </pc:spChg>
        <pc:grpChg chg="add mod">
          <ac:chgData name="Renee THOMAS" userId="7388ade7-5052-4fc2-85b0-57f7b6ccd4a2" providerId="ADAL" clId="{DE1E4486-43D4-4D10-B685-5B4930DB22CD}" dt="2022-06-01T21:28:17.580" v="67" actId="1076"/>
          <ac:grpSpMkLst>
            <pc:docMk/>
            <pc:sldMk cId="4231583029" sldId="256"/>
            <ac:grpSpMk id="7" creationId="{77F1AABE-DAC3-4210-9CC1-593E702714FF}"/>
          </ac:grpSpMkLst>
        </pc:grpChg>
        <pc:grpChg chg="add mod">
          <ac:chgData name="Renee THOMAS" userId="7388ade7-5052-4fc2-85b0-57f7b6ccd4a2" providerId="ADAL" clId="{DE1E4486-43D4-4D10-B685-5B4930DB22CD}" dt="2022-06-01T21:28:13.891" v="66"/>
          <ac:grpSpMkLst>
            <pc:docMk/>
            <pc:sldMk cId="4231583029" sldId="256"/>
            <ac:grpSpMk id="11" creationId="{EC55DA05-CF53-4DE0-8ABC-DDC717F02FFB}"/>
          </ac:grpSpMkLst>
        </pc:grpChg>
        <pc:picChg chg="mod">
          <ac:chgData name="Renee THOMAS" userId="7388ade7-5052-4fc2-85b0-57f7b6ccd4a2" providerId="ADAL" clId="{DE1E4486-43D4-4D10-B685-5B4930DB22CD}" dt="2022-06-01T21:27:27.246" v="0" actId="14100"/>
          <ac:picMkLst>
            <pc:docMk/>
            <pc:sldMk cId="4231583029" sldId="256"/>
            <ac:picMk id="3" creationId="{592E6273-7E7C-4090-8D01-559A4BF433D8}"/>
          </ac:picMkLst>
        </pc:picChg>
        <pc:picChg chg="add mod">
          <ac:chgData name="Renee THOMAS" userId="7388ade7-5052-4fc2-85b0-57f7b6ccd4a2" providerId="ADAL" clId="{DE1E4486-43D4-4D10-B685-5B4930DB22CD}" dt="2022-06-01T21:28:13.891" v="66"/>
          <ac:picMkLst>
            <pc:docMk/>
            <pc:sldMk cId="4231583029" sldId="256"/>
            <ac:picMk id="13" creationId="{9A1A3884-6F51-45E9-8253-8B1207A8592F}"/>
          </ac:picMkLst>
        </pc:picChg>
        <pc:picChg chg="add mod">
          <ac:chgData name="Renee THOMAS" userId="7388ade7-5052-4fc2-85b0-57f7b6ccd4a2" providerId="ADAL" clId="{DE1E4486-43D4-4D10-B685-5B4930DB22CD}" dt="2022-06-01T21:28:13.891" v="66"/>
          <ac:picMkLst>
            <pc:docMk/>
            <pc:sldMk cId="4231583029" sldId="256"/>
            <ac:picMk id="14" creationId="{3CA8BFFA-0367-4062-A147-17312BDDB93C}"/>
          </ac:picMkLst>
        </pc:picChg>
        <pc:cxnChg chg="add mod">
          <ac:chgData name="Renee THOMAS" userId="7388ade7-5052-4fc2-85b0-57f7b6ccd4a2" providerId="ADAL" clId="{DE1E4486-43D4-4D10-B685-5B4930DB22CD}" dt="2022-06-01T21:28:13.891" v="66"/>
          <ac:cxnSpMkLst>
            <pc:docMk/>
            <pc:sldMk cId="4231583029" sldId="256"/>
            <ac:cxnSpMk id="12" creationId="{248F64F9-11CF-4745-A271-FBA7B05F9848}"/>
          </ac:cxnSpMkLst>
        </pc:cxnChg>
      </pc:sldChg>
      <pc:sldChg chg="addSp delSp modSp mod">
        <pc:chgData name="Renee THOMAS" userId="7388ade7-5052-4fc2-85b0-57f7b6ccd4a2" providerId="ADAL" clId="{DE1E4486-43D4-4D10-B685-5B4930DB22CD}" dt="2022-06-01T21:28:27.228" v="70" actId="1076"/>
        <pc:sldMkLst>
          <pc:docMk/>
          <pc:sldMk cId="2251018075" sldId="257"/>
        </pc:sldMkLst>
        <pc:grpChg chg="del">
          <ac:chgData name="Renee THOMAS" userId="7388ade7-5052-4fc2-85b0-57f7b6ccd4a2" providerId="ADAL" clId="{DE1E4486-43D4-4D10-B685-5B4930DB22CD}" dt="2022-06-01T21:28:23.213" v="68" actId="478"/>
          <ac:grpSpMkLst>
            <pc:docMk/>
            <pc:sldMk cId="2251018075" sldId="257"/>
            <ac:grpSpMk id="8" creationId="{DA095A2E-326A-4A72-8DF8-349DA48A7A92}"/>
          </ac:grpSpMkLst>
        </pc:grpChg>
        <pc:grpChg chg="add mod">
          <ac:chgData name="Renee THOMAS" userId="7388ade7-5052-4fc2-85b0-57f7b6ccd4a2" providerId="ADAL" clId="{DE1E4486-43D4-4D10-B685-5B4930DB22CD}" dt="2022-06-01T21:28:27.228" v="70" actId="1076"/>
          <ac:grpSpMkLst>
            <pc:docMk/>
            <pc:sldMk cId="2251018075" sldId="257"/>
            <ac:grpSpMk id="10" creationId="{77F1AABE-DAC3-4210-9CC1-593E702714FF}"/>
          </ac:grpSpMkLst>
        </pc:grpChg>
        <pc:grpChg chg="add mod">
          <ac:chgData name="Renee THOMAS" userId="7388ade7-5052-4fc2-85b0-57f7b6ccd4a2" providerId="ADAL" clId="{DE1E4486-43D4-4D10-B685-5B4930DB22CD}" dt="2022-06-01T21:28:23.771" v="69"/>
          <ac:grpSpMkLst>
            <pc:docMk/>
            <pc:sldMk cId="2251018075" sldId="257"/>
            <ac:grpSpMk id="11" creationId="{EC55DA05-CF53-4DE0-8ABC-DDC717F02FFB}"/>
          </ac:grpSpMkLst>
        </pc:grpChg>
        <pc:picChg chg="add mod">
          <ac:chgData name="Renee THOMAS" userId="7388ade7-5052-4fc2-85b0-57f7b6ccd4a2" providerId="ADAL" clId="{DE1E4486-43D4-4D10-B685-5B4930DB22CD}" dt="2022-06-01T21:28:23.771" v="69"/>
          <ac:picMkLst>
            <pc:docMk/>
            <pc:sldMk cId="2251018075" sldId="257"/>
            <ac:picMk id="13" creationId="{9A1A3884-6F51-45E9-8253-8B1207A8592F}"/>
          </ac:picMkLst>
        </pc:picChg>
        <pc:picChg chg="add mod">
          <ac:chgData name="Renee THOMAS" userId="7388ade7-5052-4fc2-85b0-57f7b6ccd4a2" providerId="ADAL" clId="{DE1E4486-43D4-4D10-B685-5B4930DB22CD}" dt="2022-06-01T21:28:23.771" v="69"/>
          <ac:picMkLst>
            <pc:docMk/>
            <pc:sldMk cId="2251018075" sldId="257"/>
            <ac:picMk id="14" creationId="{3CA8BFFA-0367-4062-A147-17312BDDB93C}"/>
          </ac:picMkLst>
        </pc:picChg>
        <pc:cxnChg chg="add mod">
          <ac:chgData name="Renee THOMAS" userId="7388ade7-5052-4fc2-85b0-57f7b6ccd4a2" providerId="ADAL" clId="{DE1E4486-43D4-4D10-B685-5B4930DB22CD}" dt="2022-06-01T21:28:23.771" v="69"/>
          <ac:cxnSpMkLst>
            <pc:docMk/>
            <pc:sldMk cId="2251018075" sldId="257"/>
            <ac:cxnSpMk id="12" creationId="{248F64F9-11CF-4745-A271-FBA7B05F9848}"/>
          </ac:cxnSpMkLst>
        </pc:cxnChg>
      </pc:sldChg>
      <pc:sldChg chg="addSp delSp modSp mod">
        <pc:chgData name="Renee THOMAS" userId="7388ade7-5052-4fc2-85b0-57f7b6ccd4a2" providerId="ADAL" clId="{DE1E4486-43D4-4D10-B685-5B4930DB22CD}" dt="2022-06-01T21:28:36.429" v="102"/>
        <pc:sldMkLst>
          <pc:docMk/>
          <pc:sldMk cId="3065600276" sldId="258"/>
        </pc:sldMkLst>
        <pc:grpChg chg="add mod">
          <ac:chgData name="Renee THOMAS" userId="7388ade7-5052-4fc2-85b0-57f7b6ccd4a2" providerId="ADAL" clId="{DE1E4486-43D4-4D10-B685-5B4930DB22CD}" dt="2022-06-01T21:28:36.429" v="102"/>
          <ac:grpSpMkLst>
            <pc:docMk/>
            <pc:sldMk cId="3065600276" sldId="258"/>
            <ac:grpSpMk id="8" creationId="{8EA2C8CA-C5EC-4C89-BA31-7A55185CC13B}"/>
          </ac:grpSpMkLst>
        </pc:grpChg>
        <pc:grpChg chg="mod">
          <ac:chgData name="Renee THOMAS" userId="7388ade7-5052-4fc2-85b0-57f7b6ccd4a2" providerId="ADAL" clId="{DE1E4486-43D4-4D10-B685-5B4930DB22CD}" dt="2022-06-01T21:28:36.429" v="102"/>
          <ac:grpSpMkLst>
            <pc:docMk/>
            <pc:sldMk cId="3065600276" sldId="258"/>
            <ac:grpSpMk id="9" creationId="{6F8079F8-A05C-4C43-B5AD-52E0CD43D6C6}"/>
          </ac:grpSpMkLst>
        </pc:grpChg>
        <pc:grpChg chg="del">
          <ac:chgData name="Renee THOMAS" userId="7388ade7-5052-4fc2-85b0-57f7b6ccd4a2" providerId="ADAL" clId="{DE1E4486-43D4-4D10-B685-5B4930DB22CD}" dt="2022-06-01T21:28:35.875" v="101" actId="478"/>
          <ac:grpSpMkLst>
            <pc:docMk/>
            <pc:sldMk cId="3065600276" sldId="258"/>
            <ac:grpSpMk id="11" creationId="{2EA7A78C-22D4-439C-8B9F-29DAF66E2D3C}"/>
          </ac:grpSpMkLst>
        </pc:grpChg>
        <pc:picChg chg="mod">
          <ac:chgData name="Renee THOMAS" userId="7388ade7-5052-4fc2-85b0-57f7b6ccd4a2" providerId="ADAL" clId="{DE1E4486-43D4-4D10-B685-5B4930DB22CD}" dt="2022-06-01T21:28:36.429" v="102"/>
          <ac:picMkLst>
            <pc:docMk/>
            <pc:sldMk cId="3065600276" sldId="258"/>
            <ac:picMk id="16" creationId="{02B53A47-2244-4F23-B2D7-1FDD6AB71BB6}"/>
          </ac:picMkLst>
        </pc:picChg>
        <pc:picChg chg="mod">
          <ac:chgData name="Renee THOMAS" userId="7388ade7-5052-4fc2-85b0-57f7b6ccd4a2" providerId="ADAL" clId="{DE1E4486-43D4-4D10-B685-5B4930DB22CD}" dt="2022-06-01T21:28:36.429" v="102"/>
          <ac:picMkLst>
            <pc:docMk/>
            <pc:sldMk cId="3065600276" sldId="258"/>
            <ac:picMk id="17" creationId="{6ED68476-BE3E-41ED-A2D3-0E4D4B44FD3D}"/>
          </ac:picMkLst>
        </pc:picChg>
        <pc:cxnChg chg="mod">
          <ac:chgData name="Renee THOMAS" userId="7388ade7-5052-4fc2-85b0-57f7b6ccd4a2" providerId="ADAL" clId="{DE1E4486-43D4-4D10-B685-5B4930DB22CD}" dt="2022-06-01T21:28:36.429" v="102"/>
          <ac:cxnSpMkLst>
            <pc:docMk/>
            <pc:sldMk cId="3065600276" sldId="258"/>
            <ac:cxnSpMk id="15" creationId="{DC30C174-33DB-4329-9353-E8790C845CB0}"/>
          </ac:cxnSpMkLst>
        </pc:cxnChg>
      </pc:sldChg>
      <pc:sldChg chg="addSp delSp modSp mod">
        <pc:chgData name="Renee THOMAS" userId="7388ade7-5052-4fc2-85b0-57f7b6ccd4a2" providerId="ADAL" clId="{DE1E4486-43D4-4D10-B685-5B4930DB22CD}" dt="2022-06-01T21:30:06.581" v="155" actId="478"/>
        <pc:sldMkLst>
          <pc:docMk/>
          <pc:sldMk cId="0" sldId="322"/>
        </pc:sldMkLst>
        <pc:grpChg chg="add del mod">
          <ac:chgData name="Renee THOMAS" userId="7388ade7-5052-4fc2-85b0-57f7b6ccd4a2" providerId="ADAL" clId="{DE1E4486-43D4-4D10-B685-5B4930DB22CD}" dt="2022-06-01T21:30:06.581" v="155" actId="478"/>
          <ac:grpSpMkLst>
            <pc:docMk/>
            <pc:sldMk cId="0" sldId="322"/>
            <ac:grpSpMk id="8" creationId="{58939CC8-A928-4D1C-AD00-F05A579B4AC2}"/>
          </ac:grpSpMkLst>
        </pc:grpChg>
        <pc:grpChg chg="del mod">
          <ac:chgData name="Renee THOMAS" userId="7388ade7-5052-4fc2-85b0-57f7b6ccd4a2" providerId="ADAL" clId="{DE1E4486-43D4-4D10-B685-5B4930DB22CD}" dt="2022-06-01T21:30:00.700" v="154" actId="478"/>
          <ac:grpSpMkLst>
            <pc:docMk/>
            <pc:sldMk cId="0" sldId="322"/>
            <ac:grpSpMk id="9" creationId="{6C61AA02-9B5B-4AD9-92B4-1A988ED13E9F}"/>
          </ac:grpSpMkLst>
        </pc:grpChg>
        <pc:picChg chg="del mod">
          <ac:chgData name="Renee THOMAS" userId="7388ade7-5052-4fc2-85b0-57f7b6ccd4a2" providerId="ADAL" clId="{DE1E4486-43D4-4D10-B685-5B4930DB22CD}" dt="2022-06-01T21:30:00.700" v="154" actId="478"/>
          <ac:picMkLst>
            <pc:docMk/>
            <pc:sldMk cId="0" sldId="322"/>
            <ac:picMk id="11" creationId="{952D8574-8C50-4047-B915-A112C64970C3}"/>
          </ac:picMkLst>
        </pc:picChg>
        <pc:picChg chg="mod topLvl">
          <ac:chgData name="Renee THOMAS" userId="7388ade7-5052-4fc2-85b0-57f7b6ccd4a2" providerId="ADAL" clId="{DE1E4486-43D4-4D10-B685-5B4930DB22CD}" dt="2022-06-01T21:30:06.581" v="155" actId="478"/>
          <ac:picMkLst>
            <pc:docMk/>
            <pc:sldMk cId="0" sldId="322"/>
            <ac:picMk id="12" creationId="{9E3126E0-EF05-4055-998E-23D7FD7167AA}"/>
          </ac:picMkLst>
        </pc:picChg>
        <pc:picChg chg="del">
          <ac:chgData name="Renee THOMAS" userId="7388ade7-5052-4fc2-85b0-57f7b6ccd4a2" providerId="ADAL" clId="{DE1E4486-43D4-4D10-B685-5B4930DB22CD}" dt="2022-06-01T21:29:50.638" v="152" actId="478"/>
          <ac:picMkLst>
            <pc:docMk/>
            <pc:sldMk cId="0" sldId="322"/>
            <ac:picMk id="606" creationId="{00000000-0000-0000-0000-000000000000}"/>
          </ac:picMkLst>
        </pc:picChg>
        <pc:cxnChg chg="del mod topLvl">
          <ac:chgData name="Renee THOMAS" userId="7388ade7-5052-4fc2-85b0-57f7b6ccd4a2" providerId="ADAL" clId="{DE1E4486-43D4-4D10-B685-5B4930DB22CD}" dt="2022-06-01T21:30:06.581" v="155" actId="478"/>
          <ac:cxnSpMkLst>
            <pc:docMk/>
            <pc:sldMk cId="0" sldId="322"/>
            <ac:cxnSpMk id="10" creationId="{D23F40A3-2CA5-4F42-906C-4D187DCE517B}"/>
          </ac:cxnSpMkLst>
        </pc:cxnChg>
      </pc:sldChg>
      <pc:sldChg chg="addSp delSp modSp mod">
        <pc:chgData name="Renee THOMAS" userId="7388ade7-5052-4fc2-85b0-57f7b6ccd4a2" providerId="ADAL" clId="{DE1E4486-43D4-4D10-B685-5B4930DB22CD}" dt="2022-06-01T21:28:39.025" v="104"/>
        <pc:sldMkLst>
          <pc:docMk/>
          <pc:sldMk cId="3243504834" sldId="534"/>
        </pc:sldMkLst>
        <pc:grpChg chg="add mod">
          <ac:chgData name="Renee THOMAS" userId="7388ade7-5052-4fc2-85b0-57f7b6ccd4a2" providerId="ADAL" clId="{DE1E4486-43D4-4D10-B685-5B4930DB22CD}" dt="2022-06-01T21:28:39.025" v="104"/>
          <ac:grpSpMkLst>
            <pc:docMk/>
            <pc:sldMk cId="3243504834" sldId="534"/>
            <ac:grpSpMk id="8" creationId="{F1E8F05B-35C1-4C5C-BB4C-35EC7D6C8262}"/>
          </ac:grpSpMkLst>
        </pc:grpChg>
        <pc:grpChg chg="mod">
          <ac:chgData name="Renee THOMAS" userId="7388ade7-5052-4fc2-85b0-57f7b6ccd4a2" providerId="ADAL" clId="{DE1E4486-43D4-4D10-B685-5B4930DB22CD}" dt="2022-06-01T21:28:39.025" v="104"/>
          <ac:grpSpMkLst>
            <pc:docMk/>
            <pc:sldMk cId="3243504834" sldId="534"/>
            <ac:grpSpMk id="9" creationId="{044DB191-1319-4490-9C8F-98F1CE770A47}"/>
          </ac:grpSpMkLst>
        </pc:grpChg>
        <pc:grpChg chg="del">
          <ac:chgData name="Renee THOMAS" userId="7388ade7-5052-4fc2-85b0-57f7b6ccd4a2" providerId="ADAL" clId="{DE1E4486-43D4-4D10-B685-5B4930DB22CD}" dt="2022-06-01T21:28:38.531" v="103" actId="478"/>
          <ac:grpSpMkLst>
            <pc:docMk/>
            <pc:sldMk cId="3243504834" sldId="534"/>
            <ac:grpSpMk id="11" creationId="{2EA7A78C-22D4-439C-8B9F-29DAF66E2D3C}"/>
          </ac:grpSpMkLst>
        </pc:grpChg>
        <pc:picChg chg="mod">
          <ac:chgData name="Renee THOMAS" userId="7388ade7-5052-4fc2-85b0-57f7b6ccd4a2" providerId="ADAL" clId="{DE1E4486-43D4-4D10-B685-5B4930DB22CD}" dt="2022-06-01T21:28:39.025" v="104"/>
          <ac:picMkLst>
            <pc:docMk/>
            <pc:sldMk cId="3243504834" sldId="534"/>
            <ac:picMk id="15" creationId="{F5B56D7E-5333-4F30-B935-77AD21FE1995}"/>
          </ac:picMkLst>
        </pc:picChg>
        <pc:picChg chg="mod">
          <ac:chgData name="Renee THOMAS" userId="7388ade7-5052-4fc2-85b0-57f7b6ccd4a2" providerId="ADAL" clId="{DE1E4486-43D4-4D10-B685-5B4930DB22CD}" dt="2022-06-01T21:28:39.025" v="104"/>
          <ac:picMkLst>
            <pc:docMk/>
            <pc:sldMk cId="3243504834" sldId="534"/>
            <ac:picMk id="16" creationId="{BDB92534-5D91-4F6F-A142-86CAF5EDB199}"/>
          </ac:picMkLst>
        </pc:picChg>
        <pc:cxnChg chg="mod">
          <ac:chgData name="Renee THOMAS" userId="7388ade7-5052-4fc2-85b0-57f7b6ccd4a2" providerId="ADAL" clId="{DE1E4486-43D4-4D10-B685-5B4930DB22CD}" dt="2022-06-01T21:28:39.025" v="104"/>
          <ac:cxnSpMkLst>
            <pc:docMk/>
            <pc:sldMk cId="3243504834" sldId="534"/>
            <ac:cxnSpMk id="14" creationId="{DB8F1A76-E34F-44F7-ADC9-AE4D99BD4A89}"/>
          </ac:cxnSpMkLst>
        </pc:cxnChg>
      </pc:sldChg>
      <pc:sldChg chg="addSp delSp modSp mod">
        <pc:chgData name="Renee THOMAS" userId="7388ade7-5052-4fc2-85b0-57f7b6ccd4a2" providerId="ADAL" clId="{DE1E4486-43D4-4D10-B685-5B4930DB22CD}" dt="2022-06-01T21:28:41.423" v="106"/>
        <pc:sldMkLst>
          <pc:docMk/>
          <pc:sldMk cId="3362895259" sldId="535"/>
        </pc:sldMkLst>
        <pc:grpChg chg="del">
          <ac:chgData name="Renee THOMAS" userId="7388ade7-5052-4fc2-85b0-57f7b6ccd4a2" providerId="ADAL" clId="{DE1E4486-43D4-4D10-B685-5B4930DB22CD}" dt="2022-06-01T21:28:40.965" v="105" actId="478"/>
          <ac:grpSpMkLst>
            <pc:docMk/>
            <pc:sldMk cId="3362895259" sldId="535"/>
            <ac:grpSpMk id="11" creationId="{2EA7A78C-22D4-439C-8B9F-29DAF66E2D3C}"/>
          </ac:grpSpMkLst>
        </pc:grpChg>
        <pc:grpChg chg="add mod">
          <ac:chgData name="Renee THOMAS" userId="7388ade7-5052-4fc2-85b0-57f7b6ccd4a2" providerId="ADAL" clId="{DE1E4486-43D4-4D10-B685-5B4930DB22CD}" dt="2022-06-01T21:28:41.423" v="106"/>
          <ac:grpSpMkLst>
            <pc:docMk/>
            <pc:sldMk cId="3362895259" sldId="535"/>
            <ac:grpSpMk id="17" creationId="{1DB73D66-6877-4E21-A763-DE3714E4B78D}"/>
          </ac:grpSpMkLst>
        </pc:grpChg>
        <pc:grpChg chg="mod">
          <ac:chgData name="Renee THOMAS" userId="7388ade7-5052-4fc2-85b0-57f7b6ccd4a2" providerId="ADAL" clId="{DE1E4486-43D4-4D10-B685-5B4930DB22CD}" dt="2022-06-01T21:28:41.423" v="106"/>
          <ac:grpSpMkLst>
            <pc:docMk/>
            <pc:sldMk cId="3362895259" sldId="535"/>
            <ac:grpSpMk id="18" creationId="{0D0263AB-3911-4D42-B25D-BCC7A5D5B5BD}"/>
          </ac:grpSpMkLst>
        </pc:grpChg>
        <pc:picChg chg="mod">
          <ac:chgData name="Renee THOMAS" userId="7388ade7-5052-4fc2-85b0-57f7b6ccd4a2" providerId="ADAL" clId="{DE1E4486-43D4-4D10-B685-5B4930DB22CD}" dt="2022-06-01T21:28:41.423" v="106"/>
          <ac:picMkLst>
            <pc:docMk/>
            <pc:sldMk cId="3362895259" sldId="535"/>
            <ac:picMk id="21" creationId="{10B324BB-DC59-4522-897E-B6B926FC19A9}"/>
          </ac:picMkLst>
        </pc:picChg>
        <pc:picChg chg="mod">
          <ac:chgData name="Renee THOMAS" userId="7388ade7-5052-4fc2-85b0-57f7b6ccd4a2" providerId="ADAL" clId="{DE1E4486-43D4-4D10-B685-5B4930DB22CD}" dt="2022-06-01T21:28:41.423" v="106"/>
          <ac:picMkLst>
            <pc:docMk/>
            <pc:sldMk cId="3362895259" sldId="535"/>
            <ac:picMk id="22" creationId="{D3A3EEC0-2390-4C14-9F10-3C2F142F428F}"/>
          </ac:picMkLst>
        </pc:picChg>
        <pc:cxnChg chg="mod">
          <ac:chgData name="Renee THOMAS" userId="7388ade7-5052-4fc2-85b0-57f7b6ccd4a2" providerId="ADAL" clId="{DE1E4486-43D4-4D10-B685-5B4930DB22CD}" dt="2022-06-01T21:28:41.423" v="106"/>
          <ac:cxnSpMkLst>
            <pc:docMk/>
            <pc:sldMk cId="3362895259" sldId="535"/>
            <ac:cxnSpMk id="20" creationId="{7E94B0C9-85B2-4910-B0B5-4414CECB0FE7}"/>
          </ac:cxnSpMkLst>
        </pc:cxnChg>
      </pc:sldChg>
      <pc:sldChg chg="addSp delSp modSp mod">
        <pc:chgData name="Renee THOMAS" userId="7388ade7-5052-4fc2-85b0-57f7b6ccd4a2" providerId="ADAL" clId="{DE1E4486-43D4-4D10-B685-5B4930DB22CD}" dt="2022-06-01T21:28:43.783" v="108"/>
        <pc:sldMkLst>
          <pc:docMk/>
          <pc:sldMk cId="1158496510" sldId="536"/>
        </pc:sldMkLst>
        <pc:grpChg chg="del">
          <ac:chgData name="Renee THOMAS" userId="7388ade7-5052-4fc2-85b0-57f7b6ccd4a2" providerId="ADAL" clId="{DE1E4486-43D4-4D10-B685-5B4930DB22CD}" dt="2022-06-01T21:28:43.325" v="107" actId="478"/>
          <ac:grpSpMkLst>
            <pc:docMk/>
            <pc:sldMk cId="1158496510" sldId="536"/>
            <ac:grpSpMk id="11" creationId="{2EA7A78C-22D4-439C-8B9F-29DAF66E2D3C}"/>
          </ac:grpSpMkLst>
        </pc:grpChg>
        <pc:grpChg chg="add mod">
          <ac:chgData name="Renee THOMAS" userId="7388ade7-5052-4fc2-85b0-57f7b6ccd4a2" providerId="ADAL" clId="{DE1E4486-43D4-4D10-B685-5B4930DB22CD}" dt="2022-06-01T21:28:43.783" v="108"/>
          <ac:grpSpMkLst>
            <pc:docMk/>
            <pc:sldMk cId="1158496510" sldId="536"/>
            <ac:grpSpMk id="17" creationId="{523E44DC-C26F-4A00-A270-DC9F682B72FD}"/>
          </ac:grpSpMkLst>
        </pc:grpChg>
        <pc:grpChg chg="mod">
          <ac:chgData name="Renee THOMAS" userId="7388ade7-5052-4fc2-85b0-57f7b6ccd4a2" providerId="ADAL" clId="{DE1E4486-43D4-4D10-B685-5B4930DB22CD}" dt="2022-06-01T21:28:43.783" v="108"/>
          <ac:grpSpMkLst>
            <pc:docMk/>
            <pc:sldMk cId="1158496510" sldId="536"/>
            <ac:grpSpMk id="18" creationId="{55CF51A7-24B8-433B-85FD-F0B101F7D9B7}"/>
          </ac:grpSpMkLst>
        </pc:grpChg>
        <pc:picChg chg="mod">
          <ac:chgData name="Renee THOMAS" userId="7388ade7-5052-4fc2-85b0-57f7b6ccd4a2" providerId="ADAL" clId="{DE1E4486-43D4-4D10-B685-5B4930DB22CD}" dt="2022-06-01T21:28:43.783" v="108"/>
          <ac:picMkLst>
            <pc:docMk/>
            <pc:sldMk cId="1158496510" sldId="536"/>
            <ac:picMk id="21" creationId="{BE7F8EF1-6E83-4D2B-BC0F-6D24BCBE0C86}"/>
          </ac:picMkLst>
        </pc:picChg>
        <pc:picChg chg="mod">
          <ac:chgData name="Renee THOMAS" userId="7388ade7-5052-4fc2-85b0-57f7b6ccd4a2" providerId="ADAL" clId="{DE1E4486-43D4-4D10-B685-5B4930DB22CD}" dt="2022-06-01T21:28:43.783" v="108"/>
          <ac:picMkLst>
            <pc:docMk/>
            <pc:sldMk cId="1158496510" sldId="536"/>
            <ac:picMk id="22" creationId="{3240DAA7-6153-43B1-9590-A63FE5E9327E}"/>
          </ac:picMkLst>
        </pc:picChg>
        <pc:cxnChg chg="mod">
          <ac:chgData name="Renee THOMAS" userId="7388ade7-5052-4fc2-85b0-57f7b6ccd4a2" providerId="ADAL" clId="{DE1E4486-43D4-4D10-B685-5B4930DB22CD}" dt="2022-06-01T21:28:43.783" v="108"/>
          <ac:cxnSpMkLst>
            <pc:docMk/>
            <pc:sldMk cId="1158496510" sldId="536"/>
            <ac:cxnSpMk id="20" creationId="{A6B71A5C-DEFA-46B7-A6EB-2FB29B673447}"/>
          </ac:cxnSpMkLst>
        </pc:cxnChg>
      </pc:sldChg>
      <pc:sldChg chg="addSp delSp modSp mod">
        <pc:chgData name="Renee THOMAS" userId="7388ade7-5052-4fc2-85b0-57f7b6ccd4a2" providerId="ADAL" clId="{DE1E4486-43D4-4D10-B685-5B4930DB22CD}" dt="2022-06-01T21:28:46.296" v="110"/>
        <pc:sldMkLst>
          <pc:docMk/>
          <pc:sldMk cId="4250243456" sldId="537"/>
        </pc:sldMkLst>
        <pc:grpChg chg="add mod">
          <ac:chgData name="Renee THOMAS" userId="7388ade7-5052-4fc2-85b0-57f7b6ccd4a2" providerId="ADAL" clId="{DE1E4486-43D4-4D10-B685-5B4930DB22CD}" dt="2022-06-01T21:28:46.296" v="110"/>
          <ac:grpSpMkLst>
            <pc:docMk/>
            <pc:sldMk cId="4250243456" sldId="537"/>
            <ac:grpSpMk id="8" creationId="{BC73C204-43F8-4C55-BD43-8E23E8D8FE58}"/>
          </ac:grpSpMkLst>
        </pc:grpChg>
        <pc:grpChg chg="mod">
          <ac:chgData name="Renee THOMAS" userId="7388ade7-5052-4fc2-85b0-57f7b6ccd4a2" providerId="ADAL" clId="{DE1E4486-43D4-4D10-B685-5B4930DB22CD}" dt="2022-06-01T21:28:46.296" v="110"/>
          <ac:grpSpMkLst>
            <pc:docMk/>
            <pc:sldMk cId="4250243456" sldId="537"/>
            <ac:grpSpMk id="9" creationId="{699CD93F-358D-432A-8E3C-ED92F95352A7}"/>
          </ac:grpSpMkLst>
        </pc:grpChg>
        <pc:grpChg chg="del">
          <ac:chgData name="Renee THOMAS" userId="7388ade7-5052-4fc2-85b0-57f7b6ccd4a2" providerId="ADAL" clId="{DE1E4486-43D4-4D10-B685-5B4930DB22CD}" dt="2022-06-01T21:28:45.792" v="109" actId="478"/>
          <ac:grpSpMkLst>
            <pc:docMk/>
            <pc:sldMk cId="4250243456" sldId="537"/>
            <ac:grpSpMk id="11" creationId="{2EA7A78C-22D4-439C-8B9F-29DAF66E2D3C}"/>
          </ac:grpSpMkLst>
        </pc:grpChg>
        <pc:picChg chg="mod">
          <ac:chgData name="Renee THOMAS" userId="7388ade7-5052-4fc2-85b0-57f7b6ccd4a2" providerId="ADAL" clId="{DE1E4486-43D4-4D10-B685-5B4930DB22CD}" dt="2022-06-01T21:28:46.296" v="110"/>
          <ac:picMkLst>
            <pc:docMk/>
            <pc:sldMk cId="4250243456" sldId="537"/>
            <ac:picMk id="16" creationId="{7854351E-2ECF-4287-AA24-C3FB4DE5FE58}"/>
          </ac:picMkLst>
        </pc:picChg>
        <pc:picChg chg="mod">
          <ac:chgData name="Renee THOMAS" userId="7388ade7-5052-4fc2-85b0-57f7b6ccd4a2" providerId="ADAL" clId="{DE1E4486-43D4-4D10-B685-5B4930DB22CD}" dt="2022-06-01T21:28:46.296" v="110"/>
          <ac:picMkLst>
            <pc:docMk/>
            <pc:sldMk cId="4250243456" sldId="537"/>
            <ac:picMk id="17" creationId="{303C1D02-99BD-4552-B509-F2D56FD4DC33}"/>
          </ac:picMkLst>
        </pc:picChg>
        <pc:cxnChg chg="mod">
          <ac:chgData name="Renee THOMAS" userId="7388ade7-5052-4fc2-85b0-57f7b6ccd4a2" providerId="ADAL" clId="{DE1E4486-43D4-4D10-B685-5B4930DB22CD}" dt="2022-06-01T21:28:46.296" v="110"/>
          <ac:cxnSpMkLst>
            <pc:docMk/>
            <pc:sldMk cId="4250243456" sldId="537"/>
            <ac:cxnSpMk id="14" creationId="{8EF3AC3F-D0A4-4FB7-B240-B71973A1BC84}"/>
          </ac:cxnSpMkLst>
        </pc:cxnChg>
      </pc:sldChg>
      <pc:sldChg chg="addSp delSp modSp mod">
        <pc:chgData name="Renee THOMAS" userId="7388ade7-5052-4fc2-85b0-57f7b6ccd4a2" providerId="ADAL" clId="{DE1E4486-43D4-4D10-B685-5B4930DB22CD}" dt="2022-06-01T21:28:49.230" v="112"/>
        <pc:sldMkLst>
          <pc:docMk/>
          <pc:sldMk cId="3104516428" sldId="538"/>
        </pc:sldMkLst>
        <pc:grpChg chg="add mod">
          <ac:chgData name="Renee THOMAS" userId="7388ade7-5052-4fc2-85b0-57f7b6ccd4a2" providerId="ADAL" clId="{DE1E4486-43D4-4D10-B685-5B4930DB22CD}" dt="2022-06-01T21:28:49.230" v="112"/>
          <ac:grpSpMkLst>
            <pc:docMk/>
            <pc:sldMk cId="3104516428" sldId="538"/>
            <ac:grpSpMk id="8" creationId="{D66A0549-9EEF-49C1-86C1-C56953FB00FF}"/>
          </ac:grpSpMkLst>
        </pc:grpChg>
        <pc:grpChg chg="mod">
          <ac:chgData name="Renee THOMAS" userId="7388ade7-5052-4fc2-85b0-57f7b6ccd4a2" providerId="ADAL" clId="{DE1E4486-43D4-4D10-B685-5B4930DB22CD}" dt="2022-06-01T21:28:49.230" v="112"/>
          <ac:grpSpMkLst>
            <pc:docMk/>
            <pc:sldMk cId="3104516428" sldId="538"/>
            <ac:grpSpMk id="9" creationId="{5341791F-ACFA-4CBE-9C29-F975DE7A76C4}"/>
          </ac:grpSpMkLst>
        </pc:grpChg>
        <pc:grpChg chg="del">
          <ac:chgData name="Renee THOMAS" userId="7388ade7-5052-4fc2-85b0-57f7b6ccd4a2" providerId="ADAL" clId="{DE1E4486-43D4-4D10-B685-5B4930DB22CD}" dt="2022-06-01T21:28:48.761" v="111" actId="478"/>
          <ac:grpSpMkLst>
            <pc:docMk/>
            <pc:sldMk cId="3104516428" sldId="538"/>
            <ac:grpSpMk id="11" creationId="{2EA7A78C-22D4-439C-8B9F-29DAF66E2D3C}"/>
          </ac:grpSpMkLst>
        </pc:grpChg>
        <pc:picChg chg="mod">
          <ac:chgData name="Renee THOMAS" userId="7388ade7-5052-4fc2-85b0-57f7b6ccd4a2" providerId="ADAL" clId="{DE1E4486-43D4-4D10-B685-5B4930DB22CD}" dt="2022-06-01T21:28:49.230" v="112"/>
          <ac:picMkLst>
            <pc:docMk/>
            <pc:sldMk cId="3104516428" sldId="538"/>
            <ac:picMk id="15" creationId="{38AE60C3-385E-48BE-A85D-C310685B9C4A}"/>
          </ac:picMkLst>
        </pc:picChg>
        <pc:picChg chg="mod">
          <ac:chgData name="Renee THOMAS" userId="7388ade7-5052-4fc2-85b0-57f7b6ccd4a2" providerId="ADAL" clId="{DE1E4486-43D4-4D10-B685-5B4930DB22CD}" dt="2022-06-01T21:28:49.230" v="112"/>
          <ac:picMkLst>
            <pc:docMk/>
            <pc:sldMk cId="3104516428" sldId="538"/>
            <ac:picMk id="16" creationId="{CA241D27-D431-48B7-B372-160CEF32FEB4}"/>
          </ac:picMkLst>
        </pc:picChg>
        <pc:cxnChg chg="mod">
          <ac:chgData name="Renee THOMAS" userId="7388ade7-5052-4fc2-85b0-57f7b6ccd4a2" providerId="ADAL" clId="{DE1E4486-43D4-4D10-B685-5B4930DB22CD}" dt="2022-06-01T21:28:49.230" v="112"/>
          <ac:cxnSpMkLst>
            <pc:docMk/>
            <pc:sldMk cId="3104516428" sldId="538"/>
            <ac:cxnSpMk id="14" creationId="{082A7B7A-50C4-4187-B0B7-88BD03D3938C}"/>
          </ac:cxnSpMkLst>
        </pc:cxnChg>
      </pc:sldChg>
      <pc:sldChg chg="addSp delSp modSp mod">
        <pc:chgData name="Renee THOMAS" userId="7388ade7-5052-4fc2-85b0-57f7b6ccd4a2" providerId="ADAL" clId="{DE1E4486-43D4-4D10-B685-5B4930DB22CD}" dt="2022-06-01T21:28:54.540" v="116"/>
        <pc:sldMkLst>
          <pc:docMk/>
          <pc:sldMk cId="3402991322" sldId="539"/>
        </pc:sldMkLst>
        <pc:grpChg chg="add mod">
          <ac:chgData name="Renee THOMAS" userId="7388ade7-5052-4fc2-85b0-57f7b6ccd4a2" providerId="ADAL" clId="{DE1E4486-43D4-4D10-B685-5B4930DB22CD}" dt="2022-06-01T21:28:54.540" v="116"/>
          <ac:grpSpMkLst>
            <pc:docMk/>
            <pc:sldMk cId="3402991322" sldId="539"/>
            <ac:grpSpMk id="8" creationId="{F457BD5E-D3E6-42DE-AE14-ABE30D51EB98}"/>
          </ac:grpSpMkLst>
        </pc:grpChg>
        <pc:grpChg chg="mod">
          <ac:chgData name="Renee THOMAS" userId="7388ade7-5052-4fc2-85b0-57f7b6ccd4a2" providerId="ADAL" clId="{DE1E4486-43D4-4D10-B685-5B4930DB22CD}" dt="2022-06-01T21:28:54.540" v="116"/>
          <ac:grpSpMkLst>
            <pc:docMk/>
            <pc:sldMk cId="3402991322" sldId="539"/>
            <ac:grpSpMk id="9" creationId="{42274141-FDAD-441D-8E25-CB8C3B559685}"/>
          </ac:grpSpMkLst>
        </pc:grpChg>
        <pc:grpChg chg="del">
          <ac:chgData name="Renee THOMAS" userId="7388ade7-5052-4fc2-85b0-57f7b6ccd4a2" providerId="ADAL" clId="{DE1E4486-43D4-4D10-B685-5B4930DB22CD}" dt="2022-06-01T21:28:54.042" v="115" actId="478"/>
          <ac:grpSpMkLst>
            <pc:docMk/>
            <pc:sldMk cId="3402991322" sldId="539"/>
            <ac:grpSpMk id="11" creationId="{2EA7A78C-22D4-439C-8B9F-29DAF66E2D3C}"/>
          </ac:grpSpMkLst>
        </pc:grpChg>
        <pc:picChg chg="mod">
          <ac:chgData name="Renee THOMAS" userId="7388ade7-5052-4fc2-85b0-57f7b6ccd4a2" providerId="ADAL" clId="{DE1E4486-43D4-4D10-B685-5B4930DB22CD}" dt="2022-06-01T21:28:54.540" v="116"/>
          <ac:picMkLst>
            <pc:docMk/>
            <pc:sldMk cId="3402991322" sldId="539"/>
            <ac:picMk id="16" creationId="{474DD295-A545-41AC-8005-293158541A89}"/>
          </ac:picMkLst>
        </pc:picChg>
        <pc:picChg chg="mod">
          <ac:chgData name="Renee THOMAS" userId="7388ade7-5052-4fc2-85b0-57f7b6ccd4a2" providerId="ADAL" clId="{DE1E4486-43D4-4D10-B685-5B4930DB22CD}" dt="2022-06-01T21:28:54.540" v="116"/>
          <ac:picMkLst>
            <pc:docMk/>
            <pc:sldMk cId="3402991322" sldId="539"/>
            <ac:picMk id="17" creationId="{3AB4A679-987C-4B68-8A56-20EC2422E272}"/>
          </ac:picMkLst>
        </pc:picChg>
        <pc:cxnChg chg="mod">
          <ac:chgData name="Renee THOMAS" userId="7388ade7-5052-4fc2-85b0-57f7b6ccd4a2" providerId="ADAL" clId="{DE1E4486-43D4-4D10-B685-5B4930DB22CD}" dt="2022-06-01T21:28:54.540" v="116"/>
          <ac:cxnSpMkLst>
            <pc:docMk/>
            <pc:sldMk cId="3402991322" sldId="539"/>
            <ac:cxnSpMk id="14" creationId="{2987D90B-03CE-4D34-B902-FA84534C94D9}"/>
          </ac:cxnSpMkLst>
        </pc:cxnChg>
      </pc:sldChg>
      <pc:sldChg chg="addSp delSp modSp mod">
        <pc:chgData name="Renee THOMAS" userId="7388ade7-5052-4fc2-85b0-57f7b6ccd4a2" providerId="ADAL" clId="{DE1E4486-43D4-4D10-B685-5B4930DB22CD}" dt="2022-06-01T21:28:57.024" v="118"/>
        <pc:sldMkLst>
          <pc:docMk/>
          <pc:sldMk cId="3482634762" sldId="540"/>
        </pc:sldMkLst>
        <pc:grpChg chg="add mod">
          <ac:chgData name="Renee THOMAS" userId="7388ade7-5052-4fc2-85b0-57f7b6ccd4a2" providerId="ADAL" clId="{DE1E4486-43D4-4D10-B685-5B4930DB22CD}" dt="2022-06-01T21:28:57.024" v="118"/>
          <ac:grpSpMkLst>
            <pc:docMk/>
            <pc:sldMk cId="3482634762" sldId="540"/>
            <ac:grpSpMk id="9" creationId="{2BFD676B-7924-4DEE-AE0F-C0CF1FF4CA97}"/>
          </ac:grpSpMkLst>
        </pc:grpChg>
        <pc:grpChg chg="del">
          <ac:chgData name="Renee THOMAS" userId="7388ade7-5052-4fc2-85b0-57f7b6ccd4a2" providerId="ADAL" clId="{DE1E4486-43D4-4D10-B685-5B4930DB22CD}" dt="2022-06-01T21:28:56.536" v="117" actId="478"/>
          <ac:grpSpMkLst>
            <pc:docMk/>
            <pc:sldMk cId="3482634762" sldId="540"/>
            <ac:grpSpMk id="11" creationId="{2EA7A78C-22D4-439C-8B9F-29DAF66E2D3C}"/>
          </ac:grpSpMkLst>
        </pc:grpChg>
        <pc:grpChg chg="mod">
          <ac:chgData name="Renee THOMAS" userId="7388ade7-5052-4fc2-85b0-57f7b6ccd4a2" providerId="ADAL" clId="{DE1E4486-43D4-4D10-B685-5B4930DB22CD}" dt="2022-06-01T21:28:57.024" v="118"/>
          <ac:grpSpMkLst>
            <pc:docMk/>
            <pc:sldMk cId="3482634762" sldId="540"/>
            <ac:grpSpMk id="14" creationId="{2E47F60E-FEE9-485A-B1D3-45BCA01015D8}"/>
          </ac:grpSpMkLst>
        </pc:grpChg>
        <pc:picChg chg="mod">
          <ac:chgData name="Renee THOMAS" userId="7388ade7-5052-4fc2-85b0-57f7b6ccd4a2" providerId="ADAL" clId="{DE1E4486-43D4-4D10-B685-5B4930DB22CD}" dt="2022-06-01T21:28:57.024" v="118"/>
          <ac:picMkLst>
            <pc:docMk/>
            <pc:sldMk cId="3482634762" sldId="540"/>
            <ac:picMk id="16" creationId="{DE56AD1B-3FD1-4F83-8F70-57126CEDE434}"/>
          </ac:picMkLst>
        </pc:picChg>
        <pc:picChg chg="mod">
          <ac:chgData name="Renee THOMAS" userId="7388ade7-5052-4fc2-85b0-57f7b6ccd4a2" providerId="ADAL" clId="{DE1E4486-43D4-4D10-B685-5B4930DB22CD}" dt="2022-06-01T21:28:57.024" v="118"/>
          <ac:picMkLst>
            <pc:docMk/>
            <pc:sldMk cId="3482634762" sldId="540"/>
            <ac:picMk id="17" creationId="{4AF51EEE-69E5-42DF-8471-B922E4DB5746}"/>
          </ac:picMkLst>
        </pc:picChg>
        <pc:cxnChg chg="mod">
          <ac:chgData name="Renee THOMAS" userId="7388ade7-5052-4fc2-85b0-57f7b6ccd4a2" providerId="ADAL" clId="{DE1E4486-43D4-4D10-B685-5B4930DB22CD}" dt="2022-06-01T21:28:57.024" v="118"/>
          <ac:cxnSpMkLst>
            <pc:docMk/>
            <pc:sldMk cId="3482634762" sldId="540"/>
            <ac:cxnSpMk id="15" creationId="{266D2A06-34C2-4C46-AB4B-EC9DD18824A5}"/>
          </ac:cxnSpMkLst>
        </pc:cxnChg>
      </pc:sldChg>
      <pc:sldChg chg="addSp delSp modSp mod">
        <pc:chgData name="Renee THOMAS" userId="7388ade7-5052-4fc2-85b0-57f7b6ccd4a2" providerId="ADAL" clId="{DE1E4486-43D4-4D10-B685-5B4930DB22CD}" dt="2022-06-01T21:28:52.070" v="114"/>
        <pc:sldMkLst>
          <pc:docMk/>
          <pc:sldMk cId="1551499645" sldId="541"/>
        </pc:sldMkLst>
        <pc:grpChg chg="add mod">
          <ac:chgData name="Renee THOMAS" userId="7388ade7-5052-4fc2-85b0-57f7b6ccd4a2" providerId="ADAL" clId="{DE1E4486-43D4-4D10-B685-5B4930DB22CD}" dt="2022-06-01T21:28:52.070" v="114"/>
          <ac:grpSpMkLst>
            <pc:docMk/>
            <pc:sldMk cId="1551499645" sldId="541"/>
            <ac:grpSpMk id="8" creationId="{04B7FC3E-5374-40D0-A500-53D50277F52D}"/>
          </ac:grpSpMkLst>
        </pc:grpChg>
        <pc:grpChg chg="mod">
          <ac:chgData name="Renee THOMAS" userId="7388ade7-5052-4fc2-85b0-57f7b6ccd4a2" providerId="ADAL" clId="{DE1E4486-43D4-4D10-B685-5B4930DB22CD}" dt="2022-06-01T21:28:52.070" v="114"/>
          <ac:grpSpMkLst>
            <pc:docMk/>
            <pc:sldMk cId="1551499645" sldId="541"/>
            <ac:grpSpMk id="9" creationId="{B362C111-4F7C-4F7C-AED8-3F3E77944629}"/>
          </ac:grpSpMkLst>
        </pc:grpChg>
        <pc:grpChg chg="del">
          <ac:chgData name="Renee THOMAS" userId="7388ade7-5052-4fc2-85b0-57f7b6ccd4a2" providerId="ADAL" clId="{DE1E4486-43D4-4D10-B685-5B4930DB22CD}" dt="2022-06-01T21:28:51.449" v="113" actId="478"/>
          <ac:grpSpMkLst>
            <pc:docMk/>
            <pc:sldMk cId="1551499645" sldId="541"/>
            <ac:grpSpMk id="11" creationId="{2EA7A78C-22D4-439C-8B9F-29DAF66E2D3C}"/>
          </ac:grpSpMkLst>
        </pc:grpChg>
        <pc:picChg chg="mod">
          <ac:chgData name="Renee THOMAS" userId="7388ade7-5052-4fc2-85b0-57f7b6ccd4a2" providerId="ADAL" clId="{DE1E4486-43D4-4D10-B685-5B4930DB22CD}" dt="2022-06-01T21:28:52.070" v="114"/>
          <ac:picMkLst>
            <pc:docMk/>
            <pc:sldMk cId="1551499645" sldId="541"/>
            <ac:picMk id="15" creationId="{FCC88CE5-E96C-4FAB-915C-033DBE2251A8}"/>
          </ac:picMkLst>
        </pc:picChg>
        <pc:picChg chg="mod">
          <ac:chgData name="Renee THOMAS" userId="7388ade7-5052-4fc2-85b0-57f7b6ccd4a2" providerId="ADAL" clId="{DE1E4486-43D4-4D10-B685-5B4930DB22CD}" dt="2022-06-01T21:28:52.070" v="114"/>
          <ac:picMkLst>
            <pc:docMk/>
            <pc:sldMk cId="1551499645" sldId="541"/>
            <ac:picMk id="16" creationId="{23261A2F-07D8-4B02-8881-1938989F83DC}"/>
          </ac:picMkLst>
        </pc:picChg>
        <pc:cxnChg chg="mod">
          <ac:chgData name="Renee THOMAS" userId="7388ade7-5052-4fc2-85b0-57f7b6ccd4a2" providerId="ADAL" clId="{DE1E4486-43D4-4D10-B685-5B4930DB22CD}" dt="2022-06-01T21:28:52.070" v="114"/>
          <ac:cxnSpMkLst>
            <pc:docMk/>
            <pc:sldMk cId="1551499645" sldId="541"/>
            <ac:cxnSpMk id="14" creationId="{4CC0AA52-75AF-4981-ACD2-F824E37201B2}"/>
          </ac:cxnSpMkLst>
        </pc:cxnChg>
      </pc:sldChg>
      <pc:sldChg chg="addSp delSp modSp mod">
        <pc:chgData name="Renee THOMAS" userId="7388ade7-5052-4fc2-85b0-57f7b6ccd4a2" providerId="ADAL" clId="{DE1E4486-43D4-4D10-B685-5B4930DB22CD}" dt="2022-06-01T21:28:59.565" v="120"/>
        <pc:sldMkLst>
          <pc:docMk/>
          <pc:sldMk cId="199147505" sldId="542"/>
        </pc:sldMkLst>
        <pc:grpChg chg="add mod">
          <ac:chgData name="Renee THOMAS" userId="7388ade7-5052-4fc2-85b0-57f7b6ccd4a2" providerId="ADAL" clId="{DE1E4486-43D4-4D10-B685-5B4930DB22CD}" dt="2022-06-01T21:28:59.565" v="120"/>
          <ac:grpSpMkLst>
            <pc:docMk/>
            <pc:sldMk cId="199147505" sldId="542"/>
            <ac:grpSpMk id="9" creationId="{772FBE07-F02F-47F8-A1F9-DB15D6F9723A}"/>
          </ac:grpSpMkLst>
        </pc:grpChg>
        <pc:grpChg chg="del">
          <ac:chgData name="Renee THOMAS" userId="7388ade7-5052-4fc2-85b0-57f7b6ccd4a2" providerId="ADAL" clId="{DE1E4486-43D4-4D10-B685-5B4930DB22CD}" dt="2022-06-01T21:28:59.030" v="119" actId="478"/>
          <ac:grpSpMkLst>
            <pc:docMk/>
            <pc:sldMk cId="199147505" sldId="542"/>
            <ac:grpSpMk id="11" creationId="{2EA7A78C-22D4-439C-8B9F-29DAF66E2D3C}"/>
          </ac:grpSpMkLst>
        </pc:grpChg>
        <pc:grpChg chg="mod">
          <ac:chgData name="Renee THOMAS" userId="7388ade7-5052-4fc2-85b0-57f7b6ccd4a2" providerId="ADAL" clId="{DE1E4486-43D4-4D10-B685-5B4930DB22CD}" dt="2022-06-01T21:28:59.565" v="120"/>
          <ac:grpSpMkLst>
            <pc:docMk/>
            <pc:sldMk cId="199147505" sldId="542"/>
            <ac:grpSpMk id="14" creationId="{8CACE8B1-BCE0-4D4D-8051-534001C8F2E9}"/>
          </ac:grpSpMkLst>
        </pc:grpChg>
        <pc:picChg chg="mod">
          <ac:chgData name="Renee THOMAS" userId="7388ade7-5052-4fc2-85b0-57f7b6ccd4a2" providerId="ADAL" clId="{DE1E4486-43D4-4D10-B685-5B4930DB22CD}" dt="2022-06-01T21:28:59.565" v="120"/>
          <ac:picMkLst>
            <pc:docMk/>
            <pc:sldMk cId="199147505" sldId="542"/>
            <ac:picMk id="16" creationId="{32E0A5BF-22F6-4ADE-A2CD-AA0444FB8B56}"/>
          </ac:picMkLst>
        </pc:picChg>
        <pc:picChg chg="mod">
          <ac:chgData name="Renee THOMAS" userId="7388ade7-5052-4fc2-85b0-57f7b6ccd4a2" providerId="ADAL" clId="{DE1E4486-43D4-4D10-B685-5B4930DB22CD}" dt="2022-06-01T21:28:59.565" v="120"/>
          <ac:picMkLst>
            <pc:docMk/>
            <pc:sldMk cId="199147505" sldId="542"/>
            <ac:picMk id="17" creationId="{B9663BE1-6DD1-4602-8F94-BE163B001918}"/>
          </ac:picMkLst>
        </pc:picChg>
        <pc:cxnChg chg="mod">
          <ac:chgData name="Renee THOMAS" userId="7388ade7-5052-4fc2-85b0-57f7b6ccd4a2" providerId="ADAL" clId="{DE1E4486-43D4-4D10-B685-5B4930DB22CD}" dt="2022-06-01T21:28:59.565" v="120"/>
          <ac:cxnSpMkLst>
            <pc:docMk/>
            <pc:sldMk cId="199147505" sldId="542"/>
            <ac:cxnSpMk id="15" creationId="{3D694029-DAA0-4978-BE37-8B0D7E5816F6}"/>
          </ac:cxnSpMkLst>
        </pc:cxnChg>
      </pc:sldChg>
      <pc:sldChg chg="addSp delSp modSp mod">
        <pc:chgData name="Renee THOMAS" userId="7388ade7-5052-4fc2-85b0-57f7b6ccd4a2" providerId="ADAL" clId="{DE1E4486-43D4-4D10-B685-5B4930DB22CD}" dt="2022-06-01T21:29:02.025" v="122"/>
        <pc:sldMkLst>
          <pc:docMk/>
          <pc:sldMk cId="3780797519" sldId="543"/>
        </pc:sldMkLst>
        <pc:grpChg chg="add mod">
          <ac:chgData name="Renee THOMAS" userId="7388ade7-5052-4fc2-85b0-57f7b6ccd4a2" providerId="ADAL" clId="{DE1E4486-43D4-4D10-B685-5B4930DB22CD}" dt="2022-06-01T21:29:02.025" v="122"/>
          <ac:grpSpMkLst>
            <pc:docMk/>
            <pc:sldMk cId="3780797519" sldId="543"/>
            <ac:grpSpMk id="8" creationId="{09722A9F-B851-4BFF-B5D9-6342474F8541}"/>
          </ac:grpSpMkLst>
        </pc:grpChg>
        <pc:grpChg chg="mod">
          <ac:chgData name="Renee THOMAS" userId="7388ade7-5052-4fc2-85b0-57f7b6ccd4a2" providerId="ADAL" clId="{DE1E4486-43D4-4D10-B685-5B4930DB22CD}" dt="2022-06-01T21:29:02.025" v="122"/>
          <ac:grpSpMkLst>
            <pc:docMk/>
            <pc:sldMk cId="3780797519" sldId="543"/>
            <ac:grpSpMk id="9" creationId="{DB2610D3-E8AE-4BC7-B16C-86F2D429B504}"/>
          </ac:grpSpMkLst>
        </pc:grpChg>
        <pc:grpChg chg="del">
          <ac:chgData name="Renee THOMAS" userId="7388ade7-5052-4fc2-85b0-57f7b6ccd4a2" providerId="ADAL" clId="{DE1E4486-43D4-4D10-B685-5B4930DB22CD}" dt="2022-06-01T21:29:01.550" v="121" actId="478"/>
          <ac:grpSpMkLst>
            <pc:docMk/>
            <pc:sldMk cId="3780797519" sldId="543"/>
            <ac:grpSpMk id="11" creationId="{2EA7A78C-22D4-439C-8B9F-29DAF66E2D3C}"/>
          </ac:grpSpMkLst>
        </pc:grpChg>
        <pc:picChg chg="mod">
          <ac:chgData name="Renee THOMAS" userId="7388ade7-5052-4fc2-85b0-57f7b6ccd4a2" providerId="ADAL" clId="{DE1E4486-43D4-4D10-B685-5B4930DB22CD}" dt="2022-06-01T21:29:02.025" v="122"/>
          <ac:picMkLst>
            <pc:docMk/>
            <pc:sldMk cId="3780797519" sldId="543"/>
            <ac:picMk id="15" creationId="{39BF2CA8-9A6F-4147-9D1C-58B9EAA8A931}"/>
          </ac:picMkLst>
        </pc:picChg>
        <pc:picChg chg="mod">
          <ac:chgData name="Renee THOMAS" userId="7388ade7-5052-4fc2-85b0-57f7b6ccd4a2" providerId="ADAL" clId="{DE1E4486-43D4-4D10-B685-5B4930DB22CD}" dt="2022-06-01T21:29:02.025" v="122"/>
          <ac:picMkLst>
            <pc:docMk/>
            <pc:sldMk cId="3780797519" sldId="543"/>
            <ac:picMk id="16" creationId="{5AE15272-0654-4BC5-A56C-EFE1FE90FCD5}"/>
          </ac:picMkLst>
        </pc:picChg>
        <pc:cxnChg chg="mod">
          <ac:chgData name="Renee THOMAS" userId="7388ade7-5052-4fc2-85b0-57f7b6ccd4a2" providerId="ADAL" clId="{DE1E4486-43D4-4D10-B685-5B4930DB22CD}" dt="2022-06-01T21:29:02.025" v="122"/>
          <ac:cxnSpMkLst>
            <pc:docMk/>
            <pc:sldMk cId="3780797519" sldId="543"/>
            <ac:cxnSpMk id="14" creationId="{37FCC4DA-070B-4572-83B9-CE5DA2035AEE}"/>
          </ac:cxnSpMkLst>
        </pc:cxnChg>
      </pc:sldChg>
      <pc:sldChg chg="addSp delSp modSp mod">
        <pc:chgData name="Renee THOMAS" userId="7388ade7-5052-4fc2-85b0-57f7b6ccd4a2" providerId="ADAL" clId="{DE1E4486-43D4-4D10-B685-5B4930DB22CD}" dt="2022-06-01T21:29:04.435" v="124"/>
        <pc:sldMkLst>
          <pc:docMk/>
          <pc:sldMk cId="1977152028" sldId="544"/>
        </pc:sldMkLst>
        <pc:grpChg chg="del">
          <ac:chgData name="Renee THOMAS" userId="7388ade7-5052-4fc2-85b0-57f7b6ccd4a2" providerId="ADAL" clId="{DE1E4486-43D4-4D10-B685-5B4930DB22CD}" dt="2022-06-01T21:29:03.950" v="123" actId="478"/>
          <ac:grpSpMkLst>
            <pc:docMk/>
            <pc:sldMk cId="1977152028" sldId="544"/>
            <ac:grpSpMk id="11" creationId="{2EA7A78C-22D4-439C-8B9F-29DAF66E2D3C}"/>
          </ac:grpSpMkLst>
        </pc:grpChg>
        <pc:grpChg chg="add mod">
          <ac:chgData name="Renee THOMAS" userId="7388ade7-5052-4fc2-85b0-57f7b6ccd4a2" providerId="ADAL" clId="{DE1E4486-43D4-4D10-B685-5B4930DB22CD}" dt="2022-06-01T21:29:04.435" v="124"/>
          <ac:grpSpMkLst>
            <pc:docMk/>
            <pc:sldMk cId="1977152028" sldId="544"/>
            <ac:grpSpMk id="14" creationId="{CBC60EA2-3034-45C8-BD09-9CCA99CBA2F7}"/>
          </ac:grpSpMkLst>
        </pc:grpChg>
        <pc:grpChg chg="mod">
          <ac:chgData name="Renee THOMAS" userId="7388ade7-5052-4fc2-85b0-57f7b6ccd4a2" providerId="ADAL" clId="{DE1E4486-43D4-4D10-B685-5B4930DB22CD}" dt="2022-06-01T21:29:04.435" v="124"/>
          <ac:grpSpMkLst>
            <pc:docMk/>
            <pc:sldMk cId="1977152028" sldId="544"/>
            <ac:grpSpMk id="15" creationId="{1E0CD372-9EAA-4E1F-BC65-9BBFE569B370}"/>
          </ac:grpSpMkLst>
        </pc:grpChg>
        <pc:picChg chg="mod">
          <ac:chgData name="Renee THOMAS" userId="7388ade7-5052-4fc2-85b0-57f7b6ccd4a2" providerId="ADAL" clId="{DE1E4486-43D4-4D10-B685-5B4930DB22CD}" dt="2022-06-01T21:29:04.435" v="124"/>
          <ac:picMkLst>
            <pc:docMk/>
            <pc:sldMk cId="1977152028" sldId="544"/>
            <ac:picMk id="17" creationId="{BB085A79-856E-4DFF-B7FF-49BC067E5853}"/>
          </ac:picMkLst>
        </pc:picChg>
        <pc:picChg chg="mod">
          <ac:chgData name="Renee THOMAS" userId="7388ade7-5052-4fc2-85b0-57f7b6ccd4a2" providerId="ADAL" clId="{DE1E4486-43D4-4D10-B685-5B4930DB22CD}" dt="2022-06-01T21:29:04.435" v="124"/>
          <ac:picMkLst>
            <pc:docMk/>
            <pc:sldMk cId="1977152028" sldId="544"/>
            <ac:picMk id="18" creationId="{4C1352F3-DC4B-44BB-8C61-3D49E3831F2D}"/>
          </ac:picMkLst>
        </pc:picChg>
        <pc:cxnChg chg="mod">
          <ac:chgData name="Renee THOMAS" userId="7388ade7-5052-4fc2-85b0-57f7b6ccd4a2" providerId="ADAL" clId="{DE1E4486-43D4-4D10-B685-5B4930DB22CD}" dt="2022-06-01T21:29:04.435" v="124"/>
          <ac:cxnSpMkLst>
            <pc:docMk/>
            <pc:sldMk cId="1977152028" sldId="544"/>
            <ac:cxnSpMk id="16" creationId="{7AB9DBDE-D987-4DAA-BBA4-6971CFD2FB63}"/>
          </ac:cxnSpMkLst>
        </pc:cxnChg>
      </pc:sldChg>
      <pc:sldChg chg="addSp delSp modSp mod">
        <pc:chgData name="Renee THOMAS" userId="7388ade7-5052-4fc2-85b0-57f7b6ccd4a2" providerId="ADAL" clId="{DE1E4486-43D4-4D10-B685-5B4930DB22CD}" dt="2022-06-01T21:29:07.661" v="126"/>
        <pc:sldMkLst>
          <pc:docMk/>
          <pc:sldMk cId="557806711" sldId="545"/>
        </pc:sldMkLst>
        <pc:grpChg chg="add mod">
          <ac:chgData name="Renee THOMAS" userId="7388ade7-5052-4fc2-85b0-57f7b6ccd4a2" providerId="ADAL" clId="{DE1E4486-43D4-4D10-B685-5B4930DB22CD}" dt="2022-06-01T21:29:07.661" v="126"/>
          <ac:grpSpMkLst>
            <pc:docMk/>
            <pc:sldMk cId="557806711" sldId="545"/>
            <ac:grpSpMk id="9" creationId="{5A5DD759-EE67-42DA-8E3A-8285E0E59F26}"/>
          </ac:grpSpMkLst>
        </pc:grpChg>
        <pc:grpChg chg="del">
          <ac:chgData name="Renee THOMAS" userId="7388ade7-5052-4fc2-85b0-57f7b6ccd4a2" providerId="ADAL" clId="{DE1E4486-43D4-4D10-B685-5B4930DB22CD}" dt="2022-06-01T21:29:06.967" v="125" actId="478"/>
          <ac:grpSpMkLst>
            <pc:docMk/>
            <pc:sldMk cId="557806711" sldId="545"/>
            <ac:grpSpMk id="11" creationId="{2EA7A78C-22D4-439C-8B9F-29DAF66E2D3C}"/>
          </ac:grpSpMkLst>
        </pc:grpChg>
        <pc:grpChg chg="mod">
          <ac:chgData name="Renee THOMAS" userId="7388ade7-5052-4fc2-85b0-57f7b6ccd4a2" providerId="ADAL" clId="{DE1E4486-43D4-4D10-B685-5B4930DB22CD}" dt="2022-06-01T21:29:07.661" v="126"/>
          <ac:grpSpMkLst>
            <pc:docMk/>
            <pc:sldMk cId="557806711" sldId="545"/>
            <ac:grpSpMk id="15" creationId="{E6BBDE51-A532-40AE-BE3F-904FFC354C38}"/>
          </ac:grpSpMkLst>
        </pc:grpChg>
        <pc:picChg chg="mod">
          <ac:chgData name="Renee THOMAS" userId="7388ade7-5052-4fc2-85b0-57f7b6ccd4a2" providerId="ADAL" clId="{DE1E4486-43D4-4D10-B685-5B4930DB22CD}" dt="2022-06-01T21:29:07.661" v="126"/>
          <ac:picMkLst>
            <pc:docMk/>
            <pc:sldMk cId="557806711" sldId="545"/>
            <ac:picMk id="17" creationId="{14102DC9-9DB2-4A8F-9422-27D191E965F3}"/>
          </ac:picMkLst>
        </pc:picChg>
        <pc:picChg chg="mod">
          <ac:chgData name="Renee THOMAS" userId="7388ade7-5052-4fc2-85b0-57f7b6ccd4a2" providerId="ADAL" clId="{DE1E4486-43D4-4D10-B685-5B4930DB22CD}" dt="2022-06-01T21:29:07.661" v="126"/>
          <ac:picMkLst>
            <pc:docMk/>
            <pc:sldMk cId="557806711" sldId="545"/>
            <ac:picMk id="18" creationId="{15B41C5E-EF4B-4E68-8515-FC0E8DA8E05C}"/>
          </ac:picMkLst>
        </pc:picChg>
        <pc:cxnChg chg="mod">
          <ac:chgData name="Renee THOMAS" userId="7388ade7-5052-4fc2-85b0-57f7b6ccd4a2" providerId="ADAL" clId="{DE1E4486-43D4-4D10-B685-5B4930DB22CD}" dt="2022-06-01T21:29:07.661" v="126"/>
          <ac:cxnSpMkLst>
            <pc:docMk/>
            <pc:sldMk cId="557806711" sldId="545"/>
            <ac:cxnSpMk id="16" creationId="{702E73C9-C96C-4CFE-B95E-6E7826590604}"/>
          </ac:cxnSpMkLst>
        </pc:cxnChg>
      </pc:sldChg>
      <pc:sldChg chg="addSp delSp modSp mod">
        <pc:chgData name="Renee THOMAS" userId="7388ade7-5052-4fc2-85b0-57f7b6ccd4a2" providerId="ADAL" clId="{DE1E4486-43D4-4D10-B685-5B4930DB22CD}" dt="2022-06-01T21:29:11.384" v="128"/>
        <pc:sldMkLst>
          <pc:docMk/>
          <pc:sldMk cId="75489101" sldId="546"/>
        </pc:sldMkLst>
        <pc:grpChg chg="del">
          <ac:chgData name="Renee THOMAS" userId="7388ade7-5052-4fc2-85b0-57f7b6ccd4a2" providerId="ADAL" clId="{DE1E4486-43D4-4D10-B685-5B4930DB22CD}" dt="2022-06-01T21:29:10.506" v="127" actId="478"/>
          <ac:grpSpMkLst>
            <pc:docMk/>
            <pc:sldMk cId="75489101" sldId="546"/>
            <ac:grpSpMk id="11" creationId="{2EA7A78C-22D4-439C-8B9F-29DAF66E2D3C}"/>
          </ac:grpSpMkLst>
        </pc:grpChg>
        <pc:grpChg chg="add mod">
          <ac:chgData name="Renee THOMAS" userId="7388ade7-5052-4fc2-85b0-57f7b6ccd4a2" providerId="ADAL" clId="{DE1E4486-43D4-4D10-B685-5B4930DB22CD}" dt="2022-06-01T21:29:11.384" v="128"/>
          <ac:grpSpMkLst>
            <pc:docMk/>
            <pc:sldMk cId="75489101" sldId="546"/>
            <ac:grpSpMk id="14" creationId="{1CA12DE8-CFE4-40E6-AB30-029C72EC2BAD}"/>
          </ac:grpSpMkLst>
        </pc:grpChg>
        <pc:grpChg chg="mod">
          <ac:chgData name="Renee THOMAS" userId="7388ade7-5052-4fc2-85b0-57f7b6ccd4a2" providerId="ADAL" clId="{DE1E4486-43D4-4D10-B685-5B4930DB22CD}" dt="2022-06-01T21:29:11.384" v="128"/>
          <ac:grpSpMkLst>
            <pc:docMk/>
            <pc:sldMk cId="75489101" sldId="546"/>
            <ac:grpSpMk id="15" creationId="{53F7BC94-3B4E-4EDE-9A71-F1224FD181FD}"/>
          </ac:grpSpMkLst>
        </pc:grpChg>
        <pc:picChg chg="mod">
          <ac:chgData name="Renee THOMAS" userId="7388ade7-5052-4fc2-85b0-57f7b6ccd4a2" providerId="ADAL" clId="{DE1E4486-43D4-4D10-B685-5B4930DB22CD}" dt="2022-06-01T21:29:11.384" v="128"/>
          <ac:picMkLst>
            <pc:docMk/>
            <pc:sldMk cId="75489101" sldId="546"/>
            <ac:picMk id="17" creationId="{18CF1ED0-F053-4E3D-AA05-BFF2F026DC26}"/>
          </ac:picMkLst>
        </pc:picChg>
        <pc:picChg chg="mod">
          <ac:chgData name="Renee THOMAS" userId="7388ade7-5052-4fc2-85b0-57f7b6ccd4a2" providerId="ADAL" clId="{DE1E4486-43D4-4D10-B685-5B4930DB22CD}" dt="2022-06-01T21:29:11.384" v="128"/>
          <ac:picMkLst>
            <pc:docMk/>
            <pc:sldMk cId="75489101" sldId="546"/>
            <ac:picMk id="18" creationId="{58EFAABA-3078-403D-BAAB-14C7D00738F6}"/>
          </ac:picMkLst>
        </pc:picChg>
        <pc:cxnChg chg="mod">
          <ac:chgData name="Renee THOMAS" userId="7388ade7-5052-4fc2-85b0-57f7b6ccd4a2" providerId="ADAL" clId="{DE1E4486-43D4-4D10-B685-5B4930DB22CD}" dt="2022-06-01T21:29:11.384" v="128"/>
          <ac:cxnSpMkLst>
            <pc:docMk/>
            <pc:sldMk cId="75489101" sldId="546"/>
            <ac:cxnSpMk id="16" creationId="{2E80265C-1314-4B58-8C7A-BFD85664E771}"/>
          </ac:cxnSpMkLst>
        </pc:cxnChg>
      </pc:sldChg>
      <pc:sldChg chg="addSp delSp modSp mod">
        <pc:chgData name="Renee THOMAS" userId="7388ade7-5052-4fc2-85b0-57f7b6ccd4a2" providerId="ADAL" clId="{DE1E4486-43D4-4D10-B685-5B4930DB22CD}" dt="2022-06-01T21:29:15.562" v="130"/>
        <pc:sldMkLst>
          <pc:docMk/>
          <pc:sldMk cId="3538811112" sldId="547"/>
        </pc:sldMkLst>
        <pc:grpChg chg="add mod">
          <ac:chgData name="Renee THOMAS" userId="7388ade7-5052-4fc2-85b0-57f7b6ccd4a2" providerId="ADAL" clId="{DE1E4486-43D4-4D10-B685-5B4930DB22CD}" dt="2022-06-01T21:29:15.562" v="130"/>
          <ac:grpSpMkLst>
            <pc:docMk/>
            <pc:sldMk cId="3538811112" sldId="547"/>
            <ac:grpSpMk id="9" creationId="{B6A2CF50-9077-41ED-9544-72DB39AD03B8}"/>
          </ac:grpSpMkLst>
        </pc:grpChg>
        <pc:grpChg chg="del">
          <ac:chgData name="Renee THOMAS" userId="7388ade7-5052-4fc2-85b0-57f7b6ccd4a2" providerId="ADAL" clId="{DE1E4486-43D4-4D10-B685-5B4930DB22CD}" dt="2022-06-01T21:29:15.048" v="129" actId="478"/>
          <ac:grpSpMkLst>
            <pc:docMk/>
            <pc:sldMk cId="3538811112" sldId="547"/>
            <ac:grpSpMk id="11" creationId="{2EA7A78C-22D4-439C-8B9F-29DAF66E2D3C}"/>
          </ac:grpSpMkLst>
        </pc:grpChg>
        <pc:grpChg chg="mod">
          <ac:chgData name="Renee THOMAS" userId="7388ade7-5052-4fc2-85b0-57f7b6ccd4a2" providerId="ADAL" clId="{DE1E4486-43D4-4D10-B685-5B4930DB22CD}" dt="2022-06-01T21:29:15.562" v="130"/>
          <ac:grpSpMkLst>
            <pc:docMk/>
            <pc:sldMk cId="3538811112" sldId="547"/>
            <ac:grpSpMk id="15" creationId="{6189690E-7DFF-4BFA-BD56-D5A14322D8D6}"/>
          </ac:grpSpMkLst>
        </pc:grpChg>
        <pc:picChg chg="mod">
          <ac:chgData name="Renee THOMAS" userId="7388ade7-5052-4fc2-85b0-57f7b6ccd4a2" providerId="ADAL" clId="{DE1E4486-43D4-4D10-B685-5B4930DB22CD}" dt="2022-06-01T21:29:15.562" v="130"/>
          <ac:picMkLst>
            <pc:docMk/>
            <pc:sldMk cId="3538811112" sldId="547"/>
            <ac:picMk id="17" creationId="{137DD09F-E824-437D-8271-36E228BE3ACD}"/>
          </ac:picMkLst>
        </pc:picChg>
        <pc:picChg chg="mod">
          <ac:chgData name="Renee THOMAS" userId="7388ade7-5052-4fc2-85b0-57f7b6ccd4a2" providerId="ADAL" clId="{DE1E4486-43D4-4D10-B685-5B4930DB22CD}" dt="2022-06-01T21:29:15.562" v="130"/>
          <ac:picMkLst>
            <pc:docMk/>
            <pc:sldMk cId="3538811112" sldId="547"/>
            <ac:picMk id="18" creationId="{CED6DCC1-C5BA-404A-8DC2-5C84B74DC3D1}"/>
          </ac:picMkLst>
        </pc:picChg>
        <pc:cxnChg chg="mod">
          <ac:chgData name="Renee THOMAS" userId="7388ade7-5052-4fc2-85b0-57f7b6ccd4a2" providerId="ADAL" clId="{DE1E4486-43D4-4D10-B685-5B4930DB22CD}" dt="2022-06-01T21:29:15.562" v="130"/>
          <ac:cxnSpMkLst>
            <pc:docMk/>
            <pc:sldMk cId="3538811112" sldId="547"/>
            <ac:cxnSpMk id="16" creationId="{904A0C68-2D31-439C-8D0B-A11C6249849B}"/>
          </ac:cxnSpMkLst>
        </pc:cxnChg>
      </pc:sldChg>
      <pc:sldChg chg="addSp delSp modSp mod">
        <pc:chgData name="Renee THOMAS" userId="7388ade7-5052-4fc2-85b0-57f7b6ccd4a2" providerId="ADAL" clId="{DE1E4486-43D4-4D10-B685-5B4930DB22CD}" dt="2022-06-01T21:29:18.853" v="132"/>
        <pc:sldMkLst>
          <pc:docMk/>
          <pc:sldMk cId="3490060658" sldId="548"/>
        </pc:sldMkLst>
        <pc:grpChg chg="add mod">
          <ac:chgData name="Renee THOMAS" userId="7388ade7-5052-4fc2-85b0-57f7b6ccd4a2" providerId="ADAL" clId="{DE1E4486-43D4-4D10-B685-5B4930DB22CD}" dt="2022-06-01T21:29:18.853" v="132"/>
          <ac:grpSpMkLst>
            <pc:docMk/>
            <pc:sldMk cId="3490060658" sldId="548"/>
            <ac:grpSpMk id="9" creationId="{20D6C9B6-B61D-4B27-995D-6E953131EA0A}"/>
          </ac:grpSpMkLst>
        </pc:grpChg>
        <pc:grpChg chg="del">
          <ac:chgData name="Renee THOMAS" userId="7388ade7-5052-4fc2-85b0-57f7b6ccd4a2" providerId="ADAL" clId="{DE1E4486-43D4-4D10-B685-5B4930DB22CD}" dt="2022-06-01T21:29:18.060" v="131" actId="478"/>
          <ac:grpSpMkLst>
            <pc:docMk/>
            <pc:sldMk cId="3490060658" sldId="548"/>
            <ac:grpSpMk id="11" creationId="{2EA7A78C-22D4-439C-8B9F-29DAF66E2D3C}"/>
          </ac:grpSpMkLst>
        </pc:grpChg>
        <pc:grpChg chg="mod">
          <ac:chgData name="Renee THOMAS" userId="7388ade7-5052-4fc2-85b0-57f7b6ccd4a2" providerId="ADAL" clId="{DE1E4486-43D4-4D10-B685-5B4930DB22CD}" dt="2022-06-01T21:29:18.853" v="132"/>
          <ac:grpSpMkLst>
            <pc:docMk/>
            <pc:sldMk cId="3490060658" sldId="548"/>
            <ac:grpSpMk id="14" creationId="{E8BE0AF6-FAD8-40F8-B72A-F608A9BE2F43}"/>
          </ac:grpSpMkLst>
        </pc:grpChg>
        <pc:picChg chg="mod">
          <ac:chgData name="Renee THOMAS" userId="7388ade7-5052-4fc2-85b0-57f7b6ccd4a2" providerId="ADAL" clId="{DE1E4486-43D4-4D10-B685-5B4930DB22CD}" dt="2022-06-01T21:29:18.853" v="132"/>
          <ac:picMkLst>
            <pc:docMk/>
            <pc:sldMk cId="3490060658" sldId="548"/>
            <ac:picMk id="16" creationId="{19682715-FF8F-4F27-B2D1-B6CD9F737297}"/>
          </ac:picMkLst>
        </pc:picChg>
        <pc:picChg chg="mod">
          <ac:chgData name="Renee THOMAS" userId="7388ade7-5052-4fc2-85b0-57f7b6ccd4a2" providerId="ADAL" clId="{DE1E4486-43D4-4D10-B685-5B4930DB22CD}" dt="2022-06-01T21:29:18.853" v="132"/>
          <ac:picMkLst>
            <pc:docMk/>
            <pc:sldMk cId="3490060658" sldId="548"/>
            <ac:picMk id="18" creationId="{31EC24F6-4F7B-48A2-90E9-5900D0B0D06D}"/>
          </ac:picMkLst>
        </pc:picChg>
        <pc:cxnChg chg="mod">
          <ac:chgData name="Renee THOMAS" userId="7388ade7-5052-4fc2-85b0-57f7b6ccd4a2" providerId="ADAL" clId="{DE1E4486-43D4-4D10-B685-5B4930DB22CD}" dt="2022-06-01T21:29:18.853" v="132"/>
          <ac:cxnSpMkLst>
            <pc:docMk/>
            <pc:sldMk cId="3490060658" sldId="548"/>
            <ac:cxnSpMk id="15" creationId="{0F347E06-E5E0-47A3-8E83-4876921F199F}"/>
          </ac:cxnSpMkLst>
        </pc:cxnChg>
      </pc:sldChg>
      <pc:sldChg chg="addSp delSp modSp mod">
        <pc:chgData name="Renee THOMAS" userId="7388ade7-5052-4fc2-85b0-57f7b6ccd4a2" providerId="ADAL" clId="{DE1E4486-43D4-4D10-B685-5B4930DB22CD}" dt="2022-06-01T21:29:22.187" v="134"/>
        <pc:sldMkLst>
          <pc:docMk/>
          <pc:sldMk cId="547850041" sldId="550"/>
        </pc:sldMkLst>
        <pc:grpChg chg="del">
          <ac:chgData name="Renee THOMAS" userId="7388ade7-5052-4fc2-85b0-57f7b6ccd4a2" providerId="ADAL" clId="{DE1E4486-43D4-4D10-B685-5B4930DB22CD}" dt="2022-06-01T21:29:21.681" v="133" actId="478"/>
          <ac:grpSpMkLst>
            <pc:docMk/>
            <pc:sldMk cId="547850041" sldId="550"/>
            <ac:grpSpMk id="11" creationId="{2EA7A78C-22D4-439C-8B9F-29DAF66E2D3C}"/>
          </ac:grpSpMkLst>
        </pc:grpChg>
        <pc:grpChg chg="add mod">
          <ac:chgData name="Renee THOMAS" userId="7388ade7-5052-4fc2-85b0-57f7b6ccd4a2" providerId="ADAL" clId="{DE1E4486-43D4-4D10-B685-5B4930DB22CD}" dt="2022-06-01T21:29:22.187" v="134"/>
          <ac:grpSpMkLst>
            <pc:docMk/>
            <pc:sldMk cId="547850041" sldId="550"/>
            <ac:grpSpMk id="14" creationId="{CE1E2D62-0CF8-4C5E-9E55-1D3B325DD08D}"/>
          </ac:grpSpMkLst>
        </pc:grpChg>
        <pc:grpChg chg="mod">
          <ac:chgData name="Renee THOMAS" userId="7388ade7-5052-4fc2-85b0-57f7b6ccd4a2" providerId="ADAL" clId="{DE1E4486-43D4-4D10-B685-5B4930DB22CD}" dt="2022-06-01T21:29:22.187" v="134"/>
          <ac:grpSpMkLst>
            <pc:docMk/>
            <pc:sldMk cId="547850041" sldId="550"/>
            <ac:grpSpMk id="15" creationId="{1189E040-5A6E-4A76-BF04-3A88BD11CF1F}"/>
          </ac:grpSpMkLst>
        </pc:grpChg>
        <pc:picChg chg="mod">
          <ac:chgData name="Renee THOMAS" userId="7388ade7-5052-4fc2-85b0-57f7b6ccd4a2" providerId="ADAL" clId="{DE1E4486-43D4-4D10-B685-5B4930DB22CD}" dt="2022-06-01T21:29:22.187" v="134"/>
          <ac:picMkLst>
            <pc:docMk/>
            <pc:sldMk cId="547850041" sldId="550"/>
            <ac:picMk id="17" creationId="{39EDF4B1-D9E0-4569-9897-4FCA96DB0517}"/>
          </ac:picMkLst>
        </pc:picChg>
        <pc:picChg chg="mod">
          <ac:chgData name="Renee THOMAS" userId="7388ade7-5052-4fc2-85b0-57f7b6ccd4a2" providerId="ADAL" clId="{DE1E4486-43D4-4D10-B685-5B4930DB22CD}" dt="2022-06-01T21:29:22.187" v="134"/>
          <ac:picMkLst>
            <pc:docMk/>
            <pc:sldMk cId="547850041" sldId="550"/>
            <ac:picMk id="18" creationId="{D632B305-80BA-45FF-8F31-49AC74F562E1}"/>
          </ac:picMkLst>
        </pc:picChg>
        <pc:cxnChg chg="mod">
          <ac:chgData name="Renee THOMAS" userId="7388ade7-5052-4fc2-85b0-57f7b6ccd4a2" providerId="ADAL" clId="{DE1E4486-43D4-4D10-B685-5B4930DB22CD}" dt="2022-06-01T21:29:22.187" v="134"/>
          <ac:cxnSpMkLst>
            <pc:docMk/>
            <pc:sldMk cId="547850041" sldId="550"/>
            <ac:cxnSpMk id="16" creationId="{3E6F8991-DC1D-4CC8-BBF5-837B163110C8}"/>
          </ac:cxnSpMkLst>
        </pc:cxnChg>
      </pc:sldChg>
      <pc:sldChg chg="addSp delSp modSp mod">
        <pc:chgData name="Renee THOMAS" userId="7388ade7-5052-4fc2-85b0-57f7b6ccd4a2" providerId="ADAL" clId="{DE1E4486-43D4-4D10-B685-5B4930DB22CD}" dt="2022-06-01T21:29:24.825" v="136"/>
        <pc:sldMkLst>
          <pc:docMk/>
          <pc:sldMk cId="3178632571" sldId="551"/>
        </pc:sldMkLst>
        <pc:grpChg chg="add mod">
          <ac:chgData name="Renee THOMAS" userId="7388ade7-5052-4fc2-85b0-57f7b6ccd4a2" providerId="ADAL" clId="{DE1E4486-43D4-4D10-B685-5B4930DB22CD}" dt="2022-06-01T21:29:24.825" v="136"/>
          <ac:grpSpMkLst>
            <pc:docMk/>
            <pc:sldMk cId="3178632571" sldId="551"/>
            <ac:grpSpMk id="9" creationId="{4C78AC2C-0919-4CE9-9456-DD29248E6FF6}"/>
          </ac:grpSpMkLst>
        </pc:grpChg>
        <pc:grpChg chg="del">
          <ac:chgData name="Renee THOMAS" userId="7388ade7-5052-4fc2-85b0-57f7b6ccd4a2" providerId="ADAL" clId="{DE1E4486-43D4-4D10-B685-5B4930DB22CD}" dt="2022-06-01T21:29:24.342" v="135" actId="478"/>
          <ac:grpSpMkLst>
            <pc:docMk/>
            <pc:sldMk cId="3178632571" sldId="551"/>
            <ac:grpSpMk id="11" creationId="{2EA7A78C-22D4-439C-8B9F-29DAF66E2D3C}"/>
          </ac:grpSpMkLst>
        </pc:grpChg>
        <pc:grpChg chg="mod">
          <ac:chgData name="Renee THOMAS" userId="7388ade7-5052-4fc2-85b0-57f7b6ccd4a2" providerId="ADAL" clId="{DE1E4486-43D4-4D10-B685-5B4930DB22CD}" dt="2022-06-01T21:29:24.825" v="136"/>
          <ac:grpSpMkLst>
            <pc:docMk/>
            <pc:sldMk cId="3178632571" sldId="551"/>
            <ac:grpSpMk id="15" creationId="{1CCFB50A-6BB2-4E50-8093-6FD2226A2119}"/>
          </ac:grpSpMkLst>
        </pc:grpChg>
        <pc:picChg chg="mod">
          <ac:chgData name="Renee THOMAS" userId="7388ade7-5052-4fc2-85b0-57f7b6ccd4a2" providerId="ADAL" clId="{DE1E4486-43D4-4D10-B685-5B4930DB22CD}" dt="2022-06-01T21:29:24.825" v="136"/>
          <ac:picMkLst>
            <pc:docMk/>
            <pc:sldMk cId="3178632571" sldId="551"/>
            <ac:picMk id="17" creationId="{6C949E0B-5E32-49D7-988B-234F9E3CB0FB}"/>
          </ac:picMkLst>
        </pc:picChg>
        <pc:picChg chg="mod">
          <ac:chgData name="Renee THOMAS" userId="7388ade7-5052-4fc2-85b0-57f7b6ccd4a2" providerId="ADAL" clId="{DE1E4486-43D4-4D10-B685-5B4930DB22CD}" dt="2022-06-01T21:29:24.825" v="136"/>
          <ac:picMkLst>
            <pc:docMk/>
            <pc:sldMk cId="3178632571" sldId="551"/>
            <ac:picMk id="18" creationId="{C70847EC-8E6C-44D2-8987-8856DB841402}"/>
          </ac:picMkLst>
        </pc:picChg>
        <pc:cxnChg chg="mod">
          <ac:chgData name="Renee THOMAS" userId="7388ade7-5052-4fc2-85b0-57f7b6ccd4a2" providerId="ADAL" clId="{DE1E4486-43D4-4D10-B685-5B4930DB22CD}" dt="2022-06-01T21:29:24.825" v="136"/>
          <ac:cxnSpMkLst>
            <pc:docMk/>
            <pc:sldMk cId="3178632571" sldId="551"/>
            <ac:cxnSpMk id="16" creationId="{9C9D4859-BD62-4239-AFA5-7578721EB085}"/>
          </ac:cxnSpMkLst>
        </pc:cxnChg>
      </pc:sldChg>
      <pc:sldChg chg="addSp delSp modSp mod">
        <pc:chgData name="Renee THOMAS" userId="7388ade7-5052-4fc2-85b0-57f7b6ccd4a2" providerId="ADAL" clId="{DE1E4486-43D4-4D10-B685-5B4930DB22CD}" dt="2022-06-01T21:29:27.817" v="138"/>
        <pc:sldMkLst>
          <pc:docMk/>
          <pc:sldMk cId="1414588845" sldId="552"/>
        </pc:sldMkLst>
        <pc:grpChg chg="add mod">
          <ac:chgData name="Renee THOMAS" userId="7388ade7-5052-4fc2-85b0-57f7b6ccd4a2" providerId="ADAL" clId="{DE1E4486-43D4-4D10-B685-5B4930DB22CD}" dt="2022-06-01T21:29:27.817" v="138"/>
          <ac:grpSpMkLst>
            <pc:docMk/>
            <pc:sldMk cId="1414588845" sldId="552"/>
            <ac:grpSpMk id="9" creationId="{89206C86-ECA1-42B8-B49F-57470EC941BF}"/>
          </ac:grpSpMkLst>
        </pc:grpChg>
        <pc:grpChg chg="del">
          <ac:chgData name="Renee THOMAS" userId="7388ade7-5052-4fc2-85b0-57f7b6ccd4a2" providerId="ADAL" clId="{DE1E4486-43D4-4D10-B685-5B4930DB22CD}" dt="2022-06-01T21:29:27.087" v="137" actId="478"/>
          <ac:grpSpMkLst>
            <pc:docMk/>
            <pc:sldMk cId="1414588845" sldId="552"/>
            <ac:grpSpMk id="11" creationId="{2EA7A78C-22D4-439C-8B9F-29DAF66E2D3C}"/>
          </ac:grpSpMkLst>
        </pc:grpChg>
        <pc:grpChg chg="mod">
          <ac:chgData name="Renee THOMAS" userId="7388ade7-5052-4fc2-85b0-57f7b6ccd4a2" providerId="ADAL" clId="{DE1E4486-43D4-4D10-B685-5B4930DB22CD}" dt="2022-06-01T21:29:27.817" v="138"/>
          <ac:grpSpMkLst>
            <pc:docMk/>
            <pc:sldMk cId="1414588845" sldId="552"/>
            <ac:grpSpMk id="15" creationId="{39D4961C-2808-4C21-801A-C5462FDFB942}"/>
          </ac:grpSpMkLst>
        </pc:grpChg>
        <pc:picChg chg="mod">
          <ac:chgData name="Renee THOMAS" userId="7388ade7-5052-4fc2-85b0-57f7b6ccd4a2" providerId="ADAL" clId="{DE1E4486-43D4-4D10-B685-5B4930DB22CD}" dt="2022-06-01T21:29:27.817" v="138"/>
          <ac:picMkLst>
            <pc:docMk/>
            <pc:sldMk cId="1414588845" sldId="552"/>
            <ac:picMk id="17" creationId="{11E791BC-B048-4959-8FB9-A07972D7BF2B}"/>
          </ac:picMkLst>
        </pc:picChg>
        <pc:picChg chg="mod">
          <ac:chgData name="Renee THOMAS" userId="7388ade7-5052-4fc2-85b0-57f7b6ccd4a2" providerId="ADAL" clId="{DE1E4486-43D4-4D10-B685-5B4930DB22CD}" dt="2022-06-01T21:29:27.817" v="138"/>
          <ac:picMkLst>
            <pc:docMk/>
            <pc:sldMk cId="1414588845" sldId="552"/>
            <ac:picMk id="18" creationId="{99C8C45F-53F4-4F84-845A-0AA03561B042}"/>
          </ac:picMkLst>
        </pc:picChg>
        <pc:cxnChg chg="mod">
          <ac:chgData name="Renee THOMAS" userId="7388ade7-5052-4fc2-85b0-57f7b6ccd4a2" providerId="ADAL" clId="{DE1E4486-43D4-4D10-B685-5B4930DB22CD}" dt="2022-06-01T21:29:27.817" v="138"/>
          <ac:cxnSpMkLst>
            <pc:docMk/>
            <pc:sldMk cId="1414588845" sldId="552"/>
            <ac:cxnSpMk id="16" creationId="{380BBD15-4311-49DD-89A3-E09A463247A8}"/>
          </ac:cxnSpMkLst>
        </pc:cxnChg>
      </pc:sldChg>
      <pc:sldChg chg="addSp delSp modSp mod">
        <pc:chgData name="Renee THOMAS" userId="7388ade7-5052-4fc2-85b0-57f7b6ccd4a2" providerId="ADAL" clId="{DE1E4486-43D4-4D10-B685-5B4930DB22CD}" dt="2022-06-01T21:29:31.009" v="140"/>
        <pc:sldMkLst>
          <pc:docMk/>
          <pc:sldMk cId="807099955" sldId="553"/>
        </pc:sldMkLst>
        <pc:grpChg chg="del">
          <ac:chgData name="Renee THOMAS" userId="7388ade7-5052-4fc2-85b0-57f7b6ccd4a2" providerId="ADAL" clId="{DE1E4486-43D4-4D10-B685-5B4930DB22CD}" dt="2022-06-01T21:29:30.373" v="139" actId="478"/>
          <ac:grpSpMkLst>
            <pc:docMk/>
            <pc:sldMk cId="807099955" sldId="553"/>
            <ac:grpSpMk id="11" creationId="{2EA7A78C-22D4-439C-8B9F-29DAF66E2D3C}"/>
          </ac:grpSpMkLst>
        </pc:grpChg>
        <pc:grpChg chg="add mod">
          <ac:chgData name="Renee THOMAS" userId="7388ade7-5052-4fc2-85b0-57f7b6ccd4a2" providerId="ADAL" clId="{DE1E4486-43D4-4D10-B685-5B4930DB22CD}" dt="2022-06-01T21:29:31.009" v="140"/>
          <ac:grpSpMkLst>
            <pc:docMk/>
            <pc:sldMk cId="807099955" sldId="553"/>
            <ac:grpSpMk id="14" creationId="{6AE48F1E-906C-4A32-BE8B-C01C0CFB7724}"/>
          </ac:grpSpMkLst>
        </pc:grpChg>
        <pc:grpChg chg="mod">
          <ac:chgData name="Renee THOMAS" userId="7388ade7-5052-4fc2-85b0-57f7b6ccd4a2" providerId="ADAL" clId="{DE1E4486-43D4-4D10-B685-5B4930DB22CD}" dt="2022-06-01T21:29:31.009" v="140"/>
          <ac:grpSpMkLst>
            <pc:docMk/>
            <pc:sldMk cId="807099955" sldId="553"/>
            <ac:grpSpMk id="16" creationId="{241428DF-FA91-48A0-B686-BF04890AB2AE}"/>
          </ac:grpSpMkLst>
        </pc:grpChg>
        <pc:picChg chg="mod">
          <ac:chgData name="Renee THOMAS" userId="7388ade7-5052-4fc2-85b0-57f7b6ccd4a2" providerId="ADAL" clId="{DE1E4486-43D4-4D10-B685-5B4930DB22CD}" dt="2022-06-01T21:29:31.009" v="140"/>
          <ac:picMkLst>
            <pc:docMk/>
            <pc:sldMk cId="807099955" sldId="553"/>
            <ac:picMk id="18" creationId="{892A6DF7-65BA-413E-B07A-11EF7BA0F230}"/>
          </ac:picMkLst>
        </pc:picChg>
        <pc:picChg chg="mod">
          <ac:chgData name="Renee THOMAS" userId="7388ade7-5052-4fc2-85b0-57f7b6ccd4a2" providerId="ADAL" clId="{DE1E4486-43D4-4D10-B685-5B4930DB22CD}" dt="2022-06-01T21:29:31.009" v="140"/>
          <ac:picMkLst>
            <pc:docMk/>
            <pc:sldMk cId="807099955" sldId="553"/>
            <ac:picMk id="20" creationId="{9A1CFB53-3277-4337-B9BA-9025E93F1AFD}"/>
          </ac:picMkLst>
        </pc:picChg>
        <pc:cxnChg chg="mod">
          <ac:chgData name="Renee THOMAS" userId="7388ade7-5052-4fc2-85b0-57f7b6ccd4a2" providerId="ADAL" clId="{DE1E4486-43D4-4D10-B685-5B4930DB22CD}" dt="2022-06-01T21:29:31.009" v="140"/>
          <ac:cxnSpMkLst>
            <pc:docMk/>
            <pc:sldMk cId="807099955" sldId="553"/>
            <ac:cxnSpMk id="17" creationId="{C8BA5B84-51A0-4573-9F30-CDD0723DA91D}"/>
          </ac:cxnSpMkLst>
        </pc:cxnChg>
      </pc:sldChg>
      <pc:sldChg chg="addSp delSp modSp mod">
        <pc:chgData name="Renee THOMAS" userId="7388ade7-5052-4fc2-85b0-57f7b6ccd4a2" providerId="ADAL" clId="{DE1E4486-43D4-4D10-B685-5B4930DB22CD}" dt="2022-06-01T21:29:34.083" v="142"/>
        <pc:sldMkLst>
          <pc:docMk/>
          <pc:sldMk cId="3191629364" sldId="554"/>
        </pc:sldMkLst>
        <pc:grpChg chg="del">
          <ac:chgData name="Renee THOMAS" userId="7388ade7-5052-4fc2-85b0-57f7b6ccd4a2" providerId="ADAL" clId="{DE1E4486-43D4-4D10-B685-5B4930DB22CD}" dt="2022-06-01T21:29:33.380" v="141" actId="478"/>
          <ac:grpSpMkLst>
            <pc:docMk/>
            <pc:sldMk cId="3191629364" sldId="554"/>
            <ac:grpSpMk id="11" creationId="{2EA7A78C-22D4-439C-8B9F-29DAF66E2D3C}"/>
          </ac:grpSpMkLst>
        </pc:grpChg>
        <pc:grpChg chg="add mod">
          <ac:chgData name="Renee THOMAS" userId="7388ade7-5052-4fc2-85b0-57f7b6ccd4a2" providerId="ADAL" clId="{DE1E4486-43D4-4D10-B685-5B4930DB22CD}" dt="2022-06-01T21:29:34.083" v="142"/>
          <ac:grpSpMkLst>
            <pc:docMk/>
            <pc:sldMk cId="3191629364" sldId="554"/>
            <ac:grpSpMk id="14" creationId="{914D627E-8A73-4BBF-A79D-20AED8A85B80}"/>
          </ac:grpSpMkLst>
        </pc:grpChg>
        <pc:grpChg chg="mod">
          <ac:chgData name="Renee THOMAS" userId="7388ade7-5052-4fc2-85b0-57f7b6ccd4a2" providerId="ADAL" clId="{DE1E4486-43D4-4D10-B685-5B4930DB22CD}" dt="2022-06-01T21:29:34.083" v="142"/>
          <ac:grpSpMkLst>
            <pc:docMk/>
            <pc:sldMk cId="3191629364" sldId="554"/>
            <ac:grpSpMk id="16" creationId="{6C974793-E36E-4960-8960-7A459D31C38F}"/>
          </ac:grpSpMkLst>
        </pc:grpChg>
        <pc:picChg chg="mod">
          <ac:chgData name="Renee THOMAS" userId="7388ade7-5052-4fc2-85b0-57f7b6ccd4a2" providerId="ADAL" clId="{DE1E4486-43D4-4D10-B685-5B4930DB22CD}" dt="2022-06-01T21:29:34.083" v="142"/>
          <ac:picMkLst>
            <pc:docMk/>
            <pc:sldMk cId="3191629364" sldId="554"/>
            <ac:picMk id="18" creationId="{E4C905C1-7BB4-436F-8DA0-AFF828BF065F}"/>
          </ac:picMkLst>
        </pc:picChg>
        <pc:picChg chg="mod">
          <ac:chgData name="Renee THOMAS" userId="7388ade7-5052-4fc2-85b0-57f7b6ccd4a2" providerId="ADAL" clId="{DE1E4486-43D4-4D10-B685-5B4930DB22CD}" dt="2022-06-01T21:29:34.083" v="142"/>
          <ac:picMkLst>
            <pc:docMk/>
            <pc:sldMk cId="3191629364" sldId="554"/>
            <ac:picMk id="20" creationId="{BF0CF963-CB42-4BDE-9BBF-A5F035AAAD0F}"/>
          </ac:picMkLst>
        </pc:picChg>
        <pc:cxnChg chg="mod">
          <ac:chgData name="Renee THOMAS" userId="7388ade7-5052-4fc2-85b0-57f7b6ccd4a2" providerId="ADAL" clId="{DE1E4486-43D4-4D10-B685-5B4930DB22CD}" dt="2022-06-01T21:29:34.083" v="142"/>
          <ac:cxnSpMkLst>
            <pc:docMk/>
            <pc:sldMk cId="3191629364" sldId="554"/>
            <ac:cxnSpMk id="17" creationId="{8149456D-8B04-43E2-8AA2-3FFE3D92F700}"/>
          </ac:cxnSpMkLst>
        </pc:cxnChg>
      </pc:sldChg>
      <pc:sldChg chg="addSp delSp modSp mod">
        <pc:chgData name="Renee THOMAS" userId="7388ade7-5052-4fc2-85b0-57f7b6ccd4a2" providerId="ADAL" clId="{DE1E4486-43D4-4D10-B685-5B4930DB22CD}" dt="2022-06-01T21:29:36.637" v="144"/>
        <pc:sldMkLst>
          <pc:docMk/>
          <pc:sldMk cId="2425084858" sldId="555"/>
        </pc:sldMkLst>
        <pc:grpChg chg="add mod">
          <ac:chgData name="Renee THOMAS" userId="7388ade7-5052-4fc2-85b0-57f7b6ccd4a2" providerId="ADAL" clId="{DE1E4486-43D4-4D10-B685-5B4930DB22CD}" dt="2022-06-01T21:29:36.637" v="144"/>
          <ac:grpSpMkLst>
            <pc:docMk/>
            <pc:sldMk cId="2425084858" sldId="555"/>
            <ac:grpSpMk id="8" creationId="{5A2B9D60-E682-4DAA-AC41-7ACDF205ABD0}"/>
          </ac:grpSpMkLst>
        </pc:grpChg>
        <pc:grpChg chg="mod">
          <ac:chgData name="Renee THOMAS" userId="7388ade7-5052-4fc2-85b0-57f7b6ccd4a2" providerId="ADAL" clId="{DE1E4486-43D4-4D10-B685-5B4930DB22CD}" dt="2022-06-01T21:29:36.637" v="144"/>
          <ac:grpSpMkLst>
            <pc:docMk/>
            <pc:sldMk cId="2425084858" sldId="555"/>
            <ac:grpSpMk id="9" creationId="{17446F33-3CB2-437F-8C75-93FDDF72068F}"/>
          </ac:grpSpMkLst>
        </pc:grpChg>
        <pc:grpChg chg="del">
          <ac:chgData name="Renee THOMAS" userId="7388ade7-5052-4fc2-85b0-57f7b6ccd4a2" providerId="ADAL" clId="{DE1E4486-43D4-4D10-B685-5B4930DB22CD}" dt="2022-06-01T21:29:36.070" v="143" actId="478"/>
          <ac:grpSpMkLst>
            <pc:docMk/>
            <pc:sldMk cId="2425084858" sldId="555"/>
            <ac:grpSpMk id="11" creationId="{2EA7A78C-22D4-439C-8B9F-29DAF66E2D3C}"/>
          </ac:grpSpMkLst>
        </pc:grpChg>
        <pc:picChg chg="mod">
          <ac:chgData name="Renee THOMAS" userId="7388ade7-5052-4fc2-85b0-57f7b6ccd4a2" providerId="ADAL" clId="{DE1E4486-43D4-4D10-B685-5B4930DB22CD}" dt="2022-06-01T21:29:36.637" v="144"/>
          <ac:picMkLst>
            <pc:docMk/>
            <pc:sldMk cId="2425084858" sldId="555"/>
            <ac:picMk id="16" creationId="{85FEEDEC-FA2C-4C70-B025-E7CD21C0C36A}"/>
          </ac:picMkLst>
        </pc:picChg>
        <pc:picChg chg="mod">
          <ac:chgData name="Renee THOMAS" userId="7388ade7-5052-4fc2-85b0-57f7b6ccd4a2" providerId="ADAL" clId="{DE1E4486-43D4-4D10-B685-5B4930DB22CD}" dt="2022-06-01T21:29:36.637" v="144"/>
          <ac:picMkLst>
            <pc:docMk/>
            <pc:sldMk cId="2425084858" sldId="555"/>
            <ac:picMk id="17" creationId="{0A8A1094-2719-457E-89F8-78DFD4271A7F}"/>
          </ac:picMkLst>
        </pc:picChg>
        <pc:cxnChg chg="mod">
          <ac:chgData name="Renee THOMAS" userId="7388ade7-5052-4fc2-85b0-57f7b6ccd4a2" providerId="ADAL" clId="{DE1E4486-43D4-4D10-B685-5B4930DB22CD}" dt="2022-06-01T21:29:36.637" v="144"/>
          <ac:cxnSpMkLst>
            <pc:docMk/>
            <pc:sldMk cId="2425084858" sldId="555"/>
            <ac:cxnSpMk id="15" creationId="{B5D6B9B0-A182-4173-A3EC-CE2DC4468606}"/>
          </ac:cxnSpMkLst>
        </pc:cxnChg>
      </pc:sldChg>
      <pc:sldChg chg="addSp delSp modSp mod">
        <pc:chgData name="Renee THOMAS" userId="7388ade7-5052-4fc2-85b0-57f7b6ccd4a2" providerId="ADAL" clId="{DE1E4486-43D4-4D10-B685-5B4930DB22CD}" dt="2022-06-01T21:29:39.927" v="146"/>
        <pc:sldMkLst>
          <pc:docMk/>
          <pc:sldMk cId="1524541071" sldId="558"/>
        </pc:sldMkLst>
        <pc:grpChg chg="add mod">
          <ac:chgData name="Renee THOMAS" userId="7388ade7-5052-4fc2-85b0-57f7b6ccd4a2" providerId="ADAL" clId="{DE1E4486-43D4-4D10-B685-5B4930DB22CD}" dt="2022-06-01T21:29:39.927" v="146"/>
          <ac:grpSpMkLst>
            <pc:docMk/>
            <pc:sldMk cId="1524541071" sldId="558"/>
            <ac:grpSpMk id="9" creationId="{85304773-13EA-4BD6-B276-3D1FAA19A539}"/>
          </ac:grpSpMkLst>
        </pc:grpChg>
        <pc:grpChg chg="del">
          <ac:chgData name="Renee THOMAS" userId="7388ade7-5052-4fc2-85b0-57f7b6ccd4a2" providerId="ADAL" clId="{DE1E4486-43D4-4D10-B685-5B4930DB22CD}" dt="2022-06-01T21:29:39.277" v="145" actId="478"/>
          <ac:grpSpMkLst>
            <pc:docMk/>
            <pc:sldMk cId="1524541071" sldId="558"/>
            <ac:grpSpMk id="11" creationId="{2EA7A78C-22D4-439C-8B9F-29DAF66E2D3C}"/>
          </ac:grpSpMkLst>
        </pc:grpChg>
        <pc:grpChg chg="mod">
          <ac:chgData name="Renee THOMAS" userId="7388ade7-5052-4fc2-85b0-57f7b6ccd4a2" providerId="ADAL" clId="{DE1E4486-43D4-4D10-B685-5B4930DB22CD}" dt="2022-06-01T21:29:39.927" v="146"/>
          <ac:grpSpMkLst>
            <pc:docMk/>
            <pc:sldMk cId="1524541071" sldId="558"/>
            <ac:grpSpMk id="14" creationId="{3728F396-E7C8-4025-BC32-9C79B77E8D01}"/>
          </ac:grpSpMkLst>
        </pc:grpChg>
        <pc:picChg chg="mod">
          <ac:chgData name="Renee THOMAS" userId="7388ade7-5052-4fc2-85b0-57f7b6ccd4a2" providerId="ADAL" clId="{DE1E4486-43D4-4D10-B685-5B4930DB22CD}" dt="2022-06-01T21:29:39.927" v="146"/>
          <ac:picMkLst>
            <pc:docMk/>
            <pc:sldMk cId="1524541071" sldId="558"/>
            <ac:picMk id="17" creationId="{CED44F5F-8813-4A2B-ABAA-B9717F02970D}"/>
          </ac:picMkLst>
        </pc:picChg>
        <pc:picChg chg="mod">
          <ac:chgData name="Renee THOMAS" userId="7388ade7-5052-4fc2-85b0-57f7b6ccd4a2" providerId="ADAL" clId="{DE1E4486-43D4-4D10-B685-5B4930DB22CD}" dt="2022-06-01T21:29:39.927" v="146"/>
          <ac:picMkLst>
            <pc:docMk/>
            <pc:sldMk cId="1524541071" sldId="558"/>
            <ac:picMk id="18" creationId="{DC8EB2E8-B392-4CA3-968C-A76657CF8AFB}"/>
          </ac:picMkLst>
        </pc:picChg>
        <pc:cxnChg chg="mod">
          <ac:chgData name="Renee THOMAS" userId="7388ade7-5052-4fc2-85b0-57f7b6ccd4a2" providerId="ADAL" clId="{DE1E4486-43D4-4D10-B685-5B4930DB22CD}" dt="2022-06-01T21:29:39.927" v="146"/>
          <ac:cxnSpMkLst>
            <pc:docMk/>
            <pc:sldMk cId="1524541071" sldId="558"/>
            <ac:cxnSpMk id="16" creationId="{4428D493-BB90-41E0-86E0-179F5D0CFF56}"/>
          </ac:cxnSpMkLst>
        </pc:cxnChg>
      </pc:sldChg>
      <pc:sldChg chg="addSp delSp modSp mod">
        <pc:chgData name="Renee THOMAS" userId="7388ade7-5052-4fc2-85b0-57f7b6ccd4a2" providerId="ADAL" clId="{DE1E4486-43D4-4D10-B685-5B4930DB22CD}" dt="2022-06-01T21:29:42.464" v="148"/>
        <pc:sldMkLst>
          <pc:docMk/>
          <pc:sldMk cId="3385637800" sldId="559"/>
        </pc:sldMkLst>
        <pc:grpChg chg="del">
          <ac:chgData name="Renee THOMAS" userId="7388ade7-5052-4fc2-85b0-57f7b6ccd4a2" providerId="ADAL" clId="{DE1E4486-43D4-4D10-B685-5B4930DB22CD}" dt="2022-06-01T21:29:41.994" v="147" actId="478"/>
          <ac:grpSpMkLst>
            <pc:docMk/>
            <pc:sldMk cId="3385637800" sldId="559"/>
            <ac:grpSpMk id="11" creationId="{2EA7A78C-22D4-439C-8B9F-29DAF66E2D3C}"/>
          </ac:grpSpMkLst>
        </pc:grpChg>
        <pc:grpChg chg="add mod">
          <ac:chgData name="Renee THOMAS" userId="7388ade7-5052-4fc2-85b0-57f7b6ccd4a2" providerId="ADAL" clId="{DE1E4486-43D4-4D10-B685-5B4930DB22CD}" dt="2022-06-01T21:29:42.464" v="148"/>
          <ac:grpSpMkLst>
            <pc:docMk/>
            <pc:sldMk cId="3385637800" sldId="559"/>
            <ac:grpSpMk id="15" creationId="{90A02EDD-40CE-4499-8C97-89CA5E0C41D7}"/>
          </ac:grpSpMkLst>
        </pc:grpChg>
        <pc:grpChg chg="mod">
          <ac:chgData name="Renee THOMAS" userId="7388ade7-5052-4fc2-85b0-57f7b6ccd4a2" providerId="ADAL" clId="{DE1E4486-43D4-4D10-B685-5B4930DB22CD}" dt="2022-06-01T21:29:42.464" v="148"/>
          <ac:grpSpMkLst>
            <pc:docMk/>
            <pc:sldMk cId="3385637800" sldId="559"/>
            <ac:grpSpMk id="16" creationId="{6DF721E8-1966-49C9-9239-27094CE141E3}"/>
          </ac:grpSpMkLst>
        </pc:grpChg>
        <pc:picChg chg="mod">
          <ac:chgData name="Renee THOMAS" userId="7388ade7-5052-4fc2-85b0-57f7b6ccd4a2" providerId="ADAL" clId="{DE1E4486-43D4-4D10-B685-5B4930DB22CD}" dt="2022-06-01T21:29:42.464" v="148"/>
          <ac:picMkLst>
            <pc:docMk/>
            <pc:sldMk cId="3385637800" sldId="559"/>
            <ac:picMk id="18" creationId="{2AFA8456-6E15-4E49-990C-6EE5A13CC158}"/>
          </ac:picMkLst>
        </pc:picChg>
        <pc:picChg chg="mod">
          <ac:chgData name="Renee THOMAS" userId="7388ade7-5052-4fc2-85b0-57f7b6ccd4a2" providerId="ADAL" clId="{DE1E4486-43D4-4D10-B685-5B4930DB22CD}" dt="2022-06-01T21:29:42.464" v="148"/>
          <ac:picMkLst>
            <pc:docMk/>
            <pc:sldMk cId="3385637800" sldId="559"/>
            <ac:picMk id="20" creationId="{AF80725C-263F-493F-BF2F-E60219B6BA48}"/>
          </ac:picMkLst>
        </pc:picChg>
        <pc:cxnChg chg="mod">
          <ac:chgData name="Renee THOMAS" userId="7388ade7-5052-4fc2-85b0-57f7b6ccd4a2" providerId="ADAL" clId="{DE1E4486-43D4-4D10-B685-5B4930DB22CD}" dt="2022-06-01T21:29:42.464" v="148"/>
          <ac:cxnSpMkLst>
            <pc:docMk/>
            <pc:sldMk cId="3385637800" sldId="559"/>
            <ac:cxnSpMk id="17" creationId="{C9C53E91-8F20-4E04-B344-47DE5A36C29C}"/>
          </ac:cxnSpMkLst>
        </pc:cxnChg>
      </pc:sldChg>
      <pc:sldChg chg="addSp delSp modSp mod">
        <pc:chgData name="Renee THOMAS" userId="7388ade7-5052-4fc2-85b0-57f7b6ccd4a2" providerId="ADAL" clId="{DE1E4486-43D4-4D10-B685-5B4930DB22CD}" dt="2022-06-01T21:29:45.217" v="150"/>
        <pc:sldMkLst>
          <pc:docMk/>
          <pc:sldMk cId="2817050304" sldId="560"/>
        </pc:sldMkLst>
        <pc:grpChg chg="add mod">
          <ac:chgData name="Renee THOMAS" userId="7388ade7-5052-4fc2-85b0-57f7b6ccd4a2" providerId="ADAL" clId="{DE1E4486-43D4-4D10-B685-5B4930DB22CD}" dt="2022-06-01T21:29:45.217" v="150"/>
          <ac:grpSpMkLst>
            <pc:docMk/>
            <pc:sldMk cId="2817050304" sldId="560"/>
            <ac:grpSpMk id="9" creationId="{FDB45C0C-4DC0-44C1-B044-080E29000A42}"/>
          </ac:grpSpMkLst>
        </pc:grpChg>
        <pc:grpChg chg="del">
          <ac:chgData name="Renee THOMAS" userId="7388ade7-5052-4fc2-85b0-57f7b6ccd4a2" providerId="ADAL" clId="{DE1E4486-43D4-4D10-B685-5B4930DB22CD}" dt="2022-06-01T21:29:44.772" v="149" actId="478"/>
          <ac:grpSpMkLst>
            <pc:docMk/>
            <pc:sldMk cId="2817050304" sldId="560"/>
            <ac:grpSpMk id="11" creationId="{2EA7A78C-22D4-439C-8B9F-29DAF66E2D3C}"/>
          </ac:grpSpMkLst>
        </pc:grpChg>
        <pc:grpChg chg="mod">
          <ac:chgData name="Renee THOMAS" userId="7388ade7-5052-4fc2-85b0-57f7b6ccd4a2" providerId="ADAL" clId="{DE1E4486-43D4-4D10-B685-5B4930DB22CD}" dt="2022-06-01T21:29:45.217" v="150"/>
          <ac:grpSpMkLst>
            <pc:docMk/>
            <pc:sldMk cId="2817050304" sldId="560"/>
            <ac:grpSpMk id="15" creationId="{AAD5108D-AE4E-484E-B7B1-F28C2F095F6C}"/>
          </ac:grpSpMkLst>
        </pc:grpChg>
        <pc:picChg chg="mod">
          <ac:chgData name="Renee THOMAS" userId="7388ade7-5052-4fc2-85b0-57f7b6ccd4a2" providerId="ADAL" clId="{DE1E4486-43D4-4D10-B685-5B4930DB22CD}" dt="2022-06-01T21:29:45.217" v="150"/>
          <ac:picMkLst>
            <pc:docMk/>
            <pc:sldMk cId="2817050304" sldId="560"/>
            <ac:picMk id="17" creationId="{AAEACC09-F2DB-457C-A61E-DCBE929A15E4}"/>
          </ac:picMkLst>
        </pc:picChg>
        <pc:picChg chg="mod">
          <ac:chgData name="Renee THOMAS" userId="7388ade7-5052-4fc2-85b0-57f7b6ccd4a2" providerId="ADAL" clId="{DE1E4486-43D4-4D10-B685-5B4930DB22CD}" dt="2022-06-01T21:29:45.217" v="150"/>
          <ac:picMkLst>
            <pc:docMk/>
            <pc:sldMk cId="2817050304" sldId="560"/>
            <ac:picMk id="18" creationId="{26E1E369-88F4-4451-AD1E-0F93E27C0F0E}"/>
          </ac:picMkLst>
        </pc:picChg>
        <pc:cxnChg chg="mod">
          <ac:chgData name="Renee THOMAS" userId="7388ade7-5052-4fc2-85b0-57f7b6ccd4a2" providerId="ADAL" clId="{DE1E4486-43D4-4D10-B685-5B4930DB22CD}" dt="2022-06-01T21:29:45.217" v="150"/>
          <ac:cxnSpMkLst>
            <pc:docMk/>
            <pc:sldMk cId="2817050304" sldId="560"/>
            <ac:cxnSpMk id="16" creationId="{3007E36D-3925-4639-B743-B0097846D809}"/>
          </ac:cxnSpMkLst>
        </pc:cxnChg>
      </pc:sldChg>
      <pc:sldMasterChg chg="modSp mod">
        <pc:chgData name="Renee THOMAS" userId="7388ade7-5052-4fc2-85b0-57f7b6ccd4a2" providerId="ADAL" clId="{DE1E4486-43D4-4D10-B685-5B4930DB22CD}" dt="2022-06-01T21:28:33.511" v="100"/>
        <pc:sldMasterMkLst>
          <pc:docMk/>
          <pc:sldMasterMk cId="287660523" sldId="2147483648"/>
        </pc:sldMasterMkLst>
        <pc:spChg chg="mod ord modVis">
          <ac:chgData name="Renee THOMAS" userId="7388ade7-5052-4fc2-85b0-57f7b6ccd4a2" providerId="ADAL" clId="{DE1E4486-43D4-4D10-B685-5B4930DB22CD}" dt="2022-06-01T21:28:33.511" v="100"/>
          <ac:spMkLst>
            <pc:docMk/>
            <pc:sldMasterMk cId="287660523" sldId="2147483648"/>
            <ac:spMk id="7" creationId="{95E84559-82F3-42B6-A3B8-A7DB393BBFAE}"/>
          </ac:spMkLst>
        </pc:sp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12289E-79DC-49D5-8EE9-EF3FD68EAE75}" type="datetimeFigureOut">
              <a:rPr lang="en-US" smtClean="0"/>
              <a:t>6/1/2022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684241-5C32-4A19-96A8-872B026DAC04}" type="slidenum">
              <a:rPr lang="en-US" smtClean="0"/>
              <a:t>‹#›</a:t>
            </a:fld>
            <a:endParaRPr lang="en-US"/>
          </a:p>
        </p:txBody>
      </p:sp>
    </p:spTree>
    <p:extLst>
      <p:ext uri="{BB962C8B-B14F-4D97-AF65-F5344CB8AC3E}">
        <p14:creationId xmlns:p14="http://schemas.microsoft.com/office/powerpoint/2010/main" val="15587780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Persons should identify possible host family shelters in their Family Emergency Plan.</a:t>
            </a:r>
          </a:p>
          <a:p>
            <a:endParaRPr lang="en-US" dirty="0"/>
          </a:p>
        </p:txBody>
      </p:sp>
      <p:sp>
        <p:nvSpPr>
          <p:cNvPr id="4" name="Slide Number Placeholder 3"/>
          <p:cNvSpPr>
            <a:spLocks noGrp="1"/>
          </p:cNvSpPr>
          <p:nvPr>
            <p:ph type="sldNum" sz="quarter" idx="5"/>
          </p:nvPr>
        </p:nvSpPr>
        <p:spPr/>
        <p:txBody>
          <a:bodyPr/>
          <a:lstStyle/>
          <a:p>
            <a:fld id="{73684241-5C32-4A19-96A8-872B026DAC04}" type="slidenum">
              <a:rPr lang="en-US" smtClean="0"/>
              <a:t>5</a:t>
            </a:fld>
            <a:endParaRPr lang="en-US"/>
          </a:p>
        </p:txBody>
      </p:sp>
    </p:spTree>
    <p:extLst>
      <p:ext uri="{BB962C8B-B14F-4D97-AF65-F5344CB8AC3E}">
        <p14:creationId xmlns:p14="http://schemas.microsoft.com/office/powerpoint/2010/main" val="5583033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dirty="0" err="1">
                <a:solidFill>
                  <a:srgbClr val="000000"/>
                </a:solidFill>
                <a:effectLst/>
                <a:latin typeface="Calibri" panose="020F0502020204030204" pitchFamily="34" charset="0"/>
              </a:rPr>
              <a:t>hese</a:t>
            </a:r>
            <a:r>
              <a:rPr lang="en-US" sz="1800" b="0" i="0" u="none" strike="noStrike" dirty="0">
                <a:solidFill>
                  <a:srgbClr val="000000"/>
                </a:solidFill>
                <a:effectLst/>
                <a:latin typeface="Calibri" panose="020F0502020204030204" pitchFamily="34" charset="0"/>
              </a:rPr>
              <a:t> would also be linked to </a:t>
            </a:r>
            <a:r>
              <a:rPr lang="en-US" sz="1800" b="0" i="0" u="none" strike="noStrike" dirty="0" err="1">
                <a:solidFill>
                  <a:srgbClr val="000000"/>
                </a:solidFill>
                <a:effectLst/>
                <a:latin typeface="Calibri" panose="020F0502020204030204" pitchFamily="34" charset="0"/>
              </a:rPr>
              <a:t>shelteree</a:t>
            </a:r>
            <a:r>
              <a:rPr lang="en-US" sz="1800" b="0" i="0" u="none" strike="noStrike" dirty="0">
                <a:solidFill>
                  <a:srgbClr val="000000"/>
                </a:solidFill>
                <a:effectLst/>
                <a:latin typeface="Calibri" panose="020F0502020204030204" pitchFamily="34" charset="0"/>
              </a:rPr>
              <a:t> needs identified:</a:t>
            </a:r>
            <a:endParaRPr lang="en-US" b="0" dirty="0">
              <a:effectLst/>
            </a:endParaRPr>
          </a:p>
          <a:p>
            <a:pPr rtl="0">
              <a:spcBef>
                <a:spcPts val="0"/>
              </a:spcBef>
              <a:spcAft>
                <a:spcPts val="0"/>
              </a:spcAft>
            </a:pPr>
            <a:r>
              <a:rPr lang="en-US" sz="1800" b="0" i="0" u="none" strike="noStrike" dirty="0">
                <a:solidFill>
                  <a:srgbClr val="000000"/>
                </a:solidFill>
                <a:effectLst/>
                <a:latin typeface="Calibri" panose="020F0502020204030204" pitchFamily="34" charset="0"/>
              </a:rPr>
              <a:t>Privacy – families, women and girls need privacy. Arrangements should be made to offer privacy and protection to these persons. Some uninhibited </a:t>
            </a:r>
            <a:r>
              <a:rPr lang="en-US" sz="1800" b="0" i="0" u="none" strike="noStrike" dirty="0" err="1">
                <a:solidFill>
                  <a:srgbClr val="000000"/>
                </a:solidFill>
                <a:effectLst/>
                <a:latin typeface="Calibri" panose="020F0502020204030204" pitchFamily="34" charset="0"/>
              </a:rPr>
              <a:t>shelterees</a:t>
            </a:r>
            <a:r>
              <a:rPr lang="en-US" sz="1800" b="0" i="0" u="none" strike="noStrike" dirty="0">
                <a:solidFill>
                  <a:srgbClr val="000000"/>
                </a:solidFill>
                <a:effectLst/>
                <a:latin typeface="Calibri" panose="020F0502020204030204" pitchFamily="34" charset="0"/>
              </a:rPr>
              <a:t> have engaged in sexual acts in the presence of other </a:t>
            </a:r>
            <a:r>
              <a:rPr lang="en-US" sz="1800" b="0" i="0" u="none" strike="noStrike" dirty="0" err="1">
                <a:solidFill>
                  <a:srgbClr val="000000"/>
                </a:solidFill>
                <a:effectLst/>
                <a:latin typeface="Calibri" panose="020F0502020204030204" pitchFamily="34" charset="0"/>
              </a:rPr>
              <a:t>shelterees</a:t>
            </a:r>
            <a:r>
              <a:rPr lang="en-US" sz="1800" b="0" i="0" u="none" strike="noStrike" dirty="0">
                <a:solidFill>
                  <a:srgbClr val="000000"/>
                </a:solidFill>
                <a:effectLst/>
                <a:latin typeface="Calibri" panose="020F0502020204030204" pitchFamily="34" charset="0"/>
              </a:rPr>
              <a:t>. Codes of conduct and enforcement arrangements are necessary in shelters</a:t>
            </a:r>
            <a:endParaRPr lang="en-US" b="0" dirty="0">
              <a:effectLst/>
            </a:endParaRPr>
          </a:p>
          <a:p>
            <a:pPr rtl="0">
              <a:spcBef>
                <a:spcPts val="0"/>
              </a:spcBef>
              <a:spcAft>
                <a:spcPts val="0"/>
              </a:spcAft>
            </a:pPr>
            <a:r>
              <a:rPr lang="en-US" sz="1800" b="0" i="0" u="none" strike="noStrike" dirty="0">
                <a:solidFill>
                  <a:srgbClr val="000000"/>
                </a:solidFill>
                <a:effectLst/>
                <a:latin typeface="Calibri" panose="020F0502020204030204" pitchFamily="34" charset="0"/>
              </a:rPr>
              <a:t>Illegal immigrants and migrants often live in marginal areas prone to hazard impact and will need collective shelters. Unfortunately they may be reluctant to use these facilities due to discrimination, abuse or fear of deportation. In an emergency the most vulnerable must be protected.</a:t>
            </a:r>
            <a:endParaRPr lang="en-US" b="0" dirty="0">
              <a:effectLst/>
            </a:endParaRPr>
          </a:p>
          <a:p>
            <a:pPr rtl="0">
              <a:spcBef>
                <a:spcPts val="0"/>
              </a:spcBef>
              <a:spcAft>
                <a:spcPts val="0"/>
              </a:spcAft>
            </a:pPr>
            <a:r>
              <a:rPr lang="en-US" sz="1800" b="0" i="0" u="none" strike="noStrike" dirty="0">
                <a:solidFill>
                  <a:srgbClr val="000000"/>
                </a:solidFill>
                <a:effectLst/>
                <a:latin typeface="Calibri" panose="020F0502020204030204" pitchFamily="34" charset="0"/>
              </a:rPr>
              <a:t>National policies on shelter and recovery often omit the landless and socially outcast. Arrangements for these </a:t>
            </a:r>
            <a:r>
              <a:rPr lang="en-US" sz="1800" b="0" i="0" u="none" strike="noStrike" dirty="0" err="1">
                <a:solidFill>
                  <a:srgbClr val="000000"/>
                </a:solidFill>
                <a:effectLst/>
                <a:latin typeface="Calibri" panose="020F0502020204030204" pitchFamily="34" charset="0"/>
              </a:rPr>
              <a:t>shelterees</a:t>
            </a:r>
            <a:r>
              <a:rPr lang="en-US" sz="1800" b="0" i="0" u="none" strike="noStrike" dirty="0">
                <a:solidFill>
                  <a:srgbClr val="000000"/>
                </a:solidFill>
                <a:effectLst/>
                <a:latin typeface="Calibri" panose="020F0502020204030204" pitchFamily="34" charset="0"/>
              </a:rPr>
              <a:t> are slow in coming.</a:t>
            </a:r>
            <a:endParaRPr lang="en-US" b="0" dirty="0">
              <a:effectLst/>
            </a:endParaRPr>
          </a:p>
          <a:p>
            <a:pPr rtl="0">
              <a:spcBef>
                <a:spcPts val="0"/>
              </a:spcBef>
              <a:spcAft>
                <a:spcPts val="0"/>
              </a:spcAft>
            </a:pPr>
            <a:r>
              <a:rPr lang="en-US" sz="1800" b="0" i="0" u="none" strike="noStrike" dirty="0">
                <a:solidFill>
                  <a:srgbClr val="000000"/>
                </a:solidFill>
                <a:effectLst/>
                <a:latin typeface="Calibri" panose="020F0502020204030204" pitchFamily="34" charset="0"/>
              </a:rPr>
              <a:t>Reluctant to leave – Shelters are often a magnet for assistance and aid. </a:t>
            </a:r>
            <a:r>
              <a:rPr lang="en-US" sz="1800" b="0" i="0" u="none" strike="noStrike" dirty="0" err="1">
                <a:solidFill>
                  <a:srgbClr val="000000"/>
                </a:solidFill>
                <a:effectLst/>
                <a:latin typeface="Calibri" panose="020F0502020204030204" pitchFamily="34" charset="0"/>
              </a:rPr>
              <a:t>Shelterees</a:t>
            </a:r>
            <a:r>
              <a:rPr lang="en-US" sz="1800" b="0" i="0" u="none" strike="noStrike" dirty="0">
                <a:solidFill>
                  <a:srgbClr val="000000"/>
                </a:solidFill>
                <a:effectLst/>
                <a:latin typeface="Calibri" panose="020F0502020204030204" pitchFamily="34" charset="0"/>
              </a:rPr>
              <a:t> who benefit from public and private goodwill are reluctant to leave and arrangements/encouragement for closing the shelters are necessary.</a:t>
            </a:r>
            <a:endParaRPr lang="en-US" b="0" dirty="0">
              <a:effectLst/>
            </a:endParaRPr>
          </a:p>
          <a:p>
            <a:pPr rtl="0">
              <a:spcBef>
                <a:spcPts val="0"/>
              </a:spcBef>
              <a:spcAft>
                <a:spcPts val="0"/>
              </a:spcAft>
            </a:pPr>
            <a:r>
              <a:rPr lang="en-US" sz="1800" b="0" i="0" u="none" strike="noStrike" dirty="0">
                <a:solidFill>
                  <a:srgbClr val="000000"/>
                </a:solidFill>
                <a:effectLst/>
                <a:latin typeface="Calibri" panose="020F0502020204030204" pitchFamily="34" charset="0"/>
              </a:rPr>
              <a:t>Where permission is granted there should also be arrangements to compensate for the damage incurred</a:t>
            </a:r>
            <a:endParaRPr lang="en-US" b="0" dirty="0">
              <a:effectLst/>
            </a:endParaRPr>
          </a:p>
          <a:p>
            <a:br>
              <a:rPr lang="en-US" b="0" dirty="0">
                <a:effectLst/>
              </a:rPr>
            </a:br>
            <a:endParaRPr lang="en-GB" dirty="0"/>
          </a:p>
        </p:txBody>
      </p:sp>
      <p:sp>
        <p:nvSpPr>
          <p:cNvPr id="4" name="Slide Number Placeholder 3"/>
          <p:cNvSpPr>
            <a:spLocks noGrp="1"/>
          </p:cNvSpPr>
          <p:nvPr>
            <p:ph type="sldNum" sz="quarter" idx="5"/>
          </p:nvPr>
        </p:nvSpPr>
        <p:spPr/>
        <p:txBody>
          <a:bodyPr/>
          <a:lstStyle/>
          <a:p>
            <a:fld id="{73684241-5C32-4A19-96A8-872B026DAC04}" type="slidenum">
              <a:rPr lang="en-US" smtClean="0"/>
              <a:t>22</a:t>
            </a:fld>
            <a:endParaRPr lang="en-US"/>
          </a:p>
        </p:txBody>
      </p:sp>
    </p:spTree>
    <p:extLst>
      <p:ext uri="{BB962C8B-B14F-4D97-AF65-F5344CB8AC3E}">
        <p14:creationId xmlns:p14="http://schemas.microsoft.com/office/powerpoint/2010/main" val="31979443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National shelter policy often requires the </a:t>
            </a:r>
            <a:r>
              <a:rPr lang="en-US" dirty="0" err="1"/>
              <a:t>shelteres</a:t>
            </a:r>
            <a:r>
              <a:rPr lang="en-US" dirty="0"/>
              <a:t> to bring resources to the location. The indigent &amp; poor have few resources to bring to the shelter. Some prefer to avoid the safety of shelter rather than face the </a:t>
            </a:r>
            <a:r>
              <a:rPr lang="en-US" dirty="0" err="1"/>
              <a:t>humilitation</a:t>
            </a:r>
            <a:r>
              <a:rPr lang="en-US" dirty="0"/>
              <a:t> arriving without resources</a:t>
            </a:r>
          </a:p>
          <a:p>
            <a:r>
              <a:rPr lang="en-US" dirty="0"/>
              <a:t>Security – The grouping of people present risk to children, women and men. Special arrangements are needed to protect those vulnerable to discrimination, abuse and harassment. Security should also be provided against the presence of illegal drugs and weapons.</a:t>
            </a:r>
          </a:p>
          <a:p>
            <a:r>
              <a:rPr lang="en-US" dirty="0"/>
              <a:t>Water &amp; sanitation – May buildings used as shelters are not usually equipped for occupation for more than a day. Special arrangements for water and sanitation are required for the operation of shelters</a:t>
            </a:r>
          </a:p>
          <a:p>
            <a:r>
              <a:rPr lang="en-US" dirty="0"/>
              <a:t>Food -</a:t>
            </a:r>
            <a:r>
              <a:rPr lang="en-US" dirty="0" err="1"/>
              <a:t>Shelterees</a:t>
            </a:r>
            <a:r>
              <a:rPr lang="en-US" dirty="0"/>
              <a:t> may often not have food for the duration and this need arranged. Long term sheltering e.g. volcanic eruption require special arrangements to give privacy to families and encourage self sufficiency</a:t>
            </a:r>
          </a:p>
          <a:p>
            <a:r>
              <a:rPr lang="en-US" dirty="0"/>
              <a:t>Livestock &amp; animals – Shelters often prohibit these. But livestock represent wealth and persons at risk are reluctant to move away from their animals. Families have attachments to pets which if abandoned can result in psychological damage. Special arrangements should be made for animals when shelters are in operation</a:t>
            </a:r>
          </a:p>
          <a:p>
            <a:r>
              <a:rPr lang="en-US" dirty="0" err="1"/>
              <a:t>Socialy</a:t>
            </a:r>
            <a:r>
              <a:rPr lang="en-US" dirty="0"/>
              <a:t> displaced – unfortunately shelters can be a dumping ground for relatives wanting to have someone else care for older or infirm relatives. Homeless persons and persons with mental illnesses often end up in shelters. These persons require special medical care</a:t>
            </a:r>
          </a:p>
          <a:p>
            <a:endParaRPr lang="en-US" dirty="0"/>
          </a:p>
          <a:p>
            <a:endParaRPr lang="en-US" dirty="0"/>
          </a:p>
          <a:p>
            <a:endParaRPr lang="en-GB" dirty="0"/>
          </a:p>
        </p:txBody>
      </p:sp>
      <p:sp>
        <p:nvSpPr>
          <p:cNvPr id="4" name="Slide Number Placeholder 3"/>
          <p:cNvSpPr>
            <a:spLocks noGrp="1"/>
          </p:cNvSpPr>
          <p:nvPr>
            <p:ph type="sldNum" sz="quarter" idx="5"/>
          </p:nvPr>
        </p:nvSpPr>
        <p:spPr/>
        <p:txBody>
          <a:bodyPr/>
          <a:lstStyle/>
          <a:p>
            <a:fld id="{73684241-5C32-4A19-96A8-872B026DAC04}" type="slidenum">
              <a:rPr lang="en-US" smtClean="0"/>
              <a:t>23</a:t>
            </a:fld>
            <a:endParaRPr lang="en-US"/>
          </a:p>
        </p:txBody>
      </p:sp>
    </p:spTree>
    <p:extLst>
      <p:ext uri="{BB962C8B-B14F-4D97-AF65-F5344CB8AC3E}">
        <p14:creationId xmlns:p14="http://schemas.microsoft.com/office/powerpoint/2010/main" val="7435581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Google Shape;602;p4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3" name="Google Shape;603;p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 CDRT member the aim is to pre-disaster reduce the shelter risk in your community through on going improvements in construction and infrastructure that will reduce your community’s susceptibility to such risk. Shelter management post disaster should always seek to empower those affected to rebuild not just their homes (building) but their livelihoods and their community as well. Partnering with the affected populations as well as other key partners is the best way to achieve this.</a:t>
            </a:r>
          </a:p>
          <a:p>
            <a:endParaRPr lang="en-US" dirty="0"/>
          </a:p>
          <a:p>
            <a:endParaRPr lang="en-US" dirty="0"/>
          </a:p>
        </p:txBody>
      </p:sp>
      <p:sp>
        <p:nvSpPr>
          <p:cNvPr id="4" name="Slide Number Placeholder 3"/>
          <p:cNvSpPr>
            <a:spLocks noGrp="1"/>
          </p:cNvSpPr>
          <p:nvPr>
            <p:ph type="sldNum" sz="quarter" idx="5"/>
          </p:nvPr>
        </p:nvSpPr>
        <p:spPr/>
        <p:txBody>
          <a:bodyPr/>
          <a:lstStyle/>
          <a:p>
            <a:fld id="{73684241-5C32-4A19-96A8-872B026DAC04}" type="slidenum">
              <a:rPr lang="en-US" smtClean="0"/>
              <a:t>9</a:t>
            </a:fld>
            <a:endParaRPr lang="en-US"/>
          </a:p>
        </p:txBody>
      </p:sp>
    </p:spTree>
    <p:extLst>
      <p:ext uri="{BB962C8B-B14F-4D97-AF65-F5344CB8AC3E}">
        <p14:creationId xmlns:p14="http://schemas.microsoft.com/office/powerpoint/2010/main" val="2055059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684241-5C32-4A19-96A8-872B026DAC04}" type="slidenum">
              <a:rPr lang="en-US" smtClean="0"/>
              <a:t>10</a:t>
            </a:fld>
            <a:endParaRPr lang="en-US"/>
          </a:p>
        </p:txBody>
      </p:sp>
    </p:spTree>
    <p:extLst>
      <p:ext uri="{BB962C8B-B14F-4D97-AF65-F5344CB8AC3E}">
        <p14:creationId xmlns:p14="http://schemas.microsoft.com/office/powerpoint/2010/main" val="39379566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impromptu circumstances CDRTs may be responsible for opening a shelter to a community. Once permission is granted to open an alternative shelter the following should be done:</a:t>
            </a:r>
          </a:p>
          <a:p>
            <a:r>
              <a:rPr lang="en-US" dirty="0"/>
              <a:t>Inspect the building/shelter- check that essential facilities and equipment are in place and functioning (running water, toilets, communication system, electricity). Make note of any equipment that might be needed and share this with response agencies.</a:t>
            </a:r>
          </a:p>
          <a:p>
            <a:r>
              <a:rPr lang="en-US" dirty="0"/>
              <a:t>Determine and allocate spaces for </a:t>
            </a:r>
            <a:r>
              <a:rPr lang="en-US" dirty="0" err="1"/>
              <a:t>shelterees</a:t>
            </a:r>
            <a:r>
              <a:rPr lang="en-US" dirty="0"/>
              <a:t>- how many persons could be accommodated at the shelter. Sphere guidelines outlining space requirements will be discussed later in the presentation. </a:t>
            </a:r>
          </a:p>
          <a:p>
            <a:r>
              <a:rPr lang="en-US" dirty="0"/>
              <a:t>Plan for obtaining, transport </a:t>
            </a:r>
            <a:r>
              <a:rPr lang="en-US" dirty="0" err="1"/>
              <a:t>etc</a:t>
            </a:r>
            <a:r>
              <a:rPr lang="en-US" dirty="0"/>
              <a:t>- This should include having a proper inventory and careful checking of expiration dates and defects in canned food.</a:t>
            </a:r>
          </a:p>
          <a:p>
            <a:r>
              <a:rPr lang="en-US" dirty="0"/>
              <a:t>Set up meetings to coordinate tasks- Draft rules and regulations for </a:t>
            </a:r>
            <a:r>
              <a:rPr lang="en-US" dirty="0" err="1"/>
              <a:t>shelterees</a:t>
            </a:r>
            <a:r>
              <a:rPr lang="en-US" dirty="0"/>
              <a:t>; prepare activities and equipment for the shelter and enlist the support of the </a:t>
            </a:r>
            <a:r>
              <a:rPr lang="en-US" dirty="0" err="1"/>
              <a:t>shelterees</a:t>
            </a:r>
            <a:r>
              <a:rPr lang="en-US" dirty="0"/>
              <a:t> in managing the shelter.</a:t>
            </a:r>
          </a:p>
          <a:p>
            <a:r>
              <a:rPr lang="en-US" dirty="0"/>
              <a:t>Meet with </a:t>
            </a:r>
            <a:r>
              <a:rPr lang="en-US" dirty="0" err="1"/>
              <a:t>shelterees</a:t>
            </a:r>
            <a:r>
              <a:rPr lang="en-US" dirty="0"/>
              <a:t> to abreast them of the rules of the shelter so they will know what to expect.</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73684241-5C32-4A19-96A8-872B026DAC04}" type="slidenum">
              <a:rPr lang="en-US" smtClean="0"/>
              <a:t>12</a:t>
            </a:fld>
            <a:endParaRPr lang="en-US"/>
          </a:p>
        </p:txBody>
      </p:sp>
    </p:spTree>
    <p:extLst>
      <p:ext uri="{BB962C8B-B14F-4D97-AF65-F5344CB8AC3E}">
        <p14:creationId xmlns:p14="http://schemas.microsoft.com/office/powerpoint/2010/main" val="22108769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Guide or handouts to discuss the sphere core standards</a:t>
            </a:r>
          </a:p>
          <a:p>
            <a:r>
              <a:rPr lang="en-US" dirty="0"/>
              <a:t>Also go through the steps for opening and closing a shelter</a:t>
            </a:r>
          </a:p>
          <a:p>
            <a:endParaRPr lang="en-US" dirty="0"/>
          </a:p>
        </p:txBody>
      </p:sp>
      <p:sp>
        <p:nvSpPr>
          <p:cNvPr id="4" name="Slide Number Placeholder 3"/>
          <p:cNvSpPr>
            <a:spLocks noGrp="1"/>
          </p:cNvSpPr>
          <p:nvPr>
            <p:ph type="sldNum" sz="quarter" idx="5"/>
          </p:nvPr>
        </p:nvSpPr>
        <p:spPr/>
        <p:txBody>
          <a:bodyPr/>
          <a:lstStyle/>
          <a:p>
            <a:fld id="{73684241-5C32-4A19-96A8-872B026DAC04}" type="slidenum">
              <a:rPr lang="en-US" smtClean="0"/>
              <a:t>13</a:t>
            </a:fld>
            <a:endParaRPr lang="en-US"/>
          </a:p>
        </p:txBody>
      </p:sp>
    </p:spTree>
    <p:extLst>
      <p:ext uri="{BB962C8B-B14F-4D97-AF65-F5344CB8AC3E}">
        <p14:creationId xmlns:p14="http://schemas.microsoft.com/office/powerpoint/2010/main" val="18509544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684241-5C32-4A19-96A8-872B026DAC04}" type="slidenum">
              <a:rPr lang="en-US" smtClean="0"/>
              <a:t>15</a:t>
            </a:fld>
            <a:endParaRPr lang="en-US"/>
          </a:p>
        </p:txBody>
      </p:sp>
    </p:spTree>
    <p:extLst>
      <p:ext uri="{BB962C8B-B14F-4D97-AF65-F5344CB8AC3E}">
        <p14:creationId xmlns:p14="http://schemas.microsoft.com/office/powerpoint/2010/main" val="22009995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684241-5C32-4A19-96A8-872B026DAC04}" type="slidenum">
              <a:rPr lang="en-US" smtClean="0"/>
              <a:t>16</a:t>
            </a:fld>
            <a:endParaRPr lang="en-US"/>
          </a:p>
        </p:txBody>
      </p:sp>
    </p:spTree>
    <p:extLst>
      <p:ext uri="{BB962C8B-B14F-4D97-AF65-F5344CB8AC3E}">
        <p14:creationId xmlns:p14="http://schemas.microsoft.com/office/powerpoint/2010/main" val="16462137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684241-5C32-4A19-96A8-872B026DAC04}" type="slidenum">
              <a:rPr lang="en-US" smtClean="0"/>
              <a:t>17</a:t>
            </a:fld>
            <a:endParaRPr lang="en-US"/>
          </a:p>
        </p:txBody>
      </p:sp>
    </p:spTree>
    <p:extLst>
      <p:ext uri="{BB962C8B-B14F-4D97-AF65-F5344CB8AC3E}">
        <p14:creationId xmlns:p14="http://schemas.microsoft.com/office/powerpoint/2010/main" val="5047619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684241-5C32-4A19-96A8-872B026DAC04}" type="slidenum">
              <a:rPr lang="en-US" smtClean="0"/>
              <a:t>18</a:t>
            </a:fld>
            <a:endParaRPr lang="en-US"/>
          </a:p>
        </p:txBody>
      </p:sp>
    </p:spTree>
    <p:extLst>
      <p:ext uri="{BB962C8B-B14F-4D97-AF65-F5344CB8AC3E}">
        <p14:creationId xmlns:p14="http://schemas.microsoft.com/office/powerpoint/2010/main" val="957223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84ADB-5C61-4161-B12D-7D038D55A84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4C520A6-A567-4151-AB08-7E23BF833D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EECF0DC-D3FB-47A5-B8D0-BD9118B23D2F}"/>
              </a:ext>
            </a:extLst>
          </p:cNvPr>
          <p:cNvSpPr>
            <a:spLocks noGrp="1"/>
          </p:cNvSpPr>
          <p:nvPr>
            <p:ph type="dt" sz="half" idx="10"/>
          </p:nvPr>
        </p:nvSpPr>
        <p:spPr/>
        <p:txBody>
          <a:bodyPr/>
          <a:lstStyle/>
          <a:p>
            <a:fld id="{2CBEAFD3-3862-4000-9FFF-6D48FA0CAD2F}" type="datetimeFigureOut">
              <a:rPr lang="en-US" smtClean="0"/>
              <a:t>6/1/2022</a:t>
            </a:fld>
            <a:endParaRPr lang="en-US"/>
          </a:p>
        </p:txBody>
      </p:sp>
      <p:sp>
        <p:nvSpPr>
          <p:cNvPr id="5" name="Footer Placeholder 4">
            <a:extLst>
              <a:ext uri="{FF2B5EF4-FFF2-40B4-BE49-F238E27FC236}">
                <a16:creationId xmlns:a16="http://schemas.microsoft.com/office/drawing/2014/main" id="{3E5A88C5-4E67-4CFD-B7A0-632FBF2A4B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8DB153-210B-43C6-97F7-F47CD476CA87}"/>
              </a:ext>
            </a:extLst>
          </p:cNvPr>
          <p:cNvSpPr>
            <a:spLocks noGrp="1"/>
          </p:cNvSpPr>
          <p:nvPr>
            <p:ph type="sldNum" sz="quarter" idx="12"/>
          </p:nvPr>
        </p:nvSpPr>
        <p:spPr/>
        <p:txBody>
          <a:bodyPr/>
          <a:lstStyle/>
          <a:p>
            <a:fld id="{78610691-EF59-487F-A283-EFDCEADF6E21}" type="slidenum">
              <a:rPr lang="en-US" smtClean="0"/>
              <a:t>‹#›</a:t>
            </a:fld>
            <a:endParaRPr lang="en-US"/>
          </a:p>
        </p:txBody>
      </p:sp>
    </p:spTree>
    <p:extLst>
      <p:ext uri="{BB962C8B-B14F-4D97-AF65-F5344CB8AC3E}">
        <p14:creationId xmlns:p14="http://schemas.microsoft.com/office/powerpoint/2010/main" val="12121927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FB420-1452-4970-8970-ADDBCBAACC2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5E588D-C048-4542-AAFB-9AA1B3E767F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78FD8B-5BD3-4454-8659-0A2FCC3A5E1E}"/>
              </a:ext>
            </a:extLst>
          </p:cNvPr>
          <p:cNvSpPr>
            <a:spLocks noGrp="1"/>
          </p:cNvSpPr>
          <p:nvPr>
            <p:ph type="dt" sz="half" idx="10"/>
          </p:nvPr>
        </p:nvSpPr>
        <p:spPr/>
        <p:txBody>
          <a:bodyPr/>
          <a:lstStyle/>
          <a:p>
            <a:fld id="{2CBEAFD3-3862-4000-9FFF-6D48FA0CAD2F}" type="datetimeFigureOut">
              <a:rPr lang="en-US" smtClean="0"/>
              <a:t>6/1/2022</a:t>
            </a:fld>
            <a:endParaRPr lang="en-US"/>
          </a:p>
        </p:txBody>
      </p:sp>
      <p:sp>
        <p:nvSpPr>
          <p:cNvPr id="5" name="Footer Placeholder 4">
            <a:extLst>
              <a:ext uri="{FF2B5EF4-FFF2-40B4-BE49-F238E27FC236}">
                <a16:creationId xmlns:a16="http://schemas.microsoft.com/office/drawing/2014/main" id="{40B10AFF-502A-4325-818E-2E1F5A02F8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148E18-4BCC-4032-B360-B7FE3EE745AE}"/>
              </a:ext>
            </a:extLst>
          </p:cNvPr>
          <p:cNvSpPr>
            <a:spLocks noGrp="1"/>
          </p:cNvSpPr>
          <p:nvPr>
            <p:ph type="sldNum" sz="quarter" idx="12"/>
          </p:nvPr>
        </p:nvSpPr>
        <p:spPr/>
        <p:txBody>
          <a:bodyPr/>
          <a:lstStyle/>
          <a:p>
            <a:fld id="{78610691-EF59-487F-A283-EFDCEADF6E21}" type="slidenum">
              <a:rPr lang="en-US" smtClean="0"/>
              <a:t>‹#›</a:t>
            </a:fld>
            <a:endParaRPr lang="en-US"/>
          </a:p>
        </p:txBody>
      </p:sp>
    </p:spTree>
    <p:extLst>
      <p:ext uri="{BB962C8B-B14F-4D97-AF65-F5344CB8AC3E}">
        <p14:creationId xmlns:p14="http://schemas.microsoft.com/office/powerpoint/2010/main" val="23105761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0BE1C21-C0EC-4C78-BCB8-81BE5C081B2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01F18DC-45B8-4A0C-9BC3-7EDA40B5E0B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971C56-02B8-4284-B5A6-9179D45AF0AA}"/>
              </a:ext>
            </a:extLst>
          </p:cNvPr>
          <p:cNvSpPr>
            <a:spLocks noGrp="1"/>
          </p:cNvSpPr>
          <p:nvPr>
            <p:ph type="dt" sz="half" idx="10"/>
          </p:nvPr>
        </p:nvSpPr>
        <p:spPr/>
        <p:txBody>
          <a:bodyPr/>
          <a:lstStyle/>
          <a:p>
            <a:fld id="{2CBEAFD3-3862-4000-9FFF-6D48FA0CAD2F}" type="datetimeFigureOut">
              <a:rPr lang="en-US" smtClean="0"/>
              <a:t>6/1/2022</a:t>
            </a:fld>
            <a:endParaRPr lang="en-US"/>
          </a:p>
        </p:txBody>
      </p:sp>
      <p:sp>
        <p:nvSpPr>
          <p:cNvPr id="5" name="Footer Placeholder 4">
            <a:extLst>
              <a:ext uri="{FF2B5EF4-FFF2-40B4-BE49-F238E27FC236}">
                <a16:creationId xmlns:a16="http://schemas.microsoft.com/office/drawing/2014/main" id="{000AF373-682E-4DE4-BCB0-EDB449E0C3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739F18-C16A-4546-9A26-CCFDCFB1BFCB}"/>
              </a:ext>
            </a:extLst>
          </p:cNvPr>
          <p:cNvSpPr>
            <a:spLocks noGrp="1"/>
          </p:cNvSpPr>
          <p:nvPr>
            <p:ph type="sldNum" sz="quarter" idx="12"/>
          </p:nvPr>
        </p:nvSpPr>
        <p:spPr/>
        <p:txBody>
          <a:bodyPr/>
          <a:lstStyle/>
          <a:p>
            <a:fld id="{78610691-EF59-487F-A283-EFDCEADF6E21}" type="slidenum">
              <a:rPr lang="en-US" smtClean="0"/>
              <a:t>‹#›</a:t>
            </a:fld>
            <a:endParaRPr lang="en-US"/>
          </a:p>
        </p:txBody>
      </p:sp>
    </p:spTree>
    <p:extLst>
      <p:ext uri="{BB962C8B-B14F-4D97-AF65-F5344CB8AC3E}">
        <p14:creationId xmlns:p14="http://schemas.microsoft.com/office/powerpoint/2010/main" val="15620006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158A6-4D37-4E59-B337-209D1BA422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AE3398-2F11-4E39-A4C8-AE260893F7B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2E2D27-FA8C-49C1-B7B7-C346056B19CB}"/>
              </a:ext>
            </a:extLst>
          </p:cNvPr>
          <p:cNvSpPr>
            <a:spLocks noGrp="1"/>
          </p:cNvSpPr>
          <p:nvPr>
            <p:ph type="dt" sz="half" idx="10"/>
          </p:nvPr>
        </p:nvSpPr>
        <p:spPr/>
        <p:txBody>
          <a:bodyPr/>
          <a:lstStyle/>
          <a:p>
            <a:fld id="{2CBEAFD3-3862-4000-9FFF-6D48FA0CAD2F}" type="datetimeFigureOut">
              <a:rPr lang="en-US" smtClean="0"/>
              <a:t>6/1/2022</a:t>
            </a:fld>
            <a:endParaRPr lang="en-US"/>
          </a:p>
        </p:txBody>
      </p:sp>
      <p:sp>
        <p:nvSpPr>
          <p:cNvPr id="5" name="Footer Placeholder 4">
            <a:extLst>
              <a:ext uri="{FF2B5EF4-FFF2-40B4-BE49-F238E27FC236}">
                <a16:creationId xmlns:a16="http://schemas.microsoft.com/office/drawing/2014/main" id="{D5E296E7-98BA-4FDD-87DC-F4A6F17DBF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702348-09C8-4351-B132-4351F31A7257}"/>
              </a:ext>
            </a:extLst>
          </p:cNvPr>
          <p:cNvSpPr>
            <a:spLocks noGrp="1"/>
          </p:cNvSpPr>
          <p:nvPr>
            <p:ph type="sldNum" sz="quarter" idx="12"/>
          </p:nvPr>
        </p:nvSpPr>
        <p:spPr/>
        <p:txBody>
          <a:bodyPr/>
          <a:lstStyle/>
          <a:p>
            <a:fld id="{78610691-EF59-487F-A283-EFDCEADF6E21}" type="slidenum">
              <a:rPr lang="en-US" smtClean="0"/>
              <a:t>‹#›</a:t>
            </a:fld>
            <a:endParaRPr lang="en-US"/>
          </a:p>
        </p:txBody>
      </p:sp>
    </p:spTree>
    <p:extLst>
      <p:ext uri="{BB962C8B-B14F-4D97-AF65-F5344CB8AC3E}">
        <p14:creationId xmlns:p14="http://schemas.microsoft.com/office/powerpoint/2010/main" val="2487741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02192-8777-43EF-8689-1C4E93D1D70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5ADA68E-AC54-4AAF-B911-D568B8D45BE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0B0F7E2-E46B-447D-AC35-F98461F7D5C9}"/>
              </a:ext>
            </a:extLst>
          </p:cNvPr>
          <p:cNvSpPr>
            <a:spLocks noGrp="1"/>
          </p:cNvSpPr>
          <p:nvPr>
            <p:ph type="dt" sz="half" idx="10"/>
          </p:nvPr>
        </p:nvSpPr>
        <p:spPr/>
        <p:txBody>
          <a:bodyPr/>
          <a:lstStyle/>
          <a:p>
            <a:fld id="{2CBEAFD3-3862-4000-9FFF-6D48FA0CAD2F}" type="datetimeFigureOut">
              <a:rPr lang="en-US" smtClean="0"/>
              <a:t>6/1/2022</a:t>
            </a:fld>
            <a:endParaRPr lang="en-US"/>
          </a:p>
        </p:txBody>
      </p:sp>
      <p:sp>
        <p:nvSpPr>
          <p:cNvPr id="5" name="Footer Placeholder 4">
            <a:extLst>
              <a:ext uri="{FF2B5EF4-FFF2-40B4-BE49-F238E27FC236}">
                <a16:creationId xmlns:a16="http://schemas.microsoft.com/office/drawing/2014/main" id="{B5316116-FAD4-49BF-88F6-6887904FA3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89AD9B-5B6C-4627-AB69-12EA690620ED}"/>
              </a:ext>
            </a:extLst>
          </p:cNvPr>
          <p:cNvSpPr>
            <a:spLocks noGrp="1"/>
          </p:cNvSpPr>
          <p:nvPr>
            <p:ph type="sldNum" sz="quarter" idx="12"/>
          </p:nvPr>
        </p:nvSpPr>
        <p:spPr/>
        <p:txBody>
          <a:bodyPr/>
          <a:lstStyle/>
          <a:p>
            <a:fld id="{78610691-EF59-487F-A283-EFDCEADF6E21}" type="slidenum">
              <a:rPr lang="en-US" smtClean="0"/>
              <a:t>‹#›</a:t>
            </a:fld>
            <a:endParaRPr lang="en-US"/>
          </a:p>
        </p:txBody>
      </p:sp>
    </p:spTree>
    <p:extLst>
      <p:ext uri="{BB962C8B-B14F-4D97-AF65-F5344CB8AC3E}">
        <p14:creationId xmlns:p14="http://schemas.microsoft.com/office/powerpoint/2010/main" val="2625847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C7587-C63F-4409-8470-9FB1E6B9EBC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65546D7-5265-40A9-99D4-B10DC4AF996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484BCBB-5699-46E6-92C2-D229BFCC1EE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7A52C6A-309B-4915-BE2B-233F70A544EB}"/>
              </a:ext>
            </a:extLst>
          </p:cNvPr>
          <p:cNvSpPr>
            <a:spLocks noGrp="1"/>
          </p:cNvSpPr>
          <p:nvPr>
            <p:ph type="dt" sz="half" idx="10"/>
          </p:nvPr>
        </p:nvSpPr>
        <p:spPr/>
        <p:txBody>
          <a:bodyPr/>
          <a:lstStyle/>
          <a:p>
            <a:fld id="{2CBEAFD3-3862-4000-9FFF-6D48FA0CAD2F}" type="datetimeFigureOut">
              <a:rPr lang="en-US" smtClean="0"/>
              <a:t>6/1/2022</a:t>
            </a:fld>
            <a:endParaRPr lang="en-US"/>
          </a:p>
        </p:txBody>
      </p:sp>
      <p:sp>
        <p:nvSpPr>
          <p:cNvPr id="6" name="Footer Placeholder 5">
            <a:extLst>
              <a:ext uri="{FF2B5EF4-FFF2-40B4-BE49-F238E27FC236}">
                <a16:creationId xmlns:a16="http://schemas.microsoft.com/office/drawing/2014/main" id="{BDF11D81-23C3-473D-87DF-F59D013DEC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CEB90B5-408F-4E3C-9D68-391201C3DA33}"/>
              </a:ext>
            </a:extLst>
          </p:cNvPr>
          <p:cNvSpPr>
            <a:spLocks noGrp="1"/>
          </p:cNvSpPr>
          <p:nvPr>
            <p:ph type="sldNum" sz="quarter" idx="12"/>
          </p:nvPr>
        </p:nvSpPr>
        <p:spPr/>
        <p:txBody>
          <a:bodyPr/>
          <a:lstStyle/>
          <a:p>
            <a:fld id="{78610691-EF59-487F-A283-EFDCEADF6E21}" type="slidenum">
              <a:rPr lang="en-US" smtClean="0"/>
              <a:t>‹#›</a:t>
            </a:fld>
            <a:endParaRPr lang="en-US"/>
          </a:p>
        </p:txBody>
      </p:sp>
    </p:spTree>
    <p:extLst>
      <p:ext uri="{BB962C8B-B14F-4D97-AF65-F5344CB8AC3E}">
        <p14:creationId xmlns:p14="http://schemas.microsoft.com/office/powerpoint/2010/main" val="4123659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70D8A-2043-4EC6-9300-A5750D1E1FF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A991BE0-D465-450D-A079-C6170E81377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A63C21C-0B54-41B9-85CF-C5F89A020BA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C57FA2E-0685-43E5-AE95-7F5C8D36D88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8BA1002-4D11-4C8C-A71A-3CD1A6489B6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98D41BB-415C-4D5B-BFC6-8378EC86F507}"/>
              </a:ext>
            </a:extLst>
          </p:cNvPr>
          <p:cNvSpPr>
            <a:spLocks noGrp="1"/>
          </p:cNvSpPr>
          <p:nvPr>
            <p:ph type="dt" sz="half" idx="10"/>
          </p:nvPr>
        </p:nvSpPr>
        <p:spPr/>
        <p:txBody>
          <a:bodyPr/>
          <a:lstStyle/>
          <a:p>
            <a:fld id="{2CBEAFD3-3862-4000-9FFF-6D48FA0CAD2F}" type="datetimeFigureOut">
              <a:rPr lang="en-US" smtClean="0"/>
              <a:t>6/1/2022</a:t>
            </a:fld>
            <a:endParaRPr lang="en-US"/>
          </a:p>
        </p:txBody>
      </p:sp>
      <p:sp>
        <p:nvSpPr>
          <p:cNvPr id="8" name="Footer Placeholder 7">
            <a:extLst>
              <a:ext uri="{FF2B5EF4-FFF2-40B4-BE49-F238E27FC236}">
                <a16:creationId xmlns:a16="http://schemas.microsoft.com/office/drawing/2014/main" id="{5BD7E292-07EE-45A4-A6A7-66CAA071FE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172D69A-55BB-4794-BBF0-2BB84CAE35E5}"/>
              </a:ext>
            </a:extLst>
          </p:cNvPr>
          <p:cNvSpPr>
            <a:spLocks noGrp="1"/>
          </p:cNvSpPr>
          <p:nvPr>
            <p:ph type="sldNum" sz="quarter" idx="12"/>
          </p:nvPr>
        </p:nvSpPr>
        <p:spPr/>
        <p:txBody>
          <a:bodyPr/>
          <a:lstStyle/>
          <a:p>
            <a:fld id="{78610691-EF59-487F-A283-EFDCEADF6E21}" type="slidenum">
              <a:rPr lang="en-US" smtClean="0"/>
              <a:t>‹#›</a:t>
            </a:fld>
            <a:endParaRPr lang="en-US"/>
          </a:p>
        </p:txBody>
      </p:sp>
    </p:spTree>
    <p:extLst>
      <p:ext uri="{BB962C8B-B14F-4D97-AF65-F5344CB8AC3E}">
        <p14:creationId xmlns:p14="http://schemas.microsoft.com/office/powerpoint/2010/main" val="15731517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F7E60-D409-4586-9AD4-1FBE8548171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4867057-F1A8-4428-B814-923FBF07D8D9}"/>
              </a:ext>
            </a:extLst>
          </p:cNvPr>
          <p:cNvSpPr>
            <a:spLocks noGrp="1"/>
          </p:cNvSpPr>
          <p:nvPr>
            <p:ph type="dt" sz="half" idx="10"/>
          </p:nvPr>
        </p:nvSpPr>
        <p:spPr/>
        <p:txBody>
          <a:bodyPr/>
          <a:lstStyle/>
          <a:p>
            <a:fld id="{2CBEAFD3-3862-4000-9FFF-6D48FA0CAD2F}" type="datetimeFigureOut">
              <a:rPr lang="en-US" smtClean="0"/>
              <a:t>6/1/2022</a:t>
            </a:fld>
            <a:endParaRPr lang="en-US"/>
          </a:p>
        </p:txBody>
      </p:sp>
      <p:sp>
        <p:nvSpPr>
          <p:cNvPr id="4" name="Footer Placeholder 3">
            <a:extLst>
              <a:ext uri="{FF2B5EF4-FFF2-40B4-BE49-F238E27FC236}">
                <a16:creationId xmlns:a16="http://schemas.microsoft.com/office/drawing/2014/main" id="{6B6773F4-3AA9-418D-B0FE-4774128A348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053F335-6B8A-4AB5-BEC0-B84C3C96E357}"/>
              </a:ext>
            </a:extLst>
          </p:cNvPr>
          <p:cNvSpPr>
            <a:spLocks noGrp="1"/>
          </p:cNvSpPr>
          <p:nvPr>
            <p:ph type="sldNum" sz="quarter" idx="12"/>
          </p:nvPr>
        </p:nvSpPr>
        <p:spPr/>
        <p:txBody>
          <a:bodyPr/>
          <a:lstStyle/>
          <a:p>
            <a:fld id="{78610691-EF59-487F-A283-EFDCEADF6E21}" type="slidenum">
              <a:rPr lang="en-US" smtClean="0"/>
              <a:t>‹#›</a:t>
            </a:fld>
            <a:endParaRPr lang="en-US"/>
          </a:p>
        </p:txBody>
      </p:sp>
    </p:spTree>
    <p:extLst>
      <p:ext uri="{BB962C8B-B14F-4D97-AF65-F5344CB8AC3E}">
        <p14:creationId xmlns:p14="http://schemas.microsoft.com/office/powerpoint/2010/main" val="32872680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79E0A4C-4EF2-4BA4-B786-E07151505A74}"/>
              </a:ext>
            </a:extLst>
          </p:cNvPr>
          <p:cNvSpPr>
            <a:spLocks noGrp="1"/>
          </p:cNvSpPr>
          <p:nvPr>
            <p:ph type="dt" sz="half" idx="10"/>
          </p:nvPr>
        </p:nvSpPr>
        <p:spPr/>
        <p:txBody>
          <a:bodyPr/>
          <a:lstStyle/>
          <a:p>
            <a:fld id="{2CBEAFD3-3862-4000-9FFF-6D48FA0CAD2F}" type="datetimeFigureOut">
              <a:rPr lang="en-US" smtClean="0"/>
              <a:t>6/1/2022</a:t>
            </a:fld>
            <a:endParaRPr lang="en-US"/>
          </a:p>
        </p:txBody>
      </p:sp>
      <p:sp>
        <p:nvSpPr>
          <p:cNvPr id="3" name="Footer Placeholder 2">
            <a:extLst>
              <a:ext uri="{FF2B5EF4-FFF2-40B4-BE49-F238E27FC236}">
                <a16:creationId xmlns:a16="http://schemas.microsoft.com/office/drawing/2014/main" id="{DC7FB7BA-AF87-4BFA-B2F7-619267557FA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C78435A-7B04-41D7-9A6E-CF7087B9081D}"/>
              </a:ext>
            </a:extLst>
          </p:cNvPr>
          <p:cNvSpPr>
            <a:spLocks noGrp="1"/>
          </p:cNvSpPr>
          <p:nvPr>
            <p:ph type="sldNum" sz="quarter" idx="12"/>
          </p:nvPr>
        </p:nvSpPr>
        <p:spPr/>
        <p:txBody>
          <a:bodyPr/>
          <a:lstStyle/>
          <a:p>
            <a:fld id="{78610691-EF59-487F-A283-EFDCEADF6E21}" type="slidenum">
              <a:rPr lang="en-US" smtClean="0"/>
              <a:t>‹#›</a:t>
            </a:fld>
            <a:endParaRPr lang="en-US"/>
          </a:p>
        </p:txBody>
      </p:sp>
    </p:spTree>
    <p:extLst>
      <p:ext uri="{BB962C8B-B14F-4D97-AF65-F5344CB8AC3E}">
        <p14:creationId xmlns:p14="http://schemas.microsoft.com/office/powerpoint/2010/main" val="14444233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BA032-0005-4915-8181-DDE1C742384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0BB2741-BEC0-48CA-ABB7-B3E19271E3D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A39EC09-6ED8-497E-92C5-5C444C9AE9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421A3DA-B217-4D5F-BDC5-317231ABD1B5}"/>
              </a:ext>
            </a:extLst>
          </p:cNvPr>
          <p:cNvSpPr>
            <a:spLocks noGrp="1"/>
          </p:cNvSpPr>
          <p:nvPr>
            <p:ph type="dt" sz="half" idx="10"/>
          </p:nvPr>
        </p:nvSpPr>
        <p:spPr/>
        <p:txBody>
          <a:bodyPr/>
          <a:lstStyle/>
          <a:p>
            <a:fld id="{2CBEAFD3-3862-4000-9FFF-6D48FA0CAD2F}" type="datetimeFigureOut">
              <a:rPr lang="en-US" smtClean="0"/>
              <a:t>6/1/2022</a:t>
            </a:fld>
            <a:endParaRPr lang="en-US"/>
          </a:p>
        </p:txBody>
      </p:sp>
      <p:sp>
        <p:nvSpPr>
          <p:cNvPr id="6" name="Footer Placeholder 5">
            <a:extLst>
              <a:ext uri="{FF2B5EF4-FFF2-40B4-BE49-F238E27FC236}">
                <a16:creationId xmlns:a16="http://schemas.microsoft.com/office/drawing/2014/main" id="{2F42F484-5ECA-475A-B2AF-0073259BB1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2646A2-A514-4870-B850-7D984D60DB81}"/>
              </a:ext>
            </a:extLst>
          </p:cNvPr>
          <p:cNvSpPr>
            <a:spLocks noGrp="1"/>
          </p:cNvSpPr>
          <p:nvPr>
            <p:ph type="sldNum" sz="quarter" idx="12"/>
          </p:nvPr>
        </p:nvSpPr>
        <p:spPr/>
        <p:txBody>
          <a:bodyPr/>
          <a:lstStyle/>
          <a:p>
            <a:fld id="{78610691-EF59-487F-A283-EFDCEADF6E21}" type="slidenum">
              <a:rPr lang="en-US" smtClean="0"/>
              <a:t>‹#›</a:t>
            </a:fld>
            <a:endParaRPr lang="en-US"/>
          </a:p>
        </p:txBody>
      </p:sp>
    </p:spTree>
    <p:extLst>
      <p:ext uri="{BB962C8B-B14F-4D97-AF65-F5344CB8AC3E}">
        <p14:creationId xmlns:p14="http://schemas.microsoft.com/office/powerpoint/2010/main" val="26044251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AA5BB-DEF6-442A-9CEE-2655FDF5FA2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D21812C-26B2-48E4-AF09-21A661F4269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99256DE-E76E-49F4-AFB4-C1834BBE47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6D9B8E9-22E0-4E4E-BCD4-1B0DFD4DAE07}"/>
              </a:ext>
            </a:extLst>
          </p:cNvPr>
          <p:cNvSpPr>
            <a:spLocks noGrp="1"/>
          </p:cNvSpPr>
          <p:nvPr>
            <p:ph type="dt" sz="half" idx="10"/>
          </p:nvPr>
        </p:nvSpPr>
        <p:spPr/>
        <p:txBody>
          <a:bodyPr/>
          <a:lstStyle/>
          <a:p>
            <a:fld id="{2CBEAFD3-3862-4000-9FFF-6D48FA0CAD2F}" type="datetimeFigureOut">
              <a:rPr lang="en-US" smtClean="0"/>
              <a:t>6/1/2022</a:t>
            </a:fld>
            <a:endParaRPr lang="en-US"/>
          </a:p>
        </p:txBody>
      </p:sp>
      <p:sp>
        <p:nvSpPr>
          <p:cNvPr id="6" name="Footer Placeholder 5">
            <a:extLst>
              <a:ext uri="{FF2B5EF4-FFF2-40B4-BE49-F238E27FC236}">
                <a16:creationId xmlns:a16="http://schemas.microsoft.com/office/drawing/2014/main" id="{D6BA026D-1607-4E8A-B557-ECF48EBFBED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1F6415-2DB3-4569-B7F4-FBB649392140}"/>
              </a:ext>
            </a:extLst>
          </p:cNvPr>
          <p:cNvSpPr>
            <a:spLocks noGrp="1"/>
          </p:cNvSpPr>
          <p:nvPr>
            <p:ph type="sldNum" sz="quarter" idx="12"/>
          </p:nvPr>
        </p:nvSpPr>
        <p:spPr/>
        <p:txBody>
          <a:bodyPr/>
          <a:lstStyle/>
          <a:p>
            <a:fld id="{78610691-EF59-487F-A283-EFDCEADF6E21}" type="slidenum">
              <a:rPr lang="en-US" smtClean="0"/>
              <a:t>‹#›</a:t>
            </a:fld>
            <a:endParaRPr lang="en-US"/>
          </a:p>
        </p:txBody>
      </p:sp>
    </p:spTree>
    <p:extLst>
      <p:ext uri="{BB962C8B-B14F-4D97-AF65-F5344CB8AC3E}">
        <p14:creationId xmlns:p14="http://schemas.microsoft.com/office/powerpoint/2010/main" val="26448472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810926B-C901-45DC-A9D9-D1EE0F71DC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2842251-3C27-483A-A7B3-01743D1078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3CBF01-1913-4E36-A26E-9ACAD7EEF6D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BEAFD3-3862-4000-9FFF-6D48FA0CAD2F}" type="datetimeFigureOut">
              <a:rPr lang="en-US" smtClean="0"/>
              <a:t>6/1/2022</a:t>
            </a:fld>
            <a:endParaRPr lang="en-US"/>
          </a:p>
        </p:txBody>
      </p:sp>
      <p:sp>
        <p:nvSpPr>
          <p:cNvPr id="5" name="Footer Placeholder 4">
            <a:extLst>
              <a:ext uri="{FF2B5EF4-FFF2-40B4-BE49-F238E27FC236}">
                <a16:creationId xmlns:a16="http://schemas.microsoft.com/office/drawing/2014/main" id="{05786C5E-B425-4ED2-967B-2FB70BAF502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F0B739B-CFE7-4B70-A9D6-39D73C809B4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610691-EF59-487F-A283-EFDCEADF6E21}" type="slidenum">
              <a:rPr lang="en-US" smtClean="0"/>
              <a:t>‹#›</a:t>
            </a:fld>
            <a:endParaRPr lang="en-US"/>
          </a:p>
        </p:txBody>
      </p:sp>
      <p:sp>
        <p:nvSpPr>
          <p:cNvPr id="7" name="MSIPCMContentMarking" descr="{&quot;HashCode&quot;:-45436510,&quot;Placement&quot;:&quot;Footer&quot;,&quot;Top&quot;:519.343,&quot;Left&quot;:0.0,&quot;SlideWidth&quot;:960,&quot;SlideHeight&quot;:540}">
            <a:extLst>
              <a:ext uri="{FF2B5EF4-FFF2-40B4-BE49-F238E27FC236}">
                <a16:creationId xmlns:a16="http://schemas.microsoft.com/office/drawing/2014/main" id="{95E84559-82F3-42B6-A3B8-A7DB393BBFAE}"/>
              </a:ext>
            </a:extLst>
          </p:cNvPr>
          <p:cNvSpPr txBox="1"/>
          <p:nvPr userDrawn="1"/>
        </p:nvSpPr>
        <p:spPr>
          <a:xfrm>
            <a:off x="0" y="6595656"/>
            <a:ext cx="581126" cy="262344"/>
          </a:xfrm>
          <a:prstGeom prst="rect">
            <a:avLst/>
          </a:prstGeom>
          <a:noFill/>
        </p:spPr>
        <p:txBody>
          <a:bodyPr vert="horz" wrap="square" lIns="0" tIns="0" rIns="0" bIns="0" rtlCol="0" anchor="ctr" anchorCtr="1">
            <a:spAutoFit/>
          </a:bodyPr>
          <a:lstStyle/>
          <a:p>
            <a:pPr algn="l">
              <a:spcBef>
                <a:spcPts val="0"/>
              </a:spcBef>
              <a:spcAft>
                <a:spcPts val="0"/>
              </a:spcAft>
            </a:pPr>
            <a:r>
              <a:rPr lang="en-GB" sz="1000">
                <a:solidFill>
                  <a:srgbClr val="000000"/>
                </a:solidFill>
                <a:latin typeface="Calibri" panose="020F0502020204030204" pitchFamily="34" charset="0"/>
              </a:rPr>
              <a:t>Public</a:t>
            </a:r>
          </a:p>
        </p:txBody>
      </p:sp>
    </p:spTree>
    <p:extLst>
      <p:ext uri="{BB962C8B-B14F-4D97-AF65-F5344CB8AC3E}">
        <p14:creationId xmlns:p14="http://schemas.microsoft.com/office/powerpoint/2010/main" val="287660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emf"/><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emf"/><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emf"/><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emf"/><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emf"/><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emf"/><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person, outdoor&#10;&#10;Description automatically generated">
            <a:extLst>
              <a:ext uri="{FF2B5EF4-FFF2-40B4-BE49-F238E27FC236}">
                <a16:creationId xmlns:a16="http://schemas.microsoft.com/office/drawing/2014/main" id="{592E6273-7E7C-4090-8D01-559A4BF433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8356921" cy="6858000"/>
          </a:xfrm>
          <a:prstGeom prst="rect">
            <a:avLst/>
          </a:prstGeom>
        </p:spPr>
      </p:pic>
      <p:sp>
        <p:nvSpPr>
          <p:cNvPr id="8" name="Google Shape;108;p1">
            <a:extLst>
              <a:ext uri="{FF2B5EF4-FFF2-40B4-BE49-F238E27FC236}">
                <a16:creationId xmlns:a16="http://schemas.microsoft.com/office/drawing/2014/main" id="{108ED90A-D088-4DB6-81F2-A8EA9DE3F9D6}"/>
              </a:ext>
            </a:extLst>
          </p:cNvPr>
          <p:cNvSpPr/>
          <p:nvPr/>
        </p:nvSpPr>
        <p:spPr>
          <a:xfrm>
            <a:off x="7066149" y="0"/>
            <a:ext cx="5125852" cy="5683170"/>
          </a:xfrm>
          <a:prstGeom prst="rect">
            <a:avLst/>
          </a:prstGeom>
          <a:solidFill>
            <a:srgbClr val="859F2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B1D137"/>
              </a:solidFill>
              <a:latin typeface="Calibri"/>
              <a:ea typeface="Calibri"/>
              <a:cs typeface="Calibri"/>
              <a:sym typeface="Calibri"/>
            </a:endParaRPr>
          </a:p>
        </p:txBody>
      </p:sp>
      <p:sp>
        <p:nvSpPr>
          <p:cNvPr id="9" name="Google Shape;109;p1">
            <a:extLst>
              <a:ext uri="{FF2B5EF4-FFF2-40B4-BE49-F238E27FC236}">
                <a16:creationId xmlns:a16="http://schemas.microsoft.com/office/drawing/2014/main" id="{4018DEE2-1F82-4957-9F0B-1D6FD498C6BA}"/>
              </a:ext>
            </a:extLst>
          </p:cNvPr>
          <p:cNvSpPr/>
          <p:nvPr/>
        </p:nvSpPr>
        <p:spPr>
          <a:xfrm>
            <a:off x="7581831" y="867201"/>
            <a:ext cx="4783791" cy="230828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i="0" u="none" strike="noStrike" cap="none" dirty="0">
                <a:solidFill>
                  <a:schemeClr val="lt1"/>
                </a:solidFill>
                <a:latin typeface="Arial"/>
                <a:ea typeface="Arial"/>
                <a:cs typeface="Arial"/>
                <a:sym typeface="Arial"/>
              </a:rPr>
              <a:t>CDRTs &amp; Shelter Management</a:t>
            </a:r>
            <a:endParaRPr sz="1600" dirty="0"/>
          </a:p>
        </p:txBody>
      </p:sp>
      <p:sp>
        <p:nvSpPr>
          <p:cNvPr id="10" name="Google Shape;110;p1">
            <a:extLst>
              <a:ext uri="{FF2B5EF4-FFF2-40B4-BE49-F238E27FC236}">
                <a16:creationId xmlns:a16="http://schemas.microsoft.com/office/drawing/2014/main" id="{A22E6206-6A96-43AA-846A-64025C454637}"/>
              </a:ext>
            </a:extLst>
          </p:cNvPr>
          <p:cNvSpPr/>
          <p:nvPr/>
        </p:nvSpPr>
        <p:spPr>
          <a:xfrm>
            <a:off x="7628128" y="3706793"/>
            <a:ext cx="45192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0" i="0" u="none" strike="noStrike" cap="none" dirty="0">
                <a:solidFill>
                  <a:schemeClr val="lt1"/>
                </a:solidFill>
                <a:latin typeface="Arial"/>
                <a:ea typeface="Arial"/>
                <a:cs typeface="Arial"/>
                <a:sym typeface="Arial"/>
              </a:rPr>
              <a:t>For Community Response Teams</a:t>
            </a:r>
            <a:endParaRPr sz="2000" b="0" i="0" u="none" strike="noStrike" cap="none" dirty="0">
              <a:solidFill>
                <a:schemeClr val="lt1"/>
              </a:solidFill>
              <a:latin typeface="Arial"/>
              <a:ea typeface="Arial"/>
              <a:cs typeface="Arial"/>
              <a:sym typeface="Arial"/>
            </a:endParaRPr>
          </a:p>
        </p:txBody>
      </p:sp>
      <p:sp>
        <p:nvSpPr>
          <p:cNvPr id="2" name="Rectangle 1">
            <a:extLst>
              <a:ext uri="{FF2B5EF4-FFF2-40B4-BE49-F238E27FC236}">
                <a16:creationId xmlns:a16="http://schemas.microsoft.com/office/drawing/2014/main" id="{57931143-174A-432E-BB65-60E8657EA129}"/>
              </a:ext>
            </a:extLst>
          </p:cNvPr>
          <p:cNvSpPr/>
          <p:nvPr/>
        </p:nvSpPr>
        <p:spPr>
          <a:xfrm>
            <a:off x="7072132" y="5683171"/>
            <a:ext cx="5119868" cy="11748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 name="Group 6">
            <a:extLst>
              <a:ext uri="{FF2B5EF4-FFF2-40B4-BE49-F238E27FC236}">
                <a16:creationId xmlns:a16="http://schemas.microsoft.com/office/drawing/2014/main" id="{77F1AABE-DAC3-4210-9CC1-593E702714FF}"/>
              </a:ext>
            </a:extLst>
          </p:cNvPr>
          <p:cNvGrpSpPr/>
          <p:nvPr/>
        </p:nvGrpSpPr>
        <p:grpSpPr>
          <a:xfrm>
            <a:off x="7384608" y="5648348"/>
            <a:ext cx="4251846" cy="1132259"/>
            <a:chOff x="-3942" y="5736777"/>
            <a:chExt cx="4251846" cy="1132259"/>
          </a:xfrm>
        </p:grpSpPr>
        <p:grpSp>
          <p:nvGrpSpPr>
            <p:cNvPr id="11" name="Group 10">
              <a:extLst>
                <a:ext uri="{FF2B5EF4-FFF2-40B4-BE49-F238E27FC236}">
                  <a16:creationId xmlns:a16="http://schemas.microsoft.com/office/drawing/2014/main" id="{EC55DA05-CF53-4DE0-8ABC-DDC717F02FFB}"/>
                </a:ext>
              </a:extLst>
            </p:cNvPr>
            <p:cNvGrpSpPr/>
            <p:nvPr/>
          </p:nvGrpSpPr>
          <p:grpSpPr>
            <a:xfrm>
              <a:off x="-3942" y="5736777"/>
              <a:ext cx="4251846" cy="1132259"/>
              <a:chOff x="-3942" y="5736777"/>
              <a:chExt cx="4251846" cy="1132259"/>
            </a:xfrm>
          </p:grpSpPr>
          <p:pic>
            <p:nvPicPr>
              <p:cNvPr id="13" name="Picture 12" descr="Logo&#10;&#10;Description automatically generated">
                <a:extLst>
                  <a:ext uri="{FF2B5EF4-FFF2-40B4-BE49-F238E27FC236}">
                    <a16:creationId xmlns:a16="http://schemas.microsoft.com/office/drawing/2014/main" id="{9A1A3884-6F51-45E9-8253-8B1207A859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8232" y="6100168"/>
                <a:ext cx="1699672" cy="359600"/>
              </a:xfrm>
              <a:prstGeom prst="rect">
                <a:avLst/>
              </a:prstGeom>
            </p:spPr>
          </p:pic>
          <p:pic>
            <p:nvPicPr>
              <p:cNvPr id="14" name="Picture 13" descr="Logo&#10;&#10;Description automatically generated">
                <a:extLst>
                  <a:ext uri="{FF2B5EF4-FFF2-40B4-BE49-F238E27FC236}">
                    <a16:creationId xmlns:a16="http://schemas.microsoft.com/office/drawing/2014/main" id="{3CA8BFFA-0367-4062-A147-17312BDDB9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42" y="5736777"/>
                <a:ext cx="2506687" cy="1132259"/>
              </a:xfrm>
              <a:prstGeom prst="rect">
                <a:avLst/>
              </a:prstGeom>
            </p:spPr>
          </p:pic>
        </p:grpSp>
        <p:cxnSp>
          <p:nvCxnSpPr>
            <p:cNvPr id="12" name="Straight Connector 11">
              <a:extLst>
                <a:ext uri="{FF2B5EF4-FFF2-40B4-BE49-F238E27FC236}">
                  <a16:creationId xmlns:a16="http://schemas.microsoft.com/office/drawing/2014/main" id="{248F64F9-11CF-4745-A271-FBA7B05F9848}"/>
                </a:ext>
              </a:extLst>
            </p:cNvPr>
            <p:cNvCxnSpPr/>
            <p:nvPr/>
          </p:nvCxnSpPr>
          <p:spPr>
            <a:xfrm>
              <a:off x="2351318" y="6128658"/>
              <a:ext cx="0" cy="342494"/>
            </a:xfrm>
            <a:prstGeom prst="line">
              <a:avLst/>
            </a:prstGeom>
            <a:ln w="9525"/>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42315830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03;p9">
            <a:extLst>
              <a:ext uri="{FF2B5EF4-FFF2-40B4-BE49-F238E27FC236}">
                <a16:creationId xmlns:a16="http://schemas.microsoft.com/office/drawing/2014/main" id="{1DC51DEB-3362-48F2-8EA1-64CD42A7777E}"/>
              </a:ext>
            </a:extLst>
          </p:cNvPr>
          <p:cNvSpPr/>
          <p:nvPr/>
        </p:nvSpPr>
        <p:spPr>
          <a:xfrm>
            <a:off x="-16474" y="-5347"/>
            <a:ext cx="4211052" cy="5781843"/>
          </a:xfrm>
          <a:prstGeom prst="rect">
            <a:avLst/>
          </a:prstGeom>
          <a:solidFill>
            <a:srgbClr val="859F2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Calibri"/>
              <a:ea typeface="Calibri"/>
              <a:cs typeface="Calibri"/>
              <a:sym typeface="Calibri"/>
            </a:endParaRPr>
          </a:p>
        </p:txBody>
      </p:sp>
      <p:sp>
        <p:nvSpPr>
          <p:cNvPr id="19" name="Google Shape;425;p24">
            <a:extLst>
              <a:ext uri="{FF2B5EF4-FFF2-40B4-BE49-F238E27FC236}">
                <a16:creationId xmlns:a16="http://schemas.microsoft.com/office/drawing/2014/main" id="{D26F5957-57F3-4425-BDE0-6350260C42A7}"/>
              </a:ext>
            </a:extLst>
          </p:cNvPr>
          <p:cNvSpPr txBox="1">
            <a:spLocks/>
          </p:cNvSpPr>
          <p:nvPr/>
        </p:nvSpPr>
        <p:spPr>
          <a:xfrm>
            <a:off x="713200" y="638259"/>
            <a:ext cx="2884051" cy="4494629"/>
          </a:xfrm>
          <a:prstGeom prst="rect">
            <a:avLst/>
          </a:prstGeom>
          <a:noFill/>
          <a:ln>
            <a:noFill/>
          </a:ln>
        </p:spPr>
        <p:txBody>
          <a:bodyPr spcFirstLastPara="1" wrap="square" lIns="91425" tIns="45700" rIns="91425" bIns="457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buClr>
                <a:schemeClr val="lt1"/>
              </a:buClr>
              <a:buSzPts val="4400"/>
              <a:buFont typeface="Arial"/>
              <a:buNone/>
            </a:pPr>
            <a:r>
              <a:rPr lang="en-US" sz="3600" b="1" dirty="0">
                <a:solidFill>
                  <a:schemeClr val="lt1"/>
                </a:solidFill>
                <a:latin typeface="Arial"/>
                <a:ea typeface="Arial"/>
                <a:cs typeface="Arial"/>
                <a:sym typeface="Arial"/>
              </a:rPr>
              <a:t>CDRT Role:</a:t>
            </a:r>
          </a:p>
          <a:p>
            <a:pPr>
              <a:spcBef>
                <a:spcPts val="0"/>
              </a:spcBef>
              <a:buClr>
                <a:schemeClr val="lt1"/>
              </a:buClr>
              <a:buSzPts val="4400"/>
              <a:buFont typeface="Arial"/>
              <a:buNone/>
            </a:pPr>
            <a:endParaRPr lang="en-US" sz="1800" b="1" dirty="0">
              <a:solidFill>
                <a:schemeClr val="lt1"/>
              </a:solidFill>
              <a:latin typeface="Arial"/>
              <a:ea typeface="Arial"/>
              <a:cs typeface="Arial"/>
              <a:sym typeface="Arial"/>
            </a:endParaRPr>
          </a:p>
          <a:p>
            <a:pPr>
              <a:spcBef>
                <a:spcPts val="0"/>
              </a:spcBef>
              <a:buClr>
                <a:schemeClr val="lt1"/>
              </a:buClr>
              <a:buSzPts val="4400"/>
            </a:pPr>
            <a:r>
              <a:rPr lang="en-US" sz="1800" dirty="0">
                <a:solidFill>
                  <a:schemeClr val="lt1"/>
                </a:solidFill>
                <a:latin typeface="Arial"/>
                <a:ea typeface="Arial"/>
                <a:cs typeface="Arial"/>
                <a:sym typeface="Arial"/>
              </a:rPr>
              <a:t>Identifying A Community Shelter</a:t>
            </a:r>
            <a:endParaRPr lang="en-US" sz="800" dirty="0"/>
          </a:p>
        </p:txBody>
      </p:sp>
      <p:sp>
        <p:nvSpPr>
          <p:cNvPr id="15" name="TextBox 14">
            <a:extLst>
              <a:ext uri="{FF2B5EF4-FFF2-40B4-BE49-F238E27FC236}">
                <a16:creationId xmlns:a16="http://schemas.microsoft.com/office/drawing/2014/main" id="{090ECF2C-81B4-41FF-AE64-D9892FF1E9E7}"/>
              </a:ext>
            </a:extLst>
          </p:cNvPr>
          <p:cNvSpPr txBox="1"/>
          <p:nvPr/>
        </p:nvSpPr>
        <p:spPr>
          <a:xfrm>
            <a:off x="4924252" y="993734"/>
            <a:ext cx="6956096" cy="3970318"/>
          </a:xfrm>
          <a:prstGeom prst="rect">
            <a:avLst/>
          </a:prstGeom>
          <a:noFill/>
        </p:spPr>
        <p:txBody>
          <a:bodyPr wrap="square">
            <a:spAutoFit/>
          </a:bodyPr>
          <a:lstStyle/>
          <a:p>
            <a:pPr marL="285750" indent="-285750">
              <a:buClr>
                <a:srgbClr val="859F25"/>
              </a:buClr>
              <a:buFont typeface="Wingdings" panose="05000000000000000000" pitchFamily="2" charset="2"/>
              <a:buChar char="ü"/>
            </a:pPr>
            <a:r>
              <a:rPr lang="en-US" b="1" dirty="0">
                <a:solidFill>
                  <a:srgbClr val="859F25"/>
                </a:solidFill>
                <a:latin typeface="Arial" panose="020B0604020202020204" pitchFamily="34" charset="0"/>
                <a:cs typeface="Arial" panose="020B0604020202020204" pitchFamily="34" charset="0"/>
              </a:rPr>
              <a:t>Identify community shelters</a:t>
            </a:r>
            <a:r>
              <a:rPr lang="en-US" dirty="0">
                <a:latin typeface="Arial" panose="020B0604020202020204" pitchFamily="34" charset="0"/>
                <a:cs typeface="Arial" panose="020B0604020202020204" pitchFamily="34" charset="0"/>
              </a:rPr>
              <a:t> and know the location of your designated community shelter.</a:t>
            </a:r>
          </a:p>
          <a:p>
            <a:pPr marL="285750" indent="-285750">
              <a:buClr>
                <a:srgbClr val="859F25"/>
              </a:buClr>
              <a:buFont typeface="Wingdings" panose="05000000000000000000" pitchFamily="2" charset="2"/>
              <a:buChar char="ü"/>
            </a:pPr>
            <a:endParaRPr lang="en-US" dirty="0">
              <a:latin typeface="Arial" panose="020B0604020202020204" pitchFamily="34" charset="0"/>
              <a:cs typeface="Arial" panose="020B0604020202020204" pitchFamily="34" charset="0"/>
            </a:endParaRPr>
          </a:p>
          <a:p>
            <a:pPr marL="285750" indent="-285750">
              <a:buClr>
                <a:srgbClr val="859F25"/>
              </a:buClr>
              <a:buFont typeface="Wingdings" panose="05000000000000000000" pitchFamily="2" charset="2"/>
              <a:buChar char="ü"/>
            </a:pPr>
            <a:r>
              <a:rPr lang="en-US" b="1" dirty="0">
                <a:solidFill>
                  <a:srgbClr val="859F25"/>
                </a:solidFill>
                <a:latin typeface="Arial" panose="020B0604020202020204" pitchFamily="34" charset="0"/>
                <a:cs typeface="Arial" panose="020B0604020202020204" pitchFamily="34" charset="0"/>
              </a:rPr>
              <a:t>Know the type of disasters </a:t>
            </a:r>
            <a:r>
              <a:rPr lang="en-US" dirty="0">
                <a:latin typeface="Arial" panose="020B0604020202020204" pitchFamily="34" charset="0"/>
                <a:cs typeface="Arial" panose="020B0604020202020204" pitchFamily="34" charset="0"/>
              </a:rPr>
              <a:t>these shelters are appropriate for.</a:t>
            </a:r>
          </a:p>
          <a:p>
            <a:pPr marL="285750" indent="-285750">
              <a:buClr>
                <a:srgbClr val="859F25"/>
              </a:buClr>
              <a:buFont typeface="Wingdings" panose="05000000000000000000" pitchFamily="2" charset="2"/>
              <a:buChar char="ü"/>
            </a:pPr>
            <a:endParaRPr lang="en-US" dirty="0">
              <a:latin typeface="Arial" panose="020B0604020202020204" pitchFamily="34" charset="0"/>
              <a:cs typeface="Arial" panose="020B0604020202020204" pitchFamily="34" charset="0"/>
            </a:endParaRPr>
          </a:p>
          <a:p>
            <a:pPr marL="285750" indent="-285750">
              <a:buClr>
                <a:srgbClr val="859F25"/>
              </a:buClr>
              <a:buFont typeface="Wingdings" panose="05000000000000000000" pitchFamily="2" charset="2"/>
              <a:buChar char="ü"/>
            </a:pPr>
            <a:r>
              <a:rPr lang="en-US" b="1" dirty="0">
                <a:solidFill>
                  <a:srgbClr val="859F25"/>
                </a:solidFill>
                <a:latin typeface="Arial" panose="020B0604020202020204" pitchFamily="34" charset="0"/>
                <a:cs typeface="Arial" panose="020B0604020202020204" pitchFamily="34" charset="0"/>
              </a:rPr>
              <a:t>Determine their capacity </a:t>
            </a:r>
            <a:r>
              <a:rPr lang="en-US" dirty="0">
                <a:latin typeface="Arial" panose="020B0604020202020204" pitchFamily="34" charset="0"/>
                <a:cs typeface="Arial" panose="020B0604020202020204" pitchFamily="34" charset="0"/>
              </a:rPr>
              <a:t>to host pets and if there are special needs considerations.</a:t>
            </a:r>
          </a:p>
          <a:p>
            <a:pPr marL="285750" indent="-285750">
              <a:buClr>
                <a:srgbClr val="859F25"/>
              </a:buClr>
              <a:buFont typeface="Wingdings" panose="05000000000000000000" pitchFamily="2" charset="2"/>
              <a:buChar char="ü"/>
            </a:pPr>
            <a:endParaRPr lang="en-US" dirty="0">
              <a:latin typeface="Arial" panose="020B0604020202020204" pitchFamily="34" charset="0"/>
              <a:cs typeface="Arial" panose="020B0604020202020204" pitchFamily="34" charset="0"/>
            </a:endParaRPr>
          </a:p>
          <a:p>
            <a:pPr marL="285750" indent="-285750">
              <a:buClr>
                <a:srgbClr val="859F25"/>
              </a:buClr>
              <a:buFont typeface="Wingdings" panose="05000000000000000000" pitchFamily="2" charset="2"/>
              <a:buChar char="ü"/>
            </a:pPr>
            <a:r>
              <a:rPr lang="en-US" b="1" dirty="0">
                <a:solidFill>
                  <a:srgbClr val="859F25"/>
                </a:solidFill>
                <a:latin typeface="Arial" panose="020B0604020202020204" pitchFamily="34" charset="0"/>
                <a:cs typeface="Arial" panose="020B0604020202020204" pitchFamily="34" charset="0"/>
              </a:rPr>
              <a:t>Identify alternative shelters </a:t>
            </a:r>
            <a:r>
              <a:rPr lang="en-US" dirty="0">
                <a:latin typeface="Arial" panose="020B0604020202020204" pitchFamily="34" charset="0"/>
                <a:cs typeface="Arial" panose="020B0604020202020204" pitchFamily="34" charset="0"/>
              </a:rPr>
              <a:t>and find out who provides permission for use of these buildings. Work with authorities to obtain permission to use building.</a:t>
            </a:r>
          </a:p>
          <a:p>
            <a:pPr marL="285750" indent="-285750">
              <a:buClr>
                <a:srgbClr val="859F25"/>
              </a:buClr>
              <a:buFont typeface="Wingdings" panose="05000000000000000000" pitchFamily="2" charset="2"/>
              <a:buChar char="ü"/>
            </a:pPr>
            <a:endParaRPr lang="en-US" dirty="0">
              <a:latin typeface="Arial" panose="020B0604020202020204" pitchFamily="34" charset="0"/>
              <a:cs typeface="Arial" panose="020B0604020202020204" pitchFamily="34" charset="0"/>
            </a:endParaRPr>
          </a:p>
          <a:p>
            <a:pPr marL="285750" indent="-285750">
              <a:buClr>
                <a:srgbClr val="859F25"/>
              </a:buClr>
              <a:buFont typeface="Wingdings" panose="05000000000000000000" pitchFamily="2" charset="2"/>
              <a:buChar char="ü"/>
            </a:pPr>
            <a:r>
              <a:rPr lang="en-US" b="1" dirty="0">
                <a:solidFill>
                  <a:srgbClr val="859F25"/>
                </a:solidFill>
                <a:latin typeface="Arial" panose="020B0604020202020204" pitchFamily="34" charset="0"/>
                <a:cs typeface="Arial" panose="020B0604020202020204" pitchFamily="34" charset="0"/>
              </a:rPr>
              <a:t>Find out which agency</a:t>
            </a:r>
            <a:r>
              <a:rPr lang="en-US" dirty="0">
                <a:latin typeface="Arial" panose="020B0604020202020204" pitchFamily="34" charset="0"/>
                <a:cs typeface="Arial" panose="020B0604020202020204" pitchFamily="34" charset="0"/>
              </a:rPr>
              <a:t> is responsible for Shelter Management in your area and work with or through these agencies.</a:t>
            </a:r>
          </a:p>
        </p:txBody>
      </p:sp>
      <p:grpSp>
        <p:nvGrpSpPr>
          <p:cNvPr id="8" name="Group 7">
            <a:extLst>
              <a:ext uri="{FF2B5EF4-FFF2-40B4-BE49-F238E27FC236}">
                <a16:creationId xmlns:a16="http://schemas.microsoft.com/office/drawing/2014/main" id="{F457BD5E-D3E6-42DE-AE14-ABE30D51EB98}"/>
              </a:ext>
            </a:extLst>
          </p:cNvPr>
          <p:cNvGrpSpPr/>
          <p:nvPr/>
        </p:nvGrpSpPr>
        <p:grpSpPr>
          <a:xfrm>
            <a:off x="0" y="5725741"/>
            <a:ext cx="4251846" cy="1132259"/>
            <a:chOff x="-3942" y="5736777"/>
            <a:chExt cx="4251846" cy="1132259"/>
          </a:xfrm>
        </p:grpSpPr>
        <p:grpSp>
          <p:nvGrpSpPr>
            <p:cNvPr id="9" name="Group 8">
              <a:extLst>
                <a:ext uri="{FF2B5EF4-FFF2-40B4-BE49-F238E27FC236}">
                  <a16:creationId xmlns:a16="http://schemas.microsoft.com/office/drawing/2014/main" id="{42274141-FDAD-441D-8E25-CB8C3B559685}"/>
                </a:ext>
              </a:extLst>
            </p:cNvPr>
            <p:cNvGrpSpPr/>
            <p:nvPr/>
          </p:nvGrpSpPr>
          <p:grpSpPr>
            <a:xfrm>
              <a:off x="-3942" y="5736777"/>
              <a:ext cx="4251846" cy="1132259"/>
              <a:chOff x="-3942" y="5736777"/>
              <a:chExt cx="4251846" cy="1132259"/>
            </a:xfrm>
          </p:grpSpPr>
          <p:pic>
            <p:nvPicPr>
              <p:cNvPr id="16" name="Picture 15" descr="Logo&#10;&#10;Description automatically generated">
                <a:extLst>
                  <a:ext uri="{FF2B5EF4-FFF2-40B4-BE49-F238E27FC236}">
                    <a16:creationId xmlns:a16="http://schemas.microsoft.com/office/drawing/2014/main" id="{474DD295-A545-41AC-8005-293158541A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8232" y="6100168"/>
                <a:ext cx="1699672" cy="359600"/>
              </a:xfrm>
              <a:prstGeom prst="rect">
                <a:avLst/>
              </a:prstGeom>
            </p:spPr>
          </p:pic>
          <p:pic>
            <p:nvPicPr>
              <p:cNvPr id="17" name="Picture 16" descr="Logo&#10;&#10;Description automatically generated">
                <a:extLst>
                  <a:ext uri="{FF2B5EF4-FFF2-40B4-BE49-F238E27FC236}">
                    <a16:creationId xmlns:a16="http://schemas.microsoft.com/office/drawing/2014/main" id="{3AB4A679-987C-4B68-8A56-20EC2422E2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42" y="5736777"/>
                <a:ext cx="2506687" cy="1132259"/>
              </a:xfrm>
              <a:prstGeom prst="rect">
                <a:avLst/>
              </a:prstGeom>
            </p:spPr>
          </p:pic>
        </p:grpSp>
        <p:cxnSp>
          <p:nvCxnSpPr>
            <p:cNvPr id="14" name="Straight Connector 13">
              <a:extLst>
                <a:ext uri="{FF2B5EF4-FFF2-40B4-BE49-F238E27FC236}">
                  <a16:creationId xmlns:a16="http://schemas.microsoft.com/office/drawing/2014/main" id="{2987D90B-03CE-4D34-B902-FA84534C94D9}"/>
                </a:ext>
              </a:extLst>
            </p:cNvPr>
            <p:cNvCxnSpPr/>
            <p:nvPr/>
          </p:nvCxnSpPr>
          <p:spPr>
            <a:xfrm>
              <a:off x="2351318" y="6128658"/>
              <a:ext cx="0" cy="342494"/>
            </a:xfrm>
            <a:prstGeom prst="line">
              <a:avLst/>
            </a:prstGeom>
            <a:ln w="9525"/>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34029913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03;p9">
            <a:extLst>
              <a:ext uri="{FF2B5EF4-FFF2-40B4-BE49-F238E27FC236}">
                <a16:creationId xmlns:a16="http://schemas.microsoft.com/office/drawing/2014/main" id="{1DC51DEB-3362-48F2-8EA1-64CD42A7777E}"/>
              </a:ext>
            </a:extLst>
          </p:cNvPr>
          <p:cNvSpPr/>
          <p:nvPr/>
        </p:nvSpPr>
        <p:spPr>
          <a:xfrm>
            <a:off x="-16474" y="-5347"/>
            <a:ext cx="4211052" cy="5781843"/>
          </a:xfrm>
          <a:prstGeom prst="rect">
            <a:avLst/>
          </a:prstGeom>
          <a:solidFill>
            <a:srgbClr val="859F2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Calibri"/>
              <a:ea typeface="Calibri"/>
              <a:cs typeface="Calibri"/>
              <a:sym typeface="Calibri"/>
            </a:endParaRPr>
          </a:p>
        </p:txBody>
      </p:sp>
      <p:sp>
        <p:nvSpPr>
          <p:cNvPr id="19" name="Google Shape;425;p24">
            <a:extLst>
              <a:ext uri="{FF2B5EF4-FFF2-40B4-BE49-F238E27FC236}">
                <a16:creationId xmlns:a16="http://schemas.microsoft.com/office/drawing/2014/main" id="{D26F5957-57F3-4425-BDE0-6350260C42A7}"/>
              </a:ext>
            </a:extLst>
          </p:cNvPr>
          <p:cNvSpPr txBox="1">
            <a:spLocks/>
          </p:cNvSpPr>
          <p:nvPr/>
        </p:nvSpPr>
        <p:spPr>
          <a:xfrm>
            <a:off x="713200" y="638259"/>
            <a:ext cx="2884051" cy="4494629"/>
          </a:xfrm>
          <a:prstGeom prst="rect">
            <a:avLst/>
          </a:prstGeom>
          <a:noFill/>
          <a:ln>
            <a:noFill/>
          </a:ln>
        </p:spPr>
        <p:txBody>
          <a:bodyPr spcFirstLastPara="1" wrap="square" lIns="91425" tIns="45700" rIns="91425" bIns="457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buClr>
                <a:schemeClr val="lt1"/>
              </a:buClr>
              <a:buSzPts val="4400"/>
              <a:buFont typeface="Arial"/>
              <a:buNone/>
            </a:pPr>
            <a:r>
              <a:rPr lang="en-US" sz="3600" b="1" dirty="0">
                <a:solidFill>
                  <a:schemeClr val="lt1"/>
                </a:solidFill>
                <a:latin typeface="Arial"/>
                <a:ea typeface="Arial"/>
                <a:cs typeface="Arial"/>
                <a:sym typeface="Arial"/>
              </a:rPr>
              <a:t>CDRT Role:</a:t>
            </a:r>
          </a:p>
          <a:p>
            <a:pPr>
              <a:spcBef>
                <a:spcPts val="0"/>
              </a:spcBef>
              <a:buClr>
                <a:schemeClr val="lt1"/>
              </a:buClr>
              <a:buSzPts val="4400"/>
              <a:buFont typeface="Arial"/>
              <a:buNone/>
            </a:pPr>
            <a:endParaRPr lang="en-US" sz="1800" b="1" dirty="0">
              <a:solidFill>
                <a:schemeClr val="lt1"/>
              </a:solidFill>
              <a:latin typeface="Arial"/>
              <a:ea typeface="Arial"/>
              <a:cs typeface="Arial"/>
              <a:sym typeface="Arial"/>
            </a:endParaRPr>
          </a:p>
          <a:p>
            <a:pPr>
              <a:spcBef>
                <a:spcPts val="0"/>
              </a:spcBef>
              <a:buClr>
                <a:schemeClr val="lt1"/>
              </a:buClr>
              <a:buSzPts val="4400"/>
            </a:pPr>
            <a:r>
              <a:rPr lang="en-US" sz="1800" dirty="0">
                <a:solidFill>
                  <a:schemeClr val="lt1"/>
                </a:solidFill>
                <a:latin typeface="Arial"/>
                <a:ea typeface="Arial"/>
                <a:cs typeface="Arial"/>
                <a:sym typeface="Arial"/>
              </a:rPr>
              <a:t>Education/Awareness</a:t>
            </a:r>
            <a:endParaRPr lang="en-US" sz="800" dirty="0"/>
          </a:p>
        </p:txBody>
      </p:sp>
      <p:sp>
        <p:nvSpPr>
          <p:cNvPr id="8" name="TextBox 7">
            <a:extLst>
              <a:ext uri="{FF2B5EF4-FFF2-40B4-BE49-F238E27FC236}">
                <a16:creationId xmlns:a16="http://schemas.microsoft.com/office/drawing/2014/main" id="{8E061E89-73D8-4923-BB8A-A134BAB27EBC}"/>
              </a:ext>
            </a:extLst>
          </p:cNvPr>
          <p:cNvSpPr txBox="1"/>
          <p:nvPr/>
        </p:nvSpPr>
        <p:spPr>
          <a:xfrm>
            <a:off x="4812024" y="993734"/>
            <a:ext cx="6370799" cy="3970318"/>
          </a:xfrm>
          <a:prstGeom prst="rect">
            <a:avLst/>
          </a:prstGeom>
          <a:noFill/>
        </p:spPr>
        <p:txBody>
          <a:bodyPr wrap="square">
            <a:spAutoFit/>
          </a:bodyPr>
          <a:lstStyle/>
          <a:p>
            <a:pPr marL="285750" indent="-285750">
              <a:buClr>
                <a:srgbClr val="859F25"/>
              </a:buClr>
              <a:buFont typeface="Wingdings" panose="05000000000000000000" pitchFamily="2" charset="2"/>
              <a:buChar char="ü"/>
            </a:pPr>
            <a:r>
              <a:rPr lang="en-US" b="1" dirty="0">
                <a:solidFill>
                  <a:srgbClr val="859F25"/>
                </a:solidFill>
                <a:latin typeface="Arial" panose="020B0604020202020204" pitchFamily="34" charset="0"/>
                <a:cs typeface="Arial" panose="020B0604020202020204" pitchFamily="34" charset="0"/>
              </a:rPr>
              <a:t>Encourage community members</a:t>
            </a:r>
            <a:r>
              <a:rPr lang="en-US" dirty="0">
                <a:latin typeface="Arial" panose="020B0604020202020204" pitchFamily="34" charset="0"/>
                <a:cs typeface="Arial" panose="020B0604020202020204" pitchFamily="34" charset="0"/>
              </a:rPr>
              <a:t> to learn the location of the shelters. </a:t>
            </a:r>
          </a:p>
          <a:p>
            <a:pPr marL="285750" indent="-285750">
              <a:buClr>
                <a:srgbClr val="859F25"/>
              </a:buClr>
              <a:buFont typeface="Wingdings" panose="05000000000000000000" pitchFamily="2" charset="2"/>
              <a:buChar char="ü"/>
            </a:pPr>
            <a:endParaRPr lang="en-US" dirty="0">
              <a:latin typeface="Arial" panose="020B0604020202020204" pitchFamily="34" charset="0"/>
              <a:cs typeface="Arial" panose="020B0604020202020204" pitchFamily="34" charset="0"/>
            </a:endParaRPr>
          </a:p>
          <a:p>
            <a:pPr marL="285750" indent="-285750">
              <a:buClr>
                <a:srgbClr val="859F25"/>
              </a:buClr>
              <a:buFont typeface="Wingdings" panose="05000000000000000000" pitchFamily="2" charset="2"/>
              <a:buChar char="ü"/>
            </a:pPr>
            <a:r>
              <a:rPr lang="en-US" b="1" dirty="0">
                <a:solidFill>
                  <a:srgbClr val="859F25"/>
                </a:solidFill>
                <a:latin typeface="Arial" panose="020B0604020202020204" pitchFamily="34" charset="0"/>
                <a:cs typeface="Arial" panose="020B0604020202020204" pitchFamily="34" charset="0"/>
              </a:rPr>
              <a:t>Educate the community</a:t>
            </a:r>
            <a:r>
              <a:rPr lang="en-US" dirty="0">
                <a:latin typeface="Arial" panose="020B0604020202020204" pitchFamily="34" charset="0"/>
                <a:cs typeface="Arial" panose="020B0604020202020204" pitchFamily="34" charset="0"/>
              </a:rPr>
              <a:t> about putting together a “grab and go” bag that can be taken with them to a shelter.</a:t>
            </a:r>
          </a:p>
          <a:p>
            <a:pPr marL="285750" indent="-285750">
              <a:buClr>
                <a:srgbClr val="859F25"/>
              </a:buClr>
              <a:buFont typeface="Wingdings" panose="05000000000000000000" pitchFamily="2" charset="2"/>
              <a:buChar char="ü"/>
            </a:pPr>
            <a:endParaRPr lang="en-US" dirty="0">
              <a:latin typeface="Arial" panose="020B0604020202020204" pitchFamily="34" charset="0"/>
              <a:cs typeface="Arial" panose="020B0604020202020204" pitchFamily="34" charset="0"/>
            </a:endParaRPr>
          </a:p>
          <a:p>
            <a:pPr marL="285750" indent="-285750">
              <a:buClr>
                <a:srgbClr val="859F25"/>
              </a:buClr>
              <a:buFont typeface="Wingdings" panose="05000000000000000000" pitchFamily="2" charset="2"/>
              <a:buChar char="ü"/>
            </a:pPr>
            <a:r>
              <a:rPr lang="en-US" b="1" dirty="0">
                <a:solidFill>
                  <a:srgbClr val="859F25"/>
                </a:solidFill>
                <a:latin typeface="Arial" panose="020B0604020202020204" pitchFamily="34" charset="0"/>
                <a:cs typeface="Arial" panose="020B0604020202020204" pitchFamily="34" charset="0"/>
              </a:rPr>
              <a:t>Educate community members </a:t>
            </a:r>
            <a:r>
              <a:rPr lang="en-US" dirty="0">
                <a:latin typeface="Arial" panose="020B0604020202020204" pitchFamily="34" charset="0"/>
                <a:cs typeface="Arial" panose="020B0604020202020204" pitchFamily="34" charset="0"/>
              </a:rPr>
              <a:t>about the rules and regulations that should be followed at a shelter.</a:t>
            </a:r>
          </a:p>
          <a:p>
            <a:pPr marL="285750" indent="-285750">
              <a:buClr>
                <a:srgbClr val="859F25"/>
              </a:buClr>
              <a:buFont typeface="Wingdings" panose="05000000000000000000" pitchFamily="2" charset="2"/>
              <a:buChar char="ü"/>
            </a:pPr>
            <a:endParaRPr lang="en-US" dirty="0">
              <a:latin typeface="Arial" panose="020B0604020202020204" pitchFamily="34" charset="0"/>
              <a:cs typeface="Arial" panose="020B0604020202020204" pitchFamily="34" charset="0"/>
            </a:endParaRPr>
          </a:p>
          <a:p>
            <a:pPr marL="285750" indent="-285750">
              <a:buClr>
                <a:srgbClr val="859F25"/>
              </a:buClr>
              <a:buFont typeface="Wingdings" panose="05000000000000000000" pitchFamily="2" charset="2"/>
              <a:buChar char="ü"/>
            </a:pPr>
            <a:r>
              <a:rPr lang="en-US" b="1" dirty="0">
                <a:solidFill>
                  <a:srgbClr val="859F25"/>
                </a:solidFill>
                <a:latin typeface="Arial" panose="020B0604020202020204" pitchFamily="34" charset="0"/>
                <a:cs typeface="Arial" panose="020B0604020202020204" pitchFamily="34" charset="0"/>
              </a:rPr>
              <a:t>Identify high risk families/individuals </a:t>
            </a:r>
            <a:r>
              <a:rPr lang="en-US" dirty="0">
                <a:latin typeface="Arial" panose="020B0604020202020204" pitchFamily="34" charset="0"/>
                <a:cs typeface="Arial" panose="020B0604020202020204" pitchFamily="34" charset="0"/>
              </a:rPr>
              <a:t>and review this information with them.</a:t>
            </a:r>
          </a:p>
          <a:p>
            <a:pPr marL="285750" indent="-285750">
              <a:buClr>
                <a:srgbClr val="859F25"/>
              </a:buClr>
              <a:buFont typeface="Wingdings" panose="05000000000000000000" pitchFamily="2" charset="2"/>
              <a:buChar char="ü"/>
            </a:pPr>
            <a:endParaRPr lang="en-US" dirty="0">
              <a:latin typeface="Arial" panose="020B0604020202020204" pitchFamily="34" charset="0"/>
              <a:cs typeface="Arial" panose="020B0604020202020204" pitchFamily="34" charset="0"/>
            </a:endParaRPr>
          </a:p>
          <a:p>
            <a:pPr marL="285750" indent="-285750">
              <a:buClr>
                <a:srgbClr val="859F25"/>
              </a:buClr>
              <a:buFont typeface="Wingdings" panose="05000000000000000000" pitchFamily="2" charset="2"/>
              <a:buChar char="ü"/>
            </a:pPr>
            <a:r>
              <a:rPr lang="en-US" b="1" dirty="0">
                <a:solidFill>
                  <a:srgbClr val="859F25"/>
                </a:solidFill>
                <a:latin typeface="Arial" panose="020B0604020202020204" pitchFamily="34" charset="0"/>
                <a:cs typeface="Arial" panose="020B0604020202020204" pitchFamily="34" charset="0"/>
              </a:rPr>
              <a:t>Maintain periodic contact </a:t>
            </a:r>
            <a:r>
              <a:rPr lang="en-US" dirty="0">
                <a:latin typeface="Arial" panose="020B0604020202020204" pitchFamily="34" charset="0"/>
                <a:cs typeface="Arial" panose="020B0604020202020204" pitchFamily="34" charset="0"/>
              </a:rPr>
              <a:t>with other CDRT members to review roles and responsibilities.</a:t>
            </a:r>
          </a:p>
        </p:txBody>
      </p:sp>
      <p:grpSp>
        <p:nvGrpSpPr>
          <p:cNvPr id="9" name="Group 8">
            <a:extLst>
              <a:ext uri="{FF2B5EF4-FFF2-40B4-BE49-F238E27FC236}">
                <a16:creationId xmlns:a16="http://schemas.microsoft.com/office/drawing/2014/main" id="{2BFD676B-7924-4DEE-AE0F-C0CF1FF4CA97}"/>
              </a:ext>
            </a:extLst>
          </p:cNvPr>
          <p:cNvGrpSpPr/>
          <p:nvPr/>
        </p:nvGrpSpPr>
        <p:grpSpPr>
          <a:xfrm>
            <a:off x="0" y="5725741"/>
            <a:ext cx="4251846" cy="1132259"/>
            <a:chOff x="-3942" y="5736777"/>
            <a:chExt cx="4251846" cy="1132259"/>
          </a:xfrm>
        </p:grpSpPr>
        <p:grpSp>
          <p:nvGrpSpPr>
            <p:cNvPr id="14" name="Group 13">
              <a:extLst>
                <a:ext uri="{FF2B5EF4-FFF2-40B4-BE49-F238E27FC236}">
                  <a16:creationId xmlns:a16="http://schemas.microsoft.com/office/drawing/2014/main" id="{2E47F60E-FEE9-485A-B1D3-45BCA01015D8}"/>
                </a:ext>
              </a:extLst>
            </p:cNvPr>
            <p:cNvGrpSpPr/>
            <p:nvPr/>
          </p:nvGrpSpPr>
          <p:grpSpPr>
            <a:xfrm>
              <a:off x="-3942" y="5736777"/>
              <a:ext cx="4251846" cy="1132259"/>
              <a:chOff x="-3942" y="5736777"/>
              <a:chExt cx="4251846" cy="1132259"/>
            </a:xfrm>
          </p:grpSpPr>
          <p:pic>
            <p:nvPicPr>
              <p:cNvPr id="16" name="Picture 15" descr="Logo&#10;&#10;Description automatically generated">
                <a:extLst>
                  <a:ext uri="{FF2B5EF4-FFF2-40B4-BE49-F238E27FC236}">
                    <a16:creationId xmlns:a16="http://schemas.microsoft.com/office/drawing/2014/main" id="{DE56AD1B-3FD1-4F83-8F70-57126CEDE4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8232" y="6100168"/>
                <a:ext cx="1699672" cy="359600"/>
              </a:xfrm>
              <a:prstGeom prst="rect">
                <a:avLst/>
              </a:prstGeom>
            </p:spPr>
          </p:pic>
          <p:pic>
            <p:nvPicPr>
              <p:cNvPr id="17" name="Picture 16" descr="Logo&#10;&#10;Description automatically generated">
                <a:extLst>
                  <a:ext uri="{FF2B5EF4-FFF2-40B4-BE49-F238E27FC236}">
                    <a16:creationId xmlns:a16="http://schemas.microsoft.com/office/drawing/2014/main" id="{4AF51EEE-69E5-42DF-8471-B922E4DB57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2" y="5736777"/>
                <a:ext cx="2506687" cy="1132259"/>
              </a:xfrm>
              <a:prstGeom prst="rect">
                <a:avLst/>
              </a:prstGeom>
            </p:spPr>
          </p:pic>
        </p:grpSp>
        <p:cxnSp>
          <p:nvCxnSpPr>
            <p:cNvPr id="15" name="Straight Connector 14">
              <a:extLst>
                <a:ext uri="{FF2B5EF4-FFF2-40B4-BE49-F238E27FC236}">
                  <a16:creationId xmlns:a16="http://schemas.microsoft.com/office/drawing/2014/main" id="{266D2A06-34C2-4C46-AB4B-EC9DD18824A5}"/>
                </a:ext>
              </a:extLst>
            </p:cNvPr>
            <p:cNvCxnSpPr/>
            <p:nvPr/>
          </p:nvCxnSpPr>
          <p:spPr>
            <a:xfrm>
              <a:off x="2351318" y="6128658"/>
              <a:ext cx="0" cy="342494"/>
            </a:xfrm>
            <a:prstGeom prst="line">
              <a:avLst/>
            </a:prstGeom>
            <a:ln w="9525"/>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34826347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03;p9">
            <a:extLst>
              <a:ext uri="{FF2B5EF4-FFF2-40B4-BE49-F238E27FC236}">
                <a16:creationId xmlns:a16="http://schemas.microsoft.com/office/drawing/2014/main" id="{1DC51DEB-3362-48F2-8EA1-64CD42A7777E}"/>
              </a:ext>
            </a:extLst>
          </p:cNvPr>
          <p:cNvSpPr/>
          <p:nvPr/>
        </p:nvSpPr>
        <p:spPr>
          <a:xfrm>
            <a:off x="-16474" y="-5347"/>
            <a:ext cx="4211052" cy="5781843"/>
          </a:xfrm>
          <a:prstGeom prst="rect">
            <a:avLst/>
          </a:prstGeom>
          <a:solidFill>
            <a:srgbClr val="859F2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Calibri"/>
              <a:ea typeface="Calibri"/>
              <a:cs typeface="Calibri"/>
              <a:sym typeface="Calibri"/>
            </a:endParaRPr>
          </a:p>
        </p:txBody>
      </p:sp>
      <p:sp>
        <p:nvSpPr>
          <p:cNvPr id="19" name="Google Shape;425;p24">
            <a:extLst>
              <a:ext uri="{FF2B5EF4-FFF2-40B4-BE49-F238E27FC236}">
                <a16:creationId xmlns:a16="http://schemas.microsoft.com/office/drawing/2014/main" id="{D26F5957-57F3-4425-BDE0-6350260C42A7}"/>
              </a:ext>
            </a:extLst>
          </p:cNvPr>
          <p:cNvSpPr txBox="1">
            <a:spLocks/>
          </p:cNvSpPr>
          <p:nvPr/>
        </p:nvSpPr>
        <p:spPr>
          <a:xfrm>
            <a:off x="414537" y="638259"/>
            <a:ext cx="3481378" cy="4494629"/>
          </a:xfrm>
          <a:prstGeom prst="rect">
            <a:avLst/>
          </a:prstGeom>
          <a:noFill/>
          <a:ln>
            <a:noFill/>
          </a:ln>
        </p:spPr>
        <p:txBody>
          <a:bodyPr spcFirstLastPara="1" wrap="square" lIns="91425" tIns="45700" rIns="91425" bIns="457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buClr>
                <a:schemeClr val="lt1"/>
              </a:buClr>
              <a:buSzPts val="4400"/>
              <a:buFont typeface="Arial"/>
              <a:buNone/>
            </a:pPr>
            <a:r>
              <a:rPr lang="en-US" sz="3600" b="1" dirty="0">
                <a:solidFill>
                  <a:schemeClr val="lt1"/>
                </a:solidFill>
                <a:latin typeface="Arial"/>
                <a:ea typeface="Arial"/>
                <a:cs typeface="Arial"/>
                <a:sym typeface="Arial"/>
              </a:rPr>
              <a:t>Pre-Activation:</a:t>
            </a:r>
          </a:p>
          <a:p>
            <a:pPr>
              <a:spcBef>
                <a:spcPts val="0"/>
              </a:spcBef>
              <a:buClr>
                <a:schemeClr val="lt1"/>
              </a:buClr>
              <a:buSzPts val="4400"/>
              <a:buFont typeface="Arial"/>
              <a:buNone/>
            </a:pPr>
            <a:r>
              <a:rPr lang="en-US" sz="3600" b="1" dirty="0">
                <a:solidFill>
                  <a:schemeClr val="lt1"/>
                </a:solidFill>
                <a:latin typeface="Arial"/>
                <a:ea typeface="Arial"/>
                <a:cs typeface="Arial"/>
                <a:sym typeface="Arial"/>
              </a:rPr>
              <a:t>Opening A Shelter</a:t>
            </a:r>
          </a:p>
        </p:txBody>
      </p:sp>
      <p:sp>
        <p:nvSpPr>
          <p:cNvPr id="8" name="TextBox 7">
            <a:extLst>
              <a:ext uri="{FF2B5EF4-FFF2-40B4-BE49-F238E27FC236}">
                <a16:creationId xmlns:a16="http://schemas.microsoft.com/office/drawing/2014/main" id="{8E061E89-73D8-4923-BB8A-A134BAB27EBC}"/>
              </a:ext>
            </a:extLst>
          </p:cNvPr>
          <p:cNvSpPr txBox="1"/>
          <p:nvPr/>
        </p:nvSpPr>
        <p:spPr>
          <a:xfrm>
            <a:off x="4812024" y="536930"/>
            <a:ext cx="6370799" cy="4924425"/>
          </a:xfrm>
          <a:prstGeom prst="rect">
            <a:avLst/>
          </a:prstGeom>
          <a:noFill/>
        </p:spPr>
        <p:txBody>
          <a:bodyPr wrap="square">
            <a:spAutoFit/>
          </a:bodyPr>
          <a:lstStyle/>
          <a:p>
            <a:pPr>
              <a:buClr>
                <a:srgbClr val="859F25"/>
              </a:buClr>
            </a:pPr>
            <a:r>
              <a:rPr lang="en-US" b="1" dirty="0">
                <a:solidFill>
                  <a:srgbClr val="859F25"/>
                </a:solidFill>
                <a:latin typeface="Arial" panose="020B0604020202020204" pitchFamily="34" charset="0"/>
                <a:cs typeface="Arial" panose="020B0604020202020204" pitchFamily="34" charset="0"/>
              </a:rPr>
              <a:t>Inspect The Building/Shelter.</a:t>
            </a:r>
          </a:p>
          <a:p>
            <a:pPr marL="285750" indent="-285750">
              <a:buClr>
                <a:srgbClr val="859F25"/>
              </a:buClr>
              <a:buFont typeface="Wingdings" panose="05000000000000000000" pitchFamily="2" charset="2"/>
              <a:buChar char="ü"/>
            </a:pPr>
            <a:r>
              <a:rPr lang="en-US" sz="1600" b="1" dirty="0">
                <a:solidFill>
                  <a:srgbClr val="859F25"/>
                </a:solidFill>
                <a:latin typeface="Arial" panose="020B0604020202020204" pitchFamily="34" charset="0"/>
                <a:cs typeface="Arial" panose="020B0604020202020204" pitchFamily="34" charset="0"/>
              </a:rPr>
              <a:t>Determine</a:t>
            </a:r>
            <a:r>
              <a:rPr lang="en-US" sz="1600" dirty="0">
                <a:latin typeface="Arial" panose="020B0604020202020204" pitchFamily="34" charset="0"/>
                <a:cs typeface="Arial" panose="020B0604020202020204" pitchFamily="34" charset="0"/>
              </a:rPr>
              <a:t> and allocate spaces for </a:t>
            </a:r>
            <a:r>
              <a:rPr lang="en-US" sz="1600" dirty="0" err="1">
                <a:latin typeface="Arial" panose="020B0604020202020204" pitchFamily="34" charset="0"/>
                <a:cs typeface="Arial" panose="020B0604020202020204" pitchFamily="34" charset="0"/>
              </a:rPr>
              <a:t>shelterees</a:t>
            </a:r>
            <a:r>
              <a:rPr lang="en-US" sz="1600" dirty="0">
                <a:latin typeface="Arial" panose="020B0604020202020204" pitchFamily="34" charset="0"/>
                <a:cs typeface="Arial" panose="020B0604020202020204" pitchFamily="34" charset="0"/>
              </a:rPr>
              <a:t>.</a:t>
            </a:r>
          </a:p>
          <a:p>
            <a:pPr marL="285750" indent="-285750">
              <a:buClr>
                <a:srgbClr val="859F25"/>
              </a:buClr>
              <a:buFont typeface="Wingdings" panose="05000000000000000000" pitchFamily="2" charset="2"/>
              <a:buChar char="ü"/>
            </a:pPr>
            <a:endParaRPr lang="en-US" sz="1600" dirty="0">
              <a:latin typeface="Arial" panose="020B0604020202020204" pitchFamily="34" charset="0"/>
              <a:cs typeface="Arial" panose="020B0604020202020204" pitchFamily="34" charset="0"/>
            </a:endParaRPr>
          </a:p>
          <a:p>
            <a:pPr marL="285750" indent="-285750">
              <a:buClr>
                <a:srgbClr val="859F25"/>
              </a:buClr>
              <a:buFont typeface="Wingdings" panose="05000000000000000000" pitchFamily="2" charset="2"/>
              <a:buChar char="ü"/>
            </a:pPr>
            <a:r>
              <a:rPr lang="en-US" sz="1600" b="1" dirty="0">
                <a:solidFill>
                  <a:srgbClr val="859F25"/>
                </a:solidFill>
                <a:latin typeface="Arial" panose="020B0604020202020204" pitchFamily="34" charset="0"/>
                <a:cs typeface="Arial" panose="020B0604020202020204" pitchFamily="34" charset="0"/>
              </a:rPr>
              <a:t>Plan for </a:t>
            </a:r>
            <a:r>
              <a:rPr lang="en-US" sz="1600" dirty="0">
                <a:latin typeface="Arial" panose="020B0604020202020204" pitchFamily="34" charset="0"/>
                <a:cs typeface="Arial" panose="020B0604020202020204" pitchFamily="34" charset="0"/>
              </a:rPr>
              <a:t>obtaining, transporting, receiving and storing supplies at the shelter.</a:t>
            </a:r>
          </a:p>
          <a:p>
            <a:pPr marL="285750" indent="-285750">
              <a:buClr>
                <a:srgbClr val="859F25"/>
              </a:buClr>
              <a:buFont typeface="Wingdings" panose="05000000000000000000" pitchFamily="2" charset="2"/>
              <a:buChar char="ü"/>
            </a:pPr>
            <a:endParaRPr lang="en-US" sz="1600" dirty="0">
              <a:latin typeface="Arial" panose="020B0604020202020204" pitchFamily="34" charset="0"/>
              <a:cs typeface="Arial" panose="020B0604020202020204" pitchFamily="34" charset="0"/>
            </a:endParaRPr>
          </a:p>
          <a:p>
            <a:pPr marL="285750" indent="-285750">
              <a:buClr>
                <a:srgbClr val="859F25"/>
              </a:buClr>
              <a:buFont typeface="Wingdings" panose="05000000000000000000" pitchFamily="2" charset="2"/>
              <a:buChar char="ü"/>
            </a:pPr>
            <a:r>
              <a:rPr lang="en-US" sz="1600" b="1" dirty="0">
                <a:solidFill>
                  <a:srgbClr val="859F25"/>
                </a:solidFill>
                <a:latin typeface="Arial" panose="020B0604020202020204" pitchFamily="34" charset="0"/>
                <a:cs typeface="Arial" panose="020B0604020202020204" pitchFamily="34" charset="0"/>
              </a:rPr>
              <a:t>Support</a:t>
            </a:r>
            <a:r>
              <a:rPr lang="en-US" sz="1600" dirty="0">
                <a:latin typeface="Arial" panose="020B0604020202020204" pitchFamily="34" charset="0"/>
                <a:cs typeface="Arial" panose="020B0604020202020204" pitchFamily="34" charset="0"/>
              </a:rPr>
              <a:t> team mobilization.</a:t>
            </a:r>
          </a:p>
          <a:p>
            <a:pPr marL="285750" indent="-285750">
              <a:buClr>
                <a:srgbClr val="859F25"/>
              </a:buClr>
              <a:buFont typeface="Wingdings" panose="05000000000000000000" pitchFamily="2" charset="2"/>
              <a:buChar char="ü"/>
            </a:pPr>
            <a:endParaRPr lang="en-US" sz="1600" dirty="0">
              <a:latin typeface="Arial" panose="020B0604020202020204" pitchFamily="34" charset="0"/>
              <a:cs typeface="Arial" panose="020B0604020202020204" pitchFamily="34" charset="0"/>
            </a:endParaRPr>
          </a:p>
          <a:p>
            <a:pPr marL="285750" indent="-285750">
              <a:buClr>
                <a:srgbClr val="859F25"/>
              </a:buClr>
              <a:buFont typeface="Wingdings" panose="05000000000000000000" pitchFamily="2" charset="2"/>
              <a:buChar char="ü"/>
            </a:pPr>
            <a:r>
              <a:rPr lang="en-US" sz="1600" b="1" dirty="0">
                <a:solidFill>
                  <a:srgbClr val="859F25"/>
                </a:solidFill>
                <a:latin typeface="Arial" panose="020B0604020202020204" pitchFamily="34" charset="0"/>
                <a:cs typeface="Arial" panose="020B0604020202020204" pitchFamily="34" charset="0"/>
              </a:rPr>
              <a:t>Establish &amp; maintain contact </a:t>
            </a:r>
            <a:r>
              <a:rPr lang="en-US" sz="1600" dirty="0">
                <a:latin typeface="Arial" panose="020B0604020202020204" pitchFamily="34" charset="0"/>
                <a:cs typeface="Arial" panose="020B0604020202020204" pitchFamily="34" charset="0"/>
              </a:rPr>
              <a:t>with relevant response agencies and interest groups. </a:t>
            </a:r>
          </a:p>
          <a:p>
            <a:pPr marL="285750" indent="-285750">
              <a:buClr>
                <a:srgbClr val="859F25"/>
              </a:buClr>
              <a:buFont typeface="Wingdings" panose="05000000000000000000" pitchFamily="2" charset="2"/>
              <a:buChar char="ü"/>
            </a:pPr>
            <a:endParaRPr lang="en-US" sz="1600" dirty="0">
              <a:latin typeface="Arial" panose="020B0604020202020204" pitchFamily="34" charset="0"/>
              <a:cs typeface="Arial" panose="020B0604020202020204" pitchFamily="34" charset="0"/>
            </a:endParaRPr>
          </a:p>
          <a:p>
            <a:pPr marL="285750" indent="-285750">
              <a:buClr>
                <a:srgbClr val="859F25"/>
              </a:buClr>
              <a:buFont typeface="Wingdings" panose="05000000000000000000" pitchFamily="2" charset="2"/>
              <a:buChar char="ü"/>
            </a:pPr>
            <a:r>
              <a:rPr lang="en-US" sz="1600" b="1" dirty="0">
                <a:solidFill>
                  <a:srgbClr val="859F25"/>
                </a:solidFill>
                <a:latin typeface="Arial" panose="020B0604020202020204" pitchFamily="34" charset="0"/>
                <a:cs typeface="Arial" panose="020B0604020202020204" pitchFamily="34" charset="0"/>
              </a:rPr>
              <a:t>Set up meetings </a:t>
            </a:r>
            <a:r>
              <a:rPr lang="en-US" sz="1600" dirty="0">
                <a:latin typeface="Arial" panose="020B0604020202020204" pitchFamily="34" charset="0"/>
                <a:cs typeface="Arial" panose="020B0604020202020204" pitchFamily="34" charset="0"/>
              </a:rPr>
              <a:t>to coordinate tasks with other CDRT members/volunteers.</a:t>
            </a:r>
          </a:p>
          <a:p>
            <a:pPr marL="285750" indent="-285750">
              <a:buClr>
                <a:srgbClr val="859F25"/>
              </a:buClr>
              <a:buFont typeface="Wingdings" panose="05000000000000000000" pitchFamily="2" charset="2"/>
              <a:buChar char="ü"/>
            </a:pPr>
            <a:endParaRPr lang="en-US" sz="1600" dirty="0">
              <a:latin typeface="Arial" panose="020B0604020202020204" pitchFamily="34" charset="0"/>
              <a:cs typeface="Arial" panose="020B0604020202020204" pitchFamily="34" charset="0"/>
            </a:endParaRPr>
          </a:p>
          <a:p>
            <a:pPr marL="285750" indent="-285750">
              <a:buClr>
                <a:srgbClr val="859F25"/>
              </a:buClr>
              <a:buFont typeface="Wingdings" panose="05000000000000000000" pitchFamily="2" charset="2"/>
              <a:buChar char="ü"/>
            </a:pPr>
            <a:r>
              <a:rPr lang="en-US" sz="1600" b="1" dirty="0">
                <a:solidFill>
                  <a:srgbClr val="859F25"/>
                </a:solidFill>
                <a:latin typeface="Arial" panose="020B0604020202020204" pitchFamily="34" charset="0"/>
                <a:cs typeface="Arial" panose="020B0604020202020204" pitchFamily="34" charset="0"/>
              </a:rPr>
              <a:t>Obtain</a:t>
            </a:r>
            <a:r>
              <a:rPr lang="en-US" sz="1600" dirty="0">
                <a:latin typeface="Arial" panose="020B0604020202020204" pitchFamily="34" charset="0"/>
                <a:cs typeface="Arial" panose="020B0604020202020204" pitchFamily="34" charset="0"/>
              </a:rPr>
              <a:t> all necessary forms.</a:t>
            </a:r>
          </a:p>
          <a:p>
            <a:pPr marL="285750" indent="-285750">
              <a:buClr>
                <a:srgbClr val="859F25"/>
              </a:buClr>
              <a:buFont typeface="Wingdings" panose="05000000000000000000" pitchFamily="2" charset="2"/>
              <a:buChar char="ü"/>
            </a:pPr>
            <a:endParaRPr lang="en-US" sz="1600" dirty="0">
              <a:latin typeface="Arial" panose="020B0604020202020204" pitchFamily="34" charset="0"/>
              <a:cs typeface="Arial" panose="020B0604020202020204" pitchFamily="34" charset="0"/>
            </a:endParaRPr>
          </a:p>
          <a:p>
            <a:pPr marL="285750" indent="-285750">
              <a:buClr>
                <a:srgbClr val="859F25"/>
              </a:buClr>
              <a:buFont typeface="Wingdings" panose="05000000000000000000" pitchFamily="2" charset="2"/>
              <a:buChar char="ü"/>
            </a:pPr>
            <a:r>
              <a:rPr lang="en-US" sz="1600" b="1" dirty="0">
                <a:solidFill>
                  <a:srgbClr val="859F25"/>
                </a:solidFill>
                <a:latin typeface="Arial" panose="020B0604020202020204" pitchFamily="34" charset="0"/>
                <a:cs typeface="Arial" panose="020B0604020202020204" pitchFamily="34" charset="0"/>
              </a:rPr>
              <a:t>Meet</a:t>
            </a:r>
            <a:r>
              <a:rPr lang="en-US" sz="1600" dirty="0">
                <a:latin typeface="Arial" panose="020B0604020202020204" pitchFamily="34" charset="0"/>
                <a:cs typeface="Arial" panose="020B0604020202020204" pitchFamily="34" charset="0"/>
              </a:rPr>
              <a:t> with </a:t>
            </a:r>
            <a:r>
              <a:rPr lang="en-US" sz="1600" dirty="0" err="1">
                <a:latin typeface="Arial" panose="020B0604020202020204" pitchFamily="34" charset="0"/>
                <a:cs typeface="Arial" panose="020B0604020202020204" pitchFamily="34" charset="0"/>
              </a:rPr>
              <a:t>shelterees</a:t>
            </a:r>
            <a:r>
              <a:rPr lang="en-US" sz="1600" dirty="0">
                <a:latin typeface="Arial" panose="020B0604020202020204" pitchFamily="34" charset="0"/>
                <a:cs typeface="Arial" panose="020B0604020202020204" pitchFamily="34" charset="0"/>
              </a:rPr>
              <a:t>.</a:t>
            </a:r>
          </a:p>
          <a:p>
            <a:pPr marL="285750" indent="-285750">
              <a:buClr>
                <a:srgbClr val="859F25"/>
              </a:buClr>
              <a:buFont typeface="Wingdings" panose="05000000000000000000" pitchFamily="2" charset="2"/>
              <a:buChar char="ü"/>
            </a:pPr>
            <a:endParaRPr lang="en-US" sz="1600" dirty="0">
              <a:latin typeface="Arial" panose="020B0604020202020204" pitchFamily="34" charset="0"/>
              <a:cs typeface="Arial" panose="020B0604020202020204" pitchFamily="34" charset="0"/>
            </a:endParaRPr>
          </a:p>
          <a:p>
            <a:pPr marL="285750" indent="-285750">
              <a:buClr>
                <a:srgbClr val="859F25"/>
              </a:buClr>
              <a:buFont typeface="Wingdings" panose="05000000000000000000" pitchFamily="2" charset="2"/>
              <a:buChar char="ü"/>
            </a:pPr>
            <a:r>
              <a:rPr lang="en-US" sz="1600" b="1" dirty="0">
                <a:solidFill>
                  <a:srgbClr val="859F25"/>
                </a:solidFill>
                <a:latin typeface="Arial" panose="020B0604020202020204" pitchFamily="34" charset="0"/>
                <a:cs typeface="Arial" panose="020B0604020202020204" pitchFamily="34" charset="0"/>
              </a:rPr>
              <a:t>Develop a list </a:t>
            </a:r>
            <a:r>
              <a:rPr lang="en-US" sz="1600" dirty="0">
                <a:latin typeface="Arial" panose="020B0604020202020204" pitchFamily="34" charset="0"/>
                <a:cs typeface="Arial" panose="020B0604020202020204" pitchFamily="34" charset="0"/>
              </a:rPr>
              <a:t>of </a:t>
            </a:r>
            <a:r>
              <a:rPr lang="en-US" sz="1600" dirty="0" err="1">
                <a:latin typeface="Arial" panose="020B0604020202020204" pitchFamily="34" charset="0"/>
                <a:cs typeface="Arial" panose="020B0604020202020204" pitchFamily="34" charset="0"/>
              </a:rPr>
              <a:t>shelterees</a:t>
            </a:r>
            <a:r>
              <a:rPr lang="en-US" sz="1600" dirty="0">
                <a:latin typeface="Arial" panose="020B0604020202020204" pitchFamily="34" charset="0"/>
                <a:cs typeface="Arial" panose="020B0604020202020204" pitchFamily="34" charset="0"/>
              </a:rPr>
              <a:t> needs and priorities.</a:t>
            </a:r>
          </a:p>
        </p:txBody>
      </p:sp>
      <p:grpSp>
        <p:nvGrpSpPr>
          <p:cNvPr id="9" name="Group 8">
            <a:extLst>
              <a:ext uri="{FF2B5EF4-FFF2-40B4-BE49-F238E27FC236}">
                <a16:creationId xmlns:a16="http://schemas.microsoft.com/office/drawing/2014/main" id="{772FBE07-F02F-47F8-A1F9-DB15D6F9723A}"/>
              </a:ext>
            </a:extLst>
          </p:cNvPr>
          <p:cNvGrpSpPr/>
          <p:nvPr/>
        </p:nvGrpSpPr>
        <p:grpSpPr>
          <a:xfrm>
            <a:off x="0" y="5725741"/>
            <a:ext cx="4251846" cy="1132259"/>
            <a:chOff x="-3942" y="5736777"/>
            <a:chExt cx="4251846" cy="1132259"/>
          </a:xfrm>
        </p:grpSpPr>
        <p:grpSp>
          <p:nvGrpSpPr>
            <p:cNvPr id="14" name="Group 13">
              <a:extLst>
                <a:ext uri="{FF2B5EF4-FFF2-40B4-BE49-F238E27FC236}">
                  <a16:creationId xmlns:a16="http://schemas.microsoft.com/office/drawing/2014/main" id="{8CACE8B1-BCE0-4D4D-8051-534001C8F2E9}"/>
                </a:ext>
              </a:extLst>
            </p:cNvPr>
            <p:cNvGrpSpPr/>
            <p:nvPr/>
          </p:nvGrpSpPr>
          <p:grpSpPr>
            <a:xfrm>
              <a:off x="-3942" y="5736777"/>
              <a:ext cx="4251846" cy="1132259"/>
              <a:chOff x="-3942" y="5736777"/>
              <a:chExt cx="4251846" cy="1132259"/>
            </a:xfrm>
          </p:grpSpPr>
          <p:pic>
            <p:nvPicPr>
              <p:cNvPr id="16" name="Picture 15" descr="Logo&#10;&#10;Description automatically generated">
                <a:extLst>
                  <a:ext uri="{FF2B5EF4-FFF2-40B4-BE49-F238E27FC236}">
                    <a16:creationId xmlns:a16="http://schemas.microsoft.com/office/drawing/2014/main" id="{32E0A5BF-22F6-4ADE-A2CD-AA0444FB8B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8232" y="6100168"/>
                <a:ext cx="1699672" cy="359600"/>
              </a:xfrm>
              <a:prstGeom prst="rect">
                <a:avLst/>
              </a:prstGeom>
            </p:spPr>
          </p:pic>
          <p:pic>
            <p:nvPicPr>
              <p:cNvPr id="17" name="Picture 16" descr="Logo&#10;&#10;Description automatically generated">
                <a:extLst>
                  <a:ext uri="{FF2B5EF4-FFF2-40B4-BE49-F238E27FC236}">
                    <a16:creationId xmlns:a16="http://schemas.microsoft.com/office/drawing/2014/main" id="{B9663BE1-6DD1-4602-8F94-BE163B0019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42" y="5736777"/>
                <a:ext cx="2506687" cy="1132259"/>
              </a:xfrm>
              <a:prstGeom prst="rect">
                <a:avLst/>
              </a:prstGeom>
            </p:spPr>
          </p:pic>
        </p:grpSp>
        <p:cxnSp>
          <p:nvCxnSpPr>
            <p:cNvPr id="15" name="Straight Connector 14">
              <a:extLst>
                <a:ext uri="{FF2B5EF4-FFF2-40B4-BE49-F238E27FC236}">
                  <a16:creationId xmlns:a16="http://schemas.microsoft.com/office/drawing/2014/main" id="{3D694029-DAA0-4978-BE37-8B0D7E5816F6}"/>
                </a:ext>
              </a:extLst>
            </p:cNvPr>
            <p:cNvCxnSpPr/>
            <p:nvPr/>
          </p:nvCxnSpPr>
          <p:spPr>
            <a:xfrm>
              <a:off x="2351318" y="6128658"/>
              <a:ext cx="0" cy="342494"/>
            </a:xfrm>
            <a:prstGeom prst="line">
              <a:avLst/>
            </a:prstGeom>
            <a:ln w="9525"/>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1991475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floor, indoor&#10;&#10;Description automatically generated">
            <a:extLst>
              <a:ext uri="{FF2B5EF4-FFF2-40B4-BE49-F238E27FC236}">
                <a16:creationId xmlns:a16="http://schemas.microsoft.com/office/drawing/2014/main" id="{5BC1C118-716F-4085-BB64-EEEDD58DD134}"/>
              </a:ext>
            </a:extLst>
          </p:cNvPr>
          <p:cNvPicPr>
            <a:picLocks noChangeAspect="1"/>
          </p:cNvPicPr>
          <p:nvPr/>
        </p:nvPicPr>
        <p:blipFill rotWithShape="1">
          <a:blip r:embed="rId3">
            <a:extLst>
              <a:ext uri="{28A0092B-C50C-407E-A947-70E740481C1C}">
                <a14:useLocalDpi xmlns:a14="http://schemas.microsoft.com/office/drawing/2010/main" val="0"/>
              </a:ext>
            </a:extLst>
          </a:blip>
          <a:srcRect b="5201"/>
          <a:stretch/>
        </p:blipFill>
        <p:spPr>
          <a:xfrm>
            <a:off x="3048000" y="-5347"/>
            <a:ext cx="9144000" cy="5781843"/>
          </a:xfrm>
          <a:prstGeom prst="rect">
            <a:avLst/>
          </a:prstGeom>
        </p:spPr>
      </p:pic>
      <p:sp>
        <p:nvSpPr>
          <p:cNvPr id="10" name="Google Shape;203;p9">
            <a:extLst>
              <a:ext uri="{FF2B5EF4-FFF2-40B4-BE49-F238E27FC236}">
                <a16:creationId xmlns:a16="http://schemas.microsoft.com/office/drawing/2014/main" id="{1DC51DEB-3362-48F2-8EA1-64CD42A7777E}"/>
              </a:ext>
            </a:extLst>
          </p:cNvPr>
          <p:cNvSpPr/>
          <p:nvPr/>
        </p:nvSpPr>
        <p:spPr>
          <a:xfrm>
            <a:off x="-16474" y="-5347"/>
            <a:ext cx="4211052" cy="5781843"/>
          </a:xfrm>
          <a:prstGeom prst="rect">
            <a:avLst/>
          </a:prstGeom>
          <a:solidFill>
            <a:srgbClr val="859F2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Calibri"/>
              <a:ea typeface="Calibri"/>
              <a:cs typeface="Calibri"/>
              <a:sym typeface="Calibri"/>
            </a:endParaRPr>
          </a:p>
        </p:txBody>
      </p:sp>
      <p:sp>
        <p:nvSpPr>
          <p:cNvPr id="19" name="Google Shape;425;p24">
            <a:extLst>
              <a:ext uri="{FF2B5EF4-FFF2-40B4-BE49-F238E27FC236}">
                <a16:creationId xmlns:a16="http://schemas.microsoft.com/office/drawing/2014/main" id="{D26F5957-57F3-4425-BDE0-6350260C42A7}"/>
              </a:ext>
            </a:extLst>
          </p:cNvPr>
          <p:cNvSpPr txBox="1">
            <a:spLocks/>
          </p:cNvSpPr>
          <p:nvPr/>
        </p:nvSpPr>
        <p:spPr>
          <a:xfrm>
            <a:off x="299687" y="638259"/>
            <a:ext cx="3705154" cy="4494629"/>
          </a:xfrm>
          <a:prstGeom prst="rect">
            <a:avLst/>
          </a:prstGeom>
          <a:noFill/>
          <a:ln>
            <a:noFill/>
          </a:ln>
        </p:spPr>
        <p:txBody>
          <a:bodyPr spcFirstLastPara="1" wrap="square" lIns="91425" tIns="45700" rIns="91425" bIns="457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buClr>
                <a:schemeClr val="lt1"/>
              </a:buClr>
              <a:buSzPts val="4400"/>
              <a:buFont typeface="Arial"/>
              <a:buNone/>
            </a:pPr>
            <a:r>
              <a:rPr lang="en-US" sz="3600" b="1" dirty="0">
                <a:solidFill>
                  <a:schemeClr val="lt1"/>
                </a:solidFill>
                <a:latin typeface="Arial"/>
                <a:ea typeface="Arial"/>
                <a:cs typeface="Arial"/>
                <a:sym typeface="Arial"/>
              </a:rPr>
              <a:t>Activity: Key Considerations</a:t>
            </a:r>
          </a:p>
          <a:p>
            <a:pPr>
              <a:spcBef>
                <a:spcPts val="0"/>
              </a:spcBef>
              <a:buClr>
                <a:schemeClr val="lt1"/>
              </a:buClr>
              <a:buSzPts val="4400"/>
              <a:buFont typeface="Arial"/>
              <a:buNone/>
            </a:pPr>
            <a:endParaRPr lang="en-US" sz="1800" b="1" dirty="0">
              <a:solidFill>
                <a:schemeClr val="lt1"/>
              </a:solidFill>
              <a:latin typeface="Arial"/>
              <a:ea typeface="Arial"/>
              <a:cs typeface="Arial"/>
              <a:sym typeface="Arial"/>
            </a:endParaRPr>
          </a:p>
          <a:p>
            <a:pPr>
              <a:spcBef>
                <a:spcPts val="0"/>
              </a:spcBef>
              <a:buClr>
                <a:schemeClr val="lt1"/>
              </a:buClr>
              <a:buSzPts val="4400"/>
              <a:buFont typeface="Arial"/>
              <a:buNone/>
            </a:pPr>
            <a:r>
              <a:rPr lang="en-US" sz="1800" dirty="0">
                <a:solidFill>
                  <a:schemeClr val="lt1"/>
                </a:solidFill>
                <a:latin typeface="Arial"/>
                <a:ea typeface="Arial"/>
                <a:cs typeface="Arial"/>
                <a:sym typeface="Arial"/>
              </a:rPr>
              <a:t>What are some of the basic needs that a shelter should provide?</a:t>
            </a:r>
          </a:p>
          <a:p>
            <a:pPr>
              <a:spcBef>
                <a:spcPts val="0"/>
              </a:spcBef>
              <a:buClr>
                <a:schemeClr val="lt1"/>
              </a:buClr>
              <a:buSzPts val="4400"/>
              <a:buFont typeface="Arial"/>
              <a:buNone/>
            </a:pPr>
            <a:endParaRPr lang="en-US" sz="1800" dirty="0">
              <a:solidFill>
                <a:schemeClr val="lt1"/>
              </a:solidFill>
              <a:latin typeface="Arial"/>
              <a:ea typeface="Arial"/>
              <a:cs typeface="Arial"/>
              <a:sym typeface="Arial"/>
            </a:endParaRPr>
          </a:p>
        </p:txBody>
      </p:sp>
      <p:grpSp>
        <p:nvGrpSpPr>
          <p:cNvPr id="8" name="Group 7">
            <a:extLst>
              <a:ext uri="{FF2B5EF4-FFF2-40B4-BE49-F238E27FC236}">
                <a16:creationId xmlns:a16="http://schemas.microsoft.com/office/drawing/2014/main" id="{09722A9F-B851-4BFF-B5D9-6342474F8541}"/>
              </a:ext>
            </a:extLst>
          </p:cNvPr>
          <p:cNvGrpSpPr/>
          <p:nvPr/>
        </p:nvGrpSpPr>
        <p:grpSpPr>
          <a:xfrm>
            <a:off x="0" y="5725741"/>
            <a:ext cx="4251846" cy="1132259"/>
            <a:chOff x="-3942" y="5736777"/>
            <a:chExt cx="4251846" cy="1132259"/>
          </a:xfrm>
        </p:grpSpPr>
        <p:grpSp>
          <p:nvGrpSpPr>
            <p:cNvPr id="9" name="Group 8">
              <a:extLst>
                <a:ext uri="{FF2B5EF4-FFF2-40B4-BE49-F238E27FC236}">
                  <a16:creationId xmlns:a16="http://schemas.microsoft.com/office/drawing/2014/main" id="{DB2610D3-E8AE-4BC7-B16C-86F2D429B504}"/>
                </a:ext>
              </a:extLst>
            </p:cNvPr>
            <p:cNvGrpSpPr/>
            <p:nvPr/>
          </p:nvGrpSpPr>
          <p:grpSpPr>
            <a:xfrm>
              <a:off x="-3942" y="5736777"/>
              <a:ext cx="4251846" cy="1132259"/>
              <a:chOff x="-3942" y="5736777"/>
              <a:chExt cx="4251846" cy="1132259"/>
            </a:xfrm>
          </p:grpSpPr>
          <p:pic>
            <p:nvPicPr>
              <p:cNvPr id="15" name="Picture 14" descr="Logo&#10;&#10;Description automatically generated">
                <a:extLst>
                  <a:ext uri="{FF2B5EF4-FFF2-40B4-BE49-F238E27FC236}">
                    <a16:creationId xmlns:a16="http://schemas.microsoft.com/office/drawing/2014/main" id="{39BF2CA8-9A6F-4147-9D1C-58B9EAA8A9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48232" y="6100168"/>
                <a:ext cx="1699672" cy="359600"/>
              </a:xfrm>
              <a:prstGeom prst="rect">
                <a:avLst/>
              </a:prstGeom>
            </p:spPr>
          </p:pic>
          <p:pic>
            <p:nvPicPr>
              <p:cNvPr id="16" name="Picture 15" descr="Logo&#10;&#10;Description automatically generated">
                <a:extLst>
                  <a:ext uri="{FF2B5EF4-FFF2-40B4-BE49-F238E27FC236}">
                    <a16:creationId xmlns:a16="http://schemas.microsoft.com/office/drawing/2014/main" id="{5AE15272-0654-4BC5-A56C-EFE1FE90FCD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42" y="5736777"/>
                <a:ext cx="2506687" cy="1132259"/>
              </a:xfrm>
              <a:prstGeom prst="rect">
                <a:avLst/>
              </a:prstGeom>
            </p:spPr>
          </p:pic>
        </p:grpSp>
        <p:cxnSp>
          <p:nvCxnSpPr>
            <p:cNvPr id="14" name="Straight Connector 13">
              <a:extLst>
                <a:ext uri="{FF2B5EF4-FFF2-40B4-BE49-F238E27FC236}">
                  <a16:creationId xmlns:a16="http://schemas.microsoft.com/office/drawing/2014/main" id="{37FCC4DA-070B-4572-83B9-CE5DA2035AEE}"/>
                </a:ext>
              </a:extLst>
            </p:cNvPr>
            <p:cNvCxnSpPr/>
            <p:nvPr/>
          </p:nvCxnSpPr>
          <p:spPr>
            <a:xfrm>
              <a:off x="2351318" y="6128658"/>
              <a:ext cx="0" cy="342494"/>
            </a:xfrm>
            <a:prstGeom prst="line">
              <a:avLst/>
            </a:prstGeom>
            <a:ln w="9525"/>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37807975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03;p9">
            <a:extLst>
              <a:ext uri="{FF2B5EF4-FFF2-40B4-BE49-F238E27FC236}">
                <a16:creationId xmlns:a16="http://schemas.microsoft.com/office/drawing/2014/main" id="{1DC51DEB-3362-48F2-8EA1-64CD42A7777E}"/>
              </a:ext>
            </a:extLst>
          </p:cNvPr>
          <p:cNvSpPr/>
          <p:nvPr/>
        </p:nvSpPr>
        <p:spPr>
          <a:xfrm>
            <a:off x="-16474" y="-5347"/>
            <a:ext cx="4211052" cy="5781843"/>
          </a:xfrm>
          <a:prstGeom prst="rect">
            <a:avLst/>
          </a:prstGeom>
          <a:solidFill>
            <a:srgbClr val="859F2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Calibri"/>
              <a:ea typeface="Calibri"/>
              <a:cs typeface="Calibri"/>
              <a:sym typeface="Calibri"/>
            </a:endParaRPr>
          </a:p>
        </p:txBody>
      </p:sp>
      <p:sp>
        <p:nvSpPr>
          <p:cNvPr id="19" name="Google Shape;425;p24">
            <a:extLst>
              <a:ext uri="{FF2B5EF4-FFF2-40B4-BE49-F238E27FC236}">
                <a16:creationId xmlns:a16="http://schemas.microsoft.com/office/drawing/2014/main" id="{D26F5957-57F3-4425-BDE0-6350260C42A7}"/>
              </a:ext>
            </a:extLst>
          </p:cNvPr>
          <p:cNvSpPr txBox="1">
            <a:spLocks/>
          </p:cNvSpPr>
          <p:nvPr/>
        </p:nvSpPr>
        <p:spPr>
          <a:xfrm>
            <a:off x="299687" y="638259"/>
            <a:ext cx="3705154" cy="4494629"/>
          </a:xfrm>
          <a:prstGeom prst="rect">
            <a:avLst/>
          </a:prstGeom>
          <a:noFill/>
          <a:ln>
            <a:noFill/>
          </a:ln>
        </p:spPr>
        <p:txBody>
          <a:bodyPr spcFirstLastPara="1" wrap="square" lIns="91425" tIns="45700" rIns="91425" bIns="457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buClr>
                <a:schemeClr val="lt1"/>
              </a:buClr>
              <a:buSzPts val="4400"/>
              <a:buFont typeface="Arial"/>
              <a:buNone/>
            </a:pPr>
            <a:r>
              <a:rPr lang="en-US" sz="3600" b="1" dirty="0">
                <a:solidFill>
                  <a:schemeClr val="lt1"/>
                </a:solidFill>
                <a:latin typeface="Arial"/>
                <a:ea typeface="Arial"/>
                <a:cs typeface="Arial"/>
                <a:sym typeface="Arial"/>
              </a:rPr>
              <a:t>Key Considerations</a:t>
            </a:r>
          </a:p>
        </p:txBody>
      </p:sp>
      <p:sp>
        <p:nvSpPr>
          <p:cNvPr id="9" name="TextBox 8">
            <a:extLst>
              <a:ext uri="{FF2B5EF4-FFF2-40B4-BE49-F238E27FC236}">
                <a16:creationId xmlns:a16="http://schemas.microsoft.com/office/drawing/2014/main" id="{BAB5C3CB-C0DB-490C-A727-24D5E2DE02C7}"/>
              </a:ext>
            </a:extLst>
          </p:cNvPr>
          <p:cNvSpPr txBox="1"/>
          <p:nvPr/>
        </p:nvSpPr>
        <p:spPr>
          <a:xfrm>
            <a:off x="5121797" y="5234034"/>
            <a:ext cx="6099858" cy="369332"/>
          </a:xfrm>
          <a:prstGeom prst="rect">
            <a:avLst/>
          </a:prstGeom>
          <a:noFill/>
        </p:spPr>
        <p:txBody>
          <a:bodyPr wrap="square">
            <a:spAutoFit/>
          </a:bodyPr>
          <a:lstStyle/>
          <a:p>
            <a:r>
              <a:rPr lang="en-US" dirty="0">
                <a:solidFill>
                  <a:srgbClr val="859F25"/>
                </a:solidFill>
                <a:latin typeface="Arial" panose="020B0604020202020204" pitchFamily="34" charset="0"/>
                <a:cs typeface="Arial" panose="020B0604020202020204" pitchFamily="34" charset="0"/>
              </a:rPr>
              <a:t>See Section 10.4.3 of Field Guide for more information.</a:t>
            </a:r>
          </a:p>
        </p:txBody>
      </p:sp>
      <p:sp>
        <p:nvSpPr>
          <p:cNvPr id="23" name="TextBox 22">
            <a:extLst>
              <a:ext uri="{FF2B5EF4-FFF2-40B4-BE49-F238E27FC236}">
                <a16:creationId xmlns:a16="http://schemas.microsoft.com/office/drawing/2014/main" id="{C4641B01-AA62-4871-A292-E756ECFB1380}"/>
              </a:ext>
            </a:extLst>
          </p:cNvPr>
          <p:cNvSpPr txBox="1"/>
          <p:nvPr/>
        </p:nvSpPr>
        <p:spPr>
          <a:xfrm>
            <a:off x="5121797" y="391455"/>
            <a:ext cx="6099858" cy="4524315"/>
          </a:xfrm>
          <a:prstGeom prst="rect">
            <a:avLst/>
          </a:prstGeom>
          <a:noFill/>
        </p:spPr>
        <p:txBody>
          <a:bodyPr wrap="square">
            <a:spAutoFit/>
          </a:bodyPr>
          <a:lstStyle/>
          <a:p>
            <a:pPr marL="285750" indent="-285750">
              <a:buClr>
                <a:srgbClr val="859F25"/>
              </a:buClr>
              <a:buFont typeface="Wingdings" panose="05000000000000000000" pitchFamily="2" charset="2"/>
              <a:buChar char="ü"/>
            </a:pPr>
            <a:r>
              <a:rPr lang="en-US" b="1" dirty="0">
                <a:latin typeface="Arial" panose="020B0604020202020204" pitchFamily="34" charset="0"/>
                <a:cs typeface="Arial" panose="020B0604020202020204" pitchFamily="34" charset="0"/>
              </a:rPr>
              <a:t>Food &amp; Nutrition</a:t>
            </a:r>
          </a:p>
          <a:p>
            <a:pPr marL="285750" indent="-285750">
              <a:buClr>
                <a:srgbClr val="859F25"/>
              </a:buClr>
              <a:buFont typeface="Wingdings" panose="05000000000000000000" pitchFamily="2" charset="2"/>
              <a:buChar char="ü"/>
            </a:pPr>
            <a:endParaRPr lang="en-US" b="1" dirty="0">
              <a:latin typeface="Arial" panose="020B0604020202020204" pitchFamily="34" charset="0"/>
              <a:cs typeface="Arial" panose="020B0604020202020204" pitchFamily="34" charset="0"/>
            </a:endParaRPr>
          </a:p>
          <a:p>
            <a:pPr marL="285750" indent="-285750">
              <a:buClr>
                <a:srgbClr val="859F25"/>
              </a:buClr>
              <a:buFont typeface="Wingdings" panose="05000000000000000000" pitchFamily="2" charset="2"/>
              <a:buChar char="ü"/>
            </a:pPr>
            <a:r>
              <a:rPr lang="en-US" b="1" dirty="0">
                <a:latin typeface="Arial" panose="020B0604020202020204" pitchFamily="34" charset="0"/>
                <a:cs typeface="Arial" panose="020B0604020202020204" pitchFamily="34" charset="0"/>
              </a:rPr>
              <a:t>Health</a:t>
            </a:r>
          </a:p>
          <a:p>
            <a:pPr marL="285750" indent="-285750">
              <a:buClr>
                <a:srgbClr val="859F25"/>
              </a:buClr>
              <a:buFont typeface="Wingdings" panose="05000000000000000000" pitchFamily="2" charset="2"/>
              <a:buChar char="ü"/>
            </a:pPr>
            <a:endParaRPr lang="en-US" b="1" dirty="0">
              <a:latin typeface="Arial" panose="020B0604020202020204" pitchFamily="34" charset="0"/>
              <a:cs typeface="Arial" panose="020B0604020202020204" pitchFamily="34" charset="0"/>
            </a:endParaRPr>
          </a:p>
          <a:p>
            <a:pPr marL="285750" indent="-285750">
              <a:buClr>
                <a:srgbClr val="859F25"/>
              </a:buClr>
              <a:buFont typeface="Wingdings" panose="05000000000000000000" pitchFamily="2" charset="2"/>
              <a:buChar char="ü"/>
            </a:pPr>
            <a:r>
              <a:rPr lang="en-US" b="1" dirty="0">
                <a:latin typeface="Arial" panose="020B0604020202020204" pitchFamily="34" charset="0"/>
                <a:cs typeface="Arial" panose="020B0604020202020204" pitchFamily="34" charset="0"/>
              </a:rPr>
              <a:t>Water &amp; Sanitation</a:t>
            </a:r>
          </a:p>
          <a:p>
            <a:pPr marL="285750" indent="-285750">
              <a:buClr>
                <a:srgbClr val="859F25"/>
              </a:buClr>
              <a:buFont typeface="Wingdings" panose="05000000000000000000" pitchFamily="2" charset="2"/>
              <a:buChar char="ü"/>
            </a:pPr>
            <a:endParaRPr lang="en-US" b="1" dirty="0">
              <a:latin typeface="Arial" panose="020B0604020202020204" pitchFamily="34" charset="0"/>
              <a:cs typeface="Arial" panose="020B0604020202020204" pitchFamily="34" charset="0"/>
            </a:endParaRPr>
          </a:p>
          <a:p>
            <a:pPr marL="285750" indent="-285750">
              <a:buClr>
                <a:srgbClr val="859F25"/>
              </a:buClr>
              <a:buFont typeface="Wingdings" panose="05000000000000000000" pitchFamily="2" charset="2"/>
              <a:buChar char="ü"/>
            </a:pPr>
            <a:r>
              <a:rPr lang="en-US" b="1" dirty="0">
                <a:latin typeface="Arial" panose="020B0604020202020204" pitchFamily="34" charset="0"/>
                <a:cs typeface="Arial" panose="020B0604020202020204" pitchFamily="34" charset="0"/>
              </a:rPr>
              <a:t>Livelihoods</a:t>
            </a:r>
          </a:p>
          <a:p>
            <a:pPr marL="285750" indent="-285750">
              <a:buClr>
                <a:srgbClr val="859F25"/>
              </a:buClr>
              <a:buFont typeface="Wingdings" panose="05000000000000000000" pitchFamily="2" charset="2"/>
              <a:buChar char="ü"/>
            </a:pPr>
            <a:endParaRPr lang="en-US" b="1" dirty="0">
              <a:latin typeface="Arial" panose="020B0604020202020204" pitchFamily="34" charset="0"/>
              <a:cs typeface="Arial" panose="020B0604020202020204" pitchFamily="34" charset="0"/>
            </a:endParaRPr>
          </a:p>
          <a:p>
            <a:pPr marL="285750" indent="-285750">
              <a:buClr>
                <a:srgbClr val="859F25"/>
              </a:buClr>
              <a:buFont typeface="Wingdings" panose="05000000000000000000" pitchFamily="2" charset="2"/>
              <a:buChar char="ü"/>
            </a:pPr>
            <a:r>
              <a:rPr lang="en-US" b="1" dirty="0">
                <a:latin typeface="Arial" panose="020B0604020202020204" pitchFamily="34" charset="0"/>
                <a:cs typeface="Arial" panose="020B0604020202020204" pitchFamily="34" charset="0"/>
              </a:rPr>
              <a:t>Creating A Safe Environment For Children &amp; Other Vulnerable Groups</a:t>
            </a:r>
          </a:p>
          <a:p>
            <a:pPr marL="285750" indent="-285750">
              <a:buClr>
                <a:srgbClr val="859F25"/>
              </a:buClr>
              <a:buFont typeface="Wingdings" panose="05000000000000000000" pitchFamily="2" charset="2"/>
              <a:buChar char="ü"/>
            </a:pPr>
            <a:endParaRPr lang="en-US" b="1" dirty="0">
              <a:latin typeface="Arial" panose="020B0604020202020204" pitchFamily="34" charset="0"/>
              <a:cs typeface="Arial" panose="020B0604020202020204" pitchFamily="34" charset="0"/>
            </a:endParaRPr>
          </a:p>
          <a:p>
            <a:pPr marL="285750" indent="-285750">
              <a:buClr>
                <a:srgbClr val="859F25"/>
              </a:buClr>
              <a:buFont typeface="Wingdings" panose="05000000000000000000" pitchFamily="2" charset="2"/>
              <a:buChar char="ü"/>
            </a:pPr>
            <a:r>
              <a:rPr lang="en-US" b="1" dirty="0">
                <a:latin typeface="Arial" panose="020B0604020202020204" pitchFamily="34" charset="0"/>
                <a:cs typeface="Arial" panose="020B0604020202020204" pitchFamily="34" charset="0"/>
              </a:rPr>
              <a:t>Security</a:t>
            </a:r>
          </a:p>
          <a:p>
            <a:pPr marL="285750" indent="-285750">
              <a:buClr>
                <a:srgbClr val="859F25"/>
              </a:buClr>
              <a:buFont typeface="Wingdings" panose="05000000000000000000" pitchFamily="2" charset="2"/>
              <a:buChar char="ü"/>
            </a:pPr>
            <a:endParaRPr lang="en-US" b="1" dirty="0">
              <a:latin typeface="Arial" panose="020B0604020202020204" pitchFamily="34" charset="0"/>
              <a:cs typeface="Arial" panose="020B0604020202020204" pitchFamily="34" charset="0"/>
            </a:endParaRPr>
          </a:p>
          <a:p>
            <a:pPr marL="285750" indent="-285750">
              <a:buClr>
                <a:srgbClr val="859F25"/>
              </a:buClr>
              <a:buFont typeface="Wingdings" panose="05000000000000000000" pitchFamily="2" charset="2"/>
              <a:buChar char="ü"/>
            </a:pPr>
            <a:r>
              <a:rPr lang="en-US" b="1" dirty="0">
                <a:latin typeface="Arial" panose="020B0604020202020204" pitchFamily="34" charset="0"/>
                <a:cs typeface="Arial" panose="020B0604020202020204" pitchFamily="34" charset="0"/>
              </a:rPr>
              <a:t>Physical Space</a:t>
            </a:r>
          </a:p>
          <a:p>
            <a:pPr marL="285750" indent="-285750">
              <a:buClr>
                <a:srgbClr val="859F25"/>
              </a:buClr>
              <a:buFont typeface="Wingdings" panose="05000000000000000000" pitchFamily="2" charset="2"/>
              <a:buChar char="ü"/>
            </a:pPr>
            <a:endParaRPr lang="en-US" b="1" dirty="0">
              <a:latin typeface="Arial" panose="020B0604020202020204" pitchFamily="34" charset="0"/>
              <a:cs typeface="Arial" panose="020B0604020202020204" pitchFamily="34" charset="0"/>
            </a:endParaRPr>
          </a:p>
          <a:p>
            <a:pPr marL="285750" indent="-285750">
              <a:buClr>
                <a:srgbClr val="859F25"/>
              </a:buClr>
              <a:buFont typeface="Wingdings" panose="05000000000000000000" pitchFamily="2" charset="2"/>
              <a:buChar char="ü"/>
            </a:pPr>
            <a:r>
              <a:rPr lang="en-US" b="1" dirty="0">
                <a:latin typeface="Arial" panose="020B0604020202020204" pitchFamily="34" charset="0"/>
                <a:cs typeface="Arial" panose="020B0604020202020204" pitchFamily="34" charset="0"/>
              </a:rPr>
              <a:t>Accessibility By Persons With Disabilities</a:t>
            </a:r>
          </a:p>
        </p:txBody>
      </p:sp>
      <p:grpSp>
        <p:nvGrpSpPr>
          <p:cNvPr id="14" name="Group 13">
            <a:extLst>
              <a:ext uri="{FF2B5EF4-FFF2-40B4-BE49-F238E27FC236}">
                <a16:creationId xmlns:a16="http://schemas.microsoft.com/office/drawing/2014/main" id="{CBC60EA2-3034-45C8-BD09-9CCA99CBA2F7}"/>
              </a:ext>
            </a:extLst>
          </p:cNvPr>
          <p:cNvGrpSpPr/>
          <p:nvPr/>
        </p:nvGrpSpPr>
        <p:grpSpPr>
          <a:xfrm>
            <a:off x="0" y="5725741"/>
            <a:ext cx="4251846" cy="1132259"/>
            <a:chOff x="-3942" y="5736777"/>
            <a:chExt cx="4251846" cy="1132259"/>
          </a:xfrm>
        </p:grpSpPr>
        <p:grpSp>
          <p:nvGrpSpPr>
            <p:cNvPr id="15" name="Group 14">
              <a:extLst>
                <a:ext uri="{FF2B5EF4-FFF2-40B4-BE49-F238E27FC236}">
                  <a16:creationId xmlns:a16="http://schemas.microsoft.com/office/drawing/2014/main" id="{1E0CD372-9EAA-4E1F-BC65-9BBFE569B370}"/>
                </a:ext>
              </a:extLst>
            </p:cNvPr>
            <p:cNvGrpSpPr/>
            <p:nvPr/>
          </p:nvGrpSpPr>
          <p:grpSpPr>
            <a:xfrm>
              <a:off x="-3942" y="5736777"/>
              <a:ext cx="4251846" cy="1132259"/>
              <a:chOff x="-3942" y="5736777"/>
              <a:chExt cx="4251846" cy="1132259"/>
            </a:xfrm>
          </p:grpSpPr>
          <p:pic>
            <p:nvPicPr>
              <p:cNvPr id="17" name="Picture 16" descr="Logo&#10;&#10;Description automatically generated">
                <a:extLst>
                  <a:ext uri="{FF2B5EF4-FFF2-40B4-BE49-F238E27FC236}">
                    <a16:creationId xmlns:a16="http://schemas.microsoft.com/office/drawing/2014/main" id="{BB085A79-856E-4DFF-B7FF-49BC067E58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8232" y="6100168"/>
                <a:ext cx="1699672" cy="359600"/>
              </a:xfrm>
              <a:prstGeom prst="rect">
                <a:avLst/>
              </a:prstGeom>
            </p:spPr>
          </p:pic>
          <p:pic>
            <p:nvPicPr>
              <p:cNvPr id="18" name="Picture 17" descr="Logo&#10;&#10;Description automatically generated">
                <a:extLst>
                  <a:ext uri="{FF2B5EF4-FFF2-40B4-BE49-F238E27FC236}">
                    <a16:creationId xmlns:a16="http://schemas.microsoft.com/office/drawing/2014/main" id="{4C1352F3-DC4B-44BB-8C61-3D49E3831F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2" y="5736777"/>
                <a:ext cx="2506687" cy="1132259"/>
              </a:xfrm>
              <a:prstGeom prst="rect">
                <a:avLst/>
              </a:prstGeom>
            </p:spPr>
          </p:pic>
        </p:grpSp>
        <p:cxnSp>
          <p:nvCxnSpPr>
            <p:cNvPr id="16" name="Straight Connector 15">
              <a:extLst>
                <a:ext uri="{FF2B5EF4-FFF2-40B4-BE49-F238E27FC236}">
                  <a16:creationId xmlns:a16="http://schemas.microsoft.com/office/drawing/2014/main" id="{7AB9DBDE-D987-4DAA-BBA4-6971CFD2FB63}"/>
                </a:ext>
              </a:extLst>
            </p:cNvPr>
            <p:cNvCxnSpPr/>
            <p:nvPr/>
          </p:nvCxnSpPr>
          <p:spPr>
            <a:xfrm>
              <a:off x="2351318" y="6128658"/>
              <a:ext cx="0" cy="342494"/>
            </a:xfrm>
            <a:prstGeom prst="line">
              <a:avLst/>
            </a:prstGeom>
            <a:ln w="9525"/>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19771520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03;p9">
            <a:extLst>
              <a:ext uri="{FF2B5EF4-FFF2-40B4-BE49-F238E27FC236}">
                <a16:creationId xmlns:a16="http://schemas.microsoft.com/office/drawing/2014/main" id="{1DC51DEB-3362-48F2-8EA1-64CD42A7777E}"/>
              </a:ext>
            </a:extLst>
          </p:cNvPr>
          <p:cNvSpPr/>
          <p:nvPr/>
        </p:nvSpPr>
        <p:spPr>
          <a:xfrm>
            <a:off x="-16474" y="-5347"/>
            <a:ext cx="4211052" cy="5781843"/>
          </a:xfrm>
          <a:prstGeom prst="rect">
            <a:avLst/>
          </a:prstGeom>
          <a:solidFill>
            <a:srgbClr val="859F2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Calibri"/>
              <a:ea typeface="Calibri"/>
              <a:cs typeface="Calibri"/>
              <a:sym typeface="Calibri"/>
            </a:endParaRPr>
          </a:p>
        </p:txBody>
      </p:sp>
      <p:sp>
        <p:nvSpPr>
          <p:cNvPr id="19" name="Google Shape;425;p24">
            <a:extLst>
              <a:ext uri="{FF2B5EF4-FFF2-40B4-BE49-F238E27FC236}">
                <a16:creationId xmlns:a16="http://schemas.microsoft.com/office/drawing/2014/main" id="{D26F5957-57F3-4425-BDE0-6350260C42A7}"/>
              </a:ext>
            </a:extLst>
          </p:cNvPr>
          <p:cNvSpPr txBox="1">
            <a:spLocks/>
          </p:cNvSpPr>
          <p:nvPr/>
        </p:nvSpPr>
        <p:spPr>
          <a:xfrm>
            <a:off x="661689" y="638259"/>
            <a:ext cx="2987074" cy="4494629"/>
          </a:xfrm>
          <a:prstGeom prst="rect">
            <a:avLst/>
          </a:prstGeom>
          <a:noFill/>
          <a:ln>
            <a:noFill/>
          </a:ln>
        </p:spPr>
        <p:txBody>
          <a:bodyPr spcFirstLastPara="1" wrap="square" lIns="91425" tIns="45700" rIns="91425" bIns="457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buClr>
                <a:schemeClr val="lt1"/>
              </a:buClr>
              <a:buSzPts val="4400"/>
              <a:buFont typeface="Arial"/>
              <a:buNone/>
            </a:pPr>
            <a:r>
              <a:rPr lang="en-US" sz="3600" b="1" dirty="0">
                <a:solidFill>
                  <a:schemeClr val="lt1"/>
                </a:solidFill>
                <a:latin typeface="Arial"/>
                <a:ea typeface="Arial"/>
                <a:cs typeface="Arial"/>
                <a:sym typeface="Arial"/>
              </a:rPr>
              <a:t>Standards </a:t>
            </a:r>
          </a:p>
          <a:p>
            <a:pPr>
              <a:spcBef>
                <a:spcPts val="0"/>
              </a:spcBef>
              <a:buClr>
                <a:schemeClr val="lt1"/>
              </a:buClr>
              <a:buSzPts val="4400"/>
              <a:buFont typeface="Arial"/>
              <a:buNone/>
            </a:pPr>
            <a:r>
              <a:rPr lang="en-US" sz="3600" b="1" dirty="0">
                <a:solidFill>
                  <a:schemeClr val="lt1"/>
                </a:solidFill>
                <a:latin typeface="Arial"/>
                <a:ea typeface="Arial"/>
                <a:cs typeface="Arial"/>
                <a:sym typeface="Arial"/>
              </a:rPr>
              <a:t>For Shelter Capacity</a:t>
            </a:r>
          </a:p>
          <a:p>
            <a:pPr>
              <a:spcBef>
                <a:spcPts val="0"/>
              </a:spcBef>
              <a:buClr>
                <a:schemeClr val="lt1"/>
              </a:buClr>
              <a:buSzPts val="4400"/>
              <a:buFont typeface="Arial"/>
              <a:buNone/>
            </a:pPr>
            <a:endParaRPr lang="en-US" sz="1800" b="1" dirty="0">
              <a:solidFill>
                <a:schemeClr val="lt1"/>
              </a:solidFill>
              <a:latin typeface="Arial"/>
              <a:ea typeface="Arial"/>
              <a:cs typeface="Arial"/>
              <a:sym typeface="Arial"/>
            </a:endParaRPr>
          </a:p>
          <a:p>
            <a:pPr>
              <a:spcBef>
                <a:spcPts val="0"/>
              </a:spcBef>
              <a:buClr>
                <a:schemeClr val="lt1"/>
              </a:buClr>
              <a:buSzPts val="4400"/>
              <a:buFont typeface="Arial"/>
              <a:buNone/>
            </a:pPr>
            <a:r>
              <a:rPr lang="en-US" sz="1800" dirty="0">
                <a:solidFill>
                  <a:schemeClr val="lt1"/>
                </a:solidFill>
                <a:latin typeface="Arial"/>
                <a:ea typeface="Arial"/>
                <a:cs typeface="Arial"/>
                <a:sym typeface="Arial"/>
              </a:rPr>
              <a:t>Sleeping Accommodations</a:t>
            </a:r>
          </a:p>
        </p:txBody>
      </p:sp>
      <p:sp>
        <p:nvSpPr>
          <p:cNvPr id="23" name="TextBox 22">
            <a:extLst>
              <a:ext uri="{FF2B5EF4-FFF2-40B4-BE49-F238E27FC236}">
                <a16:creationId xmlns:a16="http://schemas.microsoft.com/office/drawing/2014/main" id="{C4641B01-AA62-4871-A292-E756ECFB1380}"/>
              </a:ext>
            </a:extLst>
          </p:cNvPr>
          <p:cNvSpPr txBox="1"/>
          <p:nvPr/>
        </p:nvSpPr>
        <p:spPr>
          <a:xfrm>
            <a:off x="4959750" y="1939756"/>
            <a:ext cx="6758551" cy="2585323"/>
          </a:xfrm>
          <a:prstGeom prst="rect">
            <a:avLst/>
          </a:prstGeom>
          <a:noFill/>
        </p:spPr>
        <p:txBody>
          <a:bodyPr wrap="square">
            <a:spAutoFit/>
          </a:bodyPr>
          <a:lstStyle/>
          <a:p>
            <a:pPr marL="285750" indent="-285750">
              <a:buClr>
                <a:srgbClr val="859F25"/>
              </a:buClr>
              <a:buFont typeface="Wingdings" panose="05000000000000000000" pitchFamily="2" charset="2"/>
              <a:buChar char="ü"/>
            </a:pPr>
            <a:r>
              <a:rPr lang="en-US" dirty="0">
                <a:latin typeface="Arial" panose="020B0604020202020204" pitchFamily="34" charset="0"/>
                <a:cs typeface="Arial" panose="020B0604020202020204" pitchFamily="34" charset="0"/>
              </a:rPr>
              <a:t>Minimum floor space of </a:t>
            </a:r>
            <a:r>
              <a:rPr lang="en-US" b="1" dirty="0">
                <a:solidFill>
                  <a:srgbClr val="859F25"/>
                </a:solidFill>
                <a:latin typeface="Arial" panose="020B0604020202020204" pitchFamily="34" charset="0"/>
                <a:cs typeface="Arial" panose="020B0604020202020204" pitchFamily="34" charset="0"/>
              </a:rPr>
              <a:t>3.5 sq. </a:t>
            </a:r>
            <a:r>
              <a:rPr lang="en-US" b="1" dirty="0" err="1">
                <a:solidFill>
                  <a:srgbClr val="859F25"/>
                </a:solidFill>
                <a:latin typeface="Arial" panose="020B0604020202020204" pitchFamily="34" charset="0"/>
                <a:cs typeface="Arial" panose="020B0604020202020204" pitchFamily="34" charset="0"/>
              </a:rPr>
              <a:t>metres</a:t>
            </a:r>
            <a:r>
              <a:rPr lang="en-US" b="1" dirty="0">
                <a:solidFill>
                  <a:srgbClr val="859F25"/>
                </a:solidFill>
                <a:latin typeface="Arial" panose="020B0604020202020204" pitchFamily="34" charset="0"/>
                <a:cs typeface="Arial" panose="020B0604020202020204" pitchFamily="34" charset="0"/>
              </a:rPr>
              <a:t> (40 sq. ft.)</a:t>
            </a:r>
            <a:r>
              <a:rPr lang="en-US" dirty="0">
                <a:latin typeface="Arial" panose="020B0604020202020204" pitchFamily="34" charset="0"/>
                <a:cs typeface="Arial" panose="020B0604020202020204" pitchFamily="34" charset="0"/>
              </a:rPr>
              <a:t> per person. </a:t>
            </a:r>
          </a:p>
          <a:p>
            <a:pPr marL="285750" indent="-285750">
              <a:buClr>
                <a:srgbClr val="859F25"/>
              </a:buClr>
              <a:buFont typeface="Wingdings" panose="05000000000000000000" pitchFamily="2" charset="2"/>
              <a:buChar char="ü"/>
            </a:pPr>
            <a:endParaRPr lang="en-US" dirty="0">
              <a:latin typeface="Arial" panose="020B0604020202020204" pitchFamily="34" charset="0"/>
              <a:cs typeface="Arial" panose="020B0604020202020204" pitchFamily="34" charset="0"/>
            </a:endParaRPr>
          </a:p>
          <a:p>
            <a:pPr marL="285750" indent="-285750">
              <a:buClr>
                <a:srgbClr val="859F25"/>
              </a:buClr>
              <a:buFont typeface="Wingdings" panose="05000000000000000000" pitchFamily="2" charset="2"/>
              <a:buChar char="ü"/>
            </a:pPr>
            <a:r>
              <a:rPr lang="en-US" dirty="0">
                <a:latin typeface="Arial" panose="020B0604020202020204" pitchFamily="34" charset="0"/>
                <a:cs typeface="Arial" panose="020B0604020202020204" pitchFamily="34" charset="0"/>
              </a:rPr>
              <a:t>Minimum distance of </a:t>
            </a:r>
            <a:r>
              <a:rPr lang="en-US" b="1" dirty="0">
                <a:solidFill>
                  <a:srgbClr val="859F25"/>
                </a:solidFill>
                <a:latin typeface="Arial" panose="020B0604020202020204" pitchFamily="34" charset="0"/>
                <a:cs typeface="Arial" panose="020B0604020202020204" pitchFamily="34" charset="0"/>
              </a:rPr>
              <a:t>75 cm (2.5 ft.) </a:t>
            </a:r>
            <a:r>
              <a:rPr lang="en-US" dirty="0">
                <a:latin typeface="Arial" panose="020B0604020202020204" pitchFamily="34" charset="0"/>
                <a:cs typeface="Arial" panose="020B0604020202020204" pitchFamily="34" charset="0"/>
              </a:rPr>
              <a:t>between beds. </a:t>
            </a:r>
          </a:p>
          <a:p>
            <a:pPr marL="285750" indent="-285750">
              <a:buClr>
                <a:srgbClr val="859F25"/>
              </a:buClr>
              <a:buFont typeface="Wingdings" panose="05000000000000000000" pitchFamily="2" charset="2"/>
              <a:buChar char="ü"/>
            </a:pPr>
            <a:endParaRPr lang="en-US" dirty="0">
              <a:latin typeface="Arial" panose="020B0604020202020204" pitchFamily="34" charset="0"/>
              <a:cs typeface="Arial" panose="020B0604020202020204" pitchFamily="34" charset="0"/>
            </a:endParaRPr>
          </a:p>
          <a:p>
            <a:pPr marL="285750" indent="-285750">
              <a:buClr>
                <a:srgbClr val="859F25"/>
              </a:buClr>
              <a:buFont typeface="Wingdings" panose="05000000000000000000" pitchFamily="2" charset="2"/>
              <a:buChar char="ü"/>
            </a:pPr>
            <a:r>
              <a:rPr lang="en-US" b="1" dirty="0">
                <a:solidFill>
                  <a:srgbClr val="859F25"/>
                </a:solidFill>
                <a:latin typeface="Arial" panose="020B0604020202020204" pitchFamily="34" charset="0"/>
                <a:cs typeface="Arial" panose="020B0604020202020204" pitchFamily="34" charset="0"/>
              </a:rPr>
              <a:t>Minimum one blanket </a:t>
            </a:r>
            <a:r>
              <a:rPr lang="en-US" dirty="0">
                <a:latin typeface="Arial" panose="020B0604020202020204" pitchFamily="34" charset="0"/>
                <a:cs typeface="Arial" panose="020B0604020202020204" pitchFamily="34" charset="0"/>
              </a:rPr>
              <a:t>and bedding (floor mat, mattress, sheeting) per person. </a:t>
            </a:r>
          </a:p>
          <a:p>
            <a:pPr marL="285750" indent="-285750">
              <a:buClr>
                <a:srgbClr val="859F25"/>
              </a:buClr>
              <a:buFont typeface="Wingdings" panose="05000000000000000000" pitchFamily="2" charset="2"/>
              <a:buChar char="ü"/>
            </a:pPr>
            <a:endParaRPr lang="en-US" dirty="0">
              <a:latin typeface="Arial" panose="020B0604020202020204" pitchFamily="34" charset="0"/>
              <a:cs typeface="Arial" panose="020B0604020202020204" pitchFamily="34" charset="0"/>
            </a:endParaRPr>
          </a:p>
          <a:p>
            <a:pPr marL="285750" indent="-285750">
              <a:buClr>
                <a:srgbClr val="859F25"/>
              </a:buClr>
              <a:buFont typeface="Wingdings" panose="05000000000000000000" pitchFamily="2" charset="2"/>
              <a:buChar char="ü"/>
            </a:pPr>
            <a:r>
              <a:rPr lang="en-US" dirty="0">
                <a:latin typeface="Arial" panose="020B0604020202020204" pitchFamily="34" charset="0"/>
                <a:cs typeface="Arial" panose="020B0604020202020204" pitchFamily="34" charset="0"/>
              </a:rPr>
              <a:t>Ensure COVID-19 </a:t>
            </a:r>
            <a:r>
              <a:rPr lang="en-US" b="1" dirty="0">
                <a:solidFill>
                  <a:srgbClr val="859F25"/>
                </a:solidFill>
                <a:latin typeface="Arial" panose="020B0604020202020204" pitchFamily="34" charset="0"/>
                <a:cs typeface="Arial" panose="020B0604020202020204" pitchFamily="34" charset="0"/>
              </a:rPr>
              <a:t>social distancing protocols.</a:t>
            </a:r>
          </a:p>
        </p:txBody>
      </p:sp>
      <p:pic>
        <p:nvPicPr>
          <p:cNvPr id="14" name="Picture 13">
            <a:extLst>
              <a:ext uri="{FF2B5EF4-FFF2-40B4-BE49-F238E27FC236}">
                <a16:creationId xmlns:a16="http://schemas.microsoft.com/office/drawing/2014/main" id="{D9238B43-40DF-4FDA-9525-332E9295F8A2}"/>
              </a:ext>
            </a:extLst>
          </p:cNvPr>
          <p:cNvPicPr>
            <a:picLocks noChangeAspect="1"/>
          </p:cNvPicPr>
          <p:nvPr/>
        </p:nvPicPr>
        <p:blipFill>
          <a:blip r:embed="rId3"/>
          <a:stretch>
            <a:fillRect/>
          </a:stretch>
        </p:blipFill>
        <p:spPr>
          <a:xfrm>
            <a:off x="5029347" y="638259"/>
            <a:ext cx="1833029" cy="831726"/>
          </a:xfrm>
          <a:prstGeom prst="rect">
            <a:avLst/>
          </a:prstGeom>
        </p:spPr>
      </p:pic>
      <p:grpSp>
        <p:nvGrpSpPr>
          <p:cNvPr id="9" name="Group 8">
            <a:extLst>
              <a:ext uri="{FF2B5EF4-FFF2-40B4-BE49-F238E27FC236}">
                <a16:creationId xmlns:a16="http://schemas.microsoft.com/office/drawing/2014/main" id="{5A5DD759-EE67-42DA-8E3A-8285E0E59F26}"/>
              </a:ext>
            </a:extLst>
          </p:cNvPr>
          <p:cNvGrpSpPr/>
          <p:nvPr/>
        </p:nvGrpSpPr>
        <p:grpSpPr>
          <a:xfrm>
            <a:off x="0" y="5725741"/>
            <a:ext cx="4251846" cy="1132259"/>
            <a:chOff x="-3942" y="5736777"/>
            <a:chExt cx="4251846" cy="1132259"/>
          </a:xfrm>
        </p:grpSpPr>
        <p:grpSp>
          <p:nvGrpSpPr>
            <p:cNvPr id="15" name="Group 14">
              <a:extLst>
                <a:ext uri="{FF2B5EF4-FFF2-40B4-BE49-F238E27FC236}">
                  <a16:creationId xmlns:a16="http://schemas.microsoft.com/office/drawing/2014/main" id="{E6BBDE51-A532-40AE-BE3F-904FFC354C38}"/>
                </a:ext>
              </a:extLst>
            </p:cNvPr>
            <p:cNvGrpSpPr/>
            <p:nvPr/>
          </p:nvGrpSpPr>
          <p:grpSpPr>
            <a:xfrm>
              <a:off x="-3942" y="5736777"/>
              <a:ext cx="4251846" cy="1132259"/>
              <a:chOff x="-3942" y="5736777"/>
              <a:chExt cx="4251846" cy="1132259"/>
            </a:xfrm>
          </p:grpSpPr>
          <p:pic>
            <p:nvPicPr>
              <p:cNvPr id="17" name="Picture 16" descr="Logo&#10;&#10;Description automatically generated">
                <a:extLst>
                  <a:ext uri="{FF2B5EF4-FFF2-40B4-BE49-F238E27FC236}">
                    <a16:creationId xmlns:a16="http://schemas.microsoft.com/office/drawing/2014/main" id="{14102DC9-9DB2-4A8F-9422-27D191E965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48232" y="6100168"/>
                <a:ext cx="1699672" cy="359600"/>
              </a:xfrm>
              <a:prstGeom prst="rect">
                <a:avLst/>
              </a:prstGeom>
            </p:spPr>
          </p:pic>
          <p:pic>
            <p:nvPicPr>
              <p:cNvPr id="18" name="Picture 17" descr="Logo&#10;&#10;Description automatically generated">
                <a:extLst>
                  <a:ext uri="{FF2B5EF4-FFF2-40B4-BE49-F238E27FC236}">
                    <a16:creationId xmlns:a16="http://schemas.microsoft.com/office/drawing/2014/main" id="{15B41C5E-EF4B-4E68-8515-FC0E8DA8E05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42" y="5736777"/>
                <a:ext cx="2506687" cy="1132259"/>
              </a:xfrm>
              <a:prstGeom prst="rect">
                <a:avLst/>
              </a:prstGeom>
            </p:spPr>
          </p:pic>
        </p:grpSp>
        <p:cxnSp>
          <p:nvCxnSpPr>
            <p:cNvPr id="16" name="Straight Connector 15">
              <a:extLst>
                <a:ext uri="{FF2B5EF4-FFF2-40B4-BE49-F238E27FC236}">
                  <a16:creationId xmlns:a16="http://schemas.microsoft.com/office/drawing/2014/main" id="{702E73C9-C96C-4CFE-B95E-6E7826590604}"/>
                </a:ext>
              </a:extLst>
            </p:cNvPr>
            <p:cNvCxnSpPr/>
            <p:nvPr/>
          </p:nvCxnSpPr>
          <p:spPr>
            <a:xfrm>
              <a:off x="2351318" y="6128658"/>
              <a:ext cx="0" cy="342494"/>
            </a:xfrm>
            <a:prstGeom prst="line">
              <a:avLst/>
            </a:prstGeom>
            <a:ln w="9525"/>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5578067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03;p9">
            <a:extLst>
              <a:ext uri="{FF2B5EF4-FFF2-40B4-BE49-F238E27FC236}">
                <a16:creationId xmlns:a16="http://schemas.microsoft.com/office/drawing/2014/main" id="{1DC51DEB-3362-48F2-8EA1-64CD42A7777E}"/>
              </a:ext>
            </a:extLst>
          </p:cNvPr>
          <p:cNvSpPr/>
          <p:nvPr/>
        </p:nvSpPr>
        <p:spPr>
          <a:xfrm>
            <a:off x="-16474" y="-5347"/>
            <a:ext cx="4211052" cy="5781843"/>
          </a:xfrm>
          <a:prstGeom prst="rect">
            <a:avLst/>
          </a:prstGeom>
          <a:solidFill>
            <a:srgbClr val="859F2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Calibri"/>
              <a:ea typeface="Calibri"/>
              <a:cs typeface="Calibri"/>
              <a:sym typeface="Calibri"/>
            </a:endParaRPr>
          </a:p>
        </p:txBody>
      </p:sp>
      <p:sp>
        <p:nvSpPr>
          <p:cNvPr id="19" name="Google Shape;425;p24">
            <a:extLst>
              <a:ext uri="{FF2B5EF4-FFF2-40B4-BE49-F238E27FC236}">
                <a16:creationId xmlns:a16="http://schemas.microsoft.com/office/drawing/2014/main" id="{D26F5957-57F3-4425-BDE0-6350260C42A7}"/>
              </a:ext>
            </a:extLst>
          </p:cNvPr>
          <p:cNvSpPr txBox="1">
            <a:spLocks/>
          </p:cNvSpPr>
          <p:nvPr/>
        </p:nvSpPr>
        <p:spPr>
          <a:xfrm>
            <a:off x="661689" y="638259"/>
            <a:ext cx="2987074" cy="4494629"/>
          </a:xfrm>
          <a:prstGeom prst="rect">
            <a:avLst/>
          </a:prstGeom>
          <a:noFill/>
          <a:ln>
            <a:noFill/>
          </a:ln>
        </p:spPr>
        <p:txBody>
          <a:bodyPr spcFirstLastPara="1" wrap="square" lIns="91425" tIns="45700" rIns="91425" bIns="457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buClr>
                <a:schemeClr val="lt1"/>
              </a:buClr>
              <a:buSzPts val="4400"/>
              <a:buFont typeface="Arial"/>
              <a:buNone/>
            </a:pPr>
            <a:r>
              <a:rPr lang="en-US" sz="3600" b="1" dirty="0">
                <a:solidFill>
                  <a:schemeClr val="lt1"/>
                </a:solidFill>
                <a:latin typeface="Arial"/>
                <a:ea typeface="Arial"/>
                <a:cs typeface="Arial"/>
                <a:sym typeface="Arial"/>
              </a:rPr>
              <a:t>Standards </a:t>
            </a:r>
          </a:p>
          <a:p>
            <a:pPr>
              <a:spcBef>
                <a:spcPts val="0"/>
              </a:spcBef>
              <a:buClr>
                <a:schemeClr val="lt1"/>
              </a:buClr>
              <a:buSzPts val="4400"/>
              <a:buFont typeface="Arial"/>
              <a:buNone/>
            </a:pPr>
            <a:r>
              <a:rPr lang="en-US" sz="3600" b="1" dirty="0">
                <a:solidFill>
                  <a:schemeClr val="lt1"/>
                </a:solidFill>
                <a:latin typeface="Arial"/>
                <a:ea typeface="Arial"/>
                <a:cs typeface="Arial"/>
                <a:sym typeface="Arial"/>
              </a:rPr>
              <a:t>For Shelter Capacity</a:t>
            </a:r>
          </a:p>
          <a:p>
            <a:pPr>
              <a:spcBef>
                <a:spcPts val="0"/>
              </a:spcBef>
              <a:buClr>
                <a:schemeClr val="lt1"/>
              </a:buClr>
              <a:buSzPts val="4400"/>
              <a:buFont typeface="Arial"/>
              <a:buNone/>
            </a:pPr>
            <a:endParaRPr lang="en-US" sz="1800" b="1" dirty="0">
              <a:solidFill>
                <a:schemeClr val="lt1"/>
              </a:solidFill>
              <a:latin typeface="Arial"/>
              <a:ea typeface="Arial"/>
              <a:cs typeface="Arial"/>
              <a:sym typeface="Arial"/>
            </a:endParaRPr>
          </a:p>
          <a:p>
            <a:pPr>
              <a:spcBef>
                <a:spcPts val="0"/>
              </a:spcBef>
              <a:buClr>
                <a:schemeClr val="lt1"/>
              </a:buClr>
              <a:buSzPts val="4400"/>
              <a:buFont typeface="Arial"/>
              <a:buNone/>
            </a:pPr>
            <a:r>
              <a:rPr lang="en-US" sz="1800" dirty="0">
                <a:solidFill>
                  <a:schemeClr val="lt1"/>
                </a:solidFill>
                <a:latin typeface="Arial"/>
                <a:ea typeface="Arial"/>
                <a:cs typeface="Arial"/>
                <a:sym typeface="Arial"/>
              </a:rPr>
              <a:t>Water Requirements</a:t>
            </a:r>
          </a:p>
        </p:txBody>
      </p:sp>
      <p:sp>
        <p:nvSpPr>
          <p:cNvPr id="23" name="TextBox 22">
            <a:extLst>
              <a:ext uri="{FF2B5EF4-FFF2-40B4-BE49-F238E27FC236}">
                <a16:creationId xmlns:a16="http://schemas.microsoft.com/office/drawing/2014/main" id="{C4641B01-AA62-4871-A292-E756ECFB1380}"/>
              </a:ext>
            </a:extLst>
          </p:cNvPr>
          <p:cNvSpPr txBox="1"/>
          <p:nvPr/>
        </p:nvSpPr>
        <p:spPr>
          <a:xfrm>
            <a:off x="4959750" y="1939756"/>
            <a:ext cx="6758551" cy="1477328"/>
          </a:xfrm>
          <a:prstGeom prst="rect">
            <a:avLst/>
          </a:prstGeom>
          <a:noFill/>
        </p:spPr>
        <p:txBody>
          <a:bodyPr wrap="square">
            <a:spAutoFit/>
          </a:bodyPr>
          <a:lstStyle/>
          <a:p>
            <a:pPr marL="285750" indent="-285750">
              <a:buClr>
                <a:srgbClr val="859F25"/>
              </a:buClr>
              <a:buFont typeface="Wingdings" panose="05000000000000000000" pitchFamily="2" charset="2"/>
              <a:buChar char="ü"/>
            </a:pPr>
            <a:r>
              <a:rPr lang="en-US" dirty="0">
                <a:latin typeface="Arial" panose="020B0604020202020204" pitchFamily="34" charset="0"/>
                <a:cs typeface="Arial" panose="020B0604020202020204" pitchFamily="34" charset="0"/>
              </a:rPr>
              <a:t>For drinking: </a:t>
            </a:r>
            <a:r>
              <a:rPr lang="en-US" b="1" dirty="0">
                <a:solidFill>
                  <a:srgbClr val="859F25"/>
                </a:solidFill>
                <a:latin typeface="Arial" panose="020B0604020202020204" pitchFamily="34" charset="0"/>
                <a:cs typeface="Arial" panose="020B0604020202020204" pitchFamily="34" charset="0"/>
              </a:rPr>
              <a:t>2.5-3 </a:t>
            </a:r>
            <a:r>
              <a:rPr lang="en-US" b="1" dirty="0" err="1">
                <a:solidFill>
                  <a:srgbClr val="859F25"/>
                </a:solidFill>
                <a:latin typeface="Arial" panose="020B0604020202020204" pitchFamily="34" charset="0"/>
                <a:cs typeface="Arial" panose="020B0604020202020204" pitchFamily="34" charset="0"/>
              </a:rPr>
              <a:t>litres</a:t>
            </a:r>
            <a:r>
              <a:rPr lang="en-US" dirty="0">
                <a:latin typeface="Arial" panose="020B0604020202020204" pitchFamily="34" charset="0"/>
                <a:cs typeface="Arial" panose="020B0604020202020204" pitchFamily="34" charset="0"/>
              </a:rPr>
              <a:t> per person per day. </a:t>
            </a:r>
          </a:p>
          <a:p>
            <a:pPr marL="285750" indent="-285750">
              <a:buClr>
                <a:srgbClr val="859F25"/>
              </a:buClr>
              <a:buFont typeface="Wingdings" panose="05000000000000000000" pitchFamily="2" charset="2"/>
              <a:buChar char="ü"/>
            </a:pPr>
            <a:endParaRPr lang="en-US" dirty="0">
              <a:latin typeface="Arial" panose="020B0604020202020204" pitchFamily="34" charset="0"/>
              <a:cs typeface="Arial" panose="020B0604020202020204" pitchFamily="34" charset="0"/>
            </a:endParaRPr>
          </a:p>
          <a:p>
            <a:pPr marL="285750" indent="-285750">
              <a:buClr>
                <a:srgbClr val="859F25"/>
              </a:buClr>
              <a:buFont typeface="Wingdings" panose="05000000000000000000" pitchFamily="2" charset="2"/>
              <a:buChar char="ü"/>
            </a:pPr>
            <a:r>
              <a:rPr lang="en-US" dirty="0">
                <a:latin typeface="Arial" panose="020B0604020202020204" pitchFamily="34" charset="0"/>
                <a:cs typeface="Arial" panose="020B0604020202020204" pitchFamily="34" charset="0"/>
              </a:rPr>
              <a:t>For hygiene practices: </a:t>
            </a:r>
            <a:r>
              <a:rPr lang="en-US" b="1" dirty="0">
                <a:solidFill>
                  <a:srgbClr val="859F25"/>
                </a:solidFill>
                <a:latin typeface="Arial" panose="020B0604020202020204" pitchFamily="34" charset="0"/>
                <a:cs typeface="Arial" panose="020B0604020202020204" pitchFamily="34" charset="0"/>
              </a:rPr>
              <a:t>2-6 </a:t>
            </a:r>
            <a:r>
              <a:rPr lang="en-US" b="1" dirty="0" err="1">
                <a:solidFill>
                  <a:srgbClr val="859F25"/>
                </a:solidFill>
                <a:latin typeface="Arial" panose="020B0604020202020204" pitchFamily="34" charset="0"/>
                <a:cs typeface="Arial" panose="020B0604020202020204" pitchFamily="34" charset="0"/>
              </a:rPr>
              <a:t>Litres</a:t>
            </a:r>
            <a:r>
              <a:rPr lang="en-US" dirty="0">
                <a:latin typeface="Arial" panose="020B0604020202020204" pitchFamily="34" charset="0"/>
                <a:cs typeface="Arial" panose="020B0604020202020204" pitchFamily="34" charset="0"/>
              </a:rPr>
              <a:t> per person per day. </a:t>
            </a:r>
          </a:p>
          <a:p>
            <a:pPr marL="285750" indent="-285750">
              <a:buClr>
                <a:srgbClr val="859F25"/>
              </a:buClr>
              <a:buFont typeface="Wingdings" panose="05000000000000000000" pitchFamily="2" charset="2"/>
              <a:buChar char="ü"/>
            </a:pPr>
            <a:endParaRPr lang="en-US" dirty="0">
              <a:latin typeface="Arial" panose="020B0604020202020204" pitchFamily="34" charset="0"/>
              <a:cs typeface="Arial" panose="020B0604020202020204" pitchFamily="34" charset="0"/>
            </a:endParaRPr>
          </a:p>
          <a:p>
            <a:pPr marL="285750" indent="-285750">
              <a:buClr>
                <a:srgbClr val="859F25"/>
              </a:buClr>
              <a:buFont typeface="Wingdings" panose="05000000000000000000" pitchFamily="2" charset="2"/>
              <a:buChar char="ü"/>
            </a:pPr>
            <a:r>
              <a:rPr lang="en-US" dirty="0">
                <a:latin typeface="Arial" panose="020B0604020202020204" pitchFamily="34" charset="0"/>
                <a:cs typeface="Arial" panose="020B0604020202020204" pitchFamily="34" charset="0"/>
              </a:rPr>
              <a:t>Minimum of </a:t>
            </a:r>
            <a:r>
              <a:rPr lang="en-US" b="1" dirty="0">
                <a:solidFill>
                  <a:srgbClr val="859F25"/>
                </a:solidFill>
                <a:latin typeface="Arial" panose="020B0604020202020204" pitchFamily="34" charset="0"/>
                <a:cs typeface="Arial" panose="020B0604020202020204" pitchFamily="34" charset="0"/>
              </a:rPr>
              <a:t>15 </a:t>
            </a:r>
            <a:r>
              <a:rPr lang="en-US" b="1" dirty="0" err="1">
                <a:solidFill>
                  <a:srgbClr val="859F25"/>
                </a:solidFill>
                <a:latin typeface="Arial" panose="020B0604020202020204" pitchFamily="34" charset="0"/>
                <a:cs typeface="Arial" panose="020B0604020202020204" pitchFamily="34" charset="0"/>
              </a:rPr>
              <a:t>litres</a:t>
            </a:r>
            <a:r>
              <a:rPr lang="en-US" b="1" dirty="0">
                <a:solidFill>
                  <a:srgbClr val="859F25"/>
                </a:solidFill>
                <a:latin typeface="Arial" panose="020B0604020202020204" pitchFamily="34" charset="0"/>
                <a:cs typeface="Arial" panose="020B0604020202020204" pitchFamily="34" charset="0"/>
              </a:rPr>
              <a:t> per person </a:t>
            </a:r>
            <a:r>
              <a:rPr lang="en-US" dirty="0">
                <a:latin typeface="Arial" panose="020B0604020202020204" pitchFamily="34" charset="0"/>
                <a:cs typeface="Arial" panose="020B0604020202020204" pitchFamily="34" charset="0"/>
              </a:rPr>
              <a:t>per day.</a:t>
            </a:r>
          </a:p>
        </p:txBody>
      </p:sp>
      <p:pic>
        <p:nvPicPr>
          <p:cNvPr id="9" name="Picture 8">
            <a:extLst>
              <a:ext uri="{FF2B5EF4-FFF2-40B4-BE49-F238E27FC236}">
                <a16:creationId xmlns:a16="http://schemas.microsoft.com/office/drawing/2014/main" id="{89405768-FF84-46D3-B7BC-6FA47AF49815}"/>
              </a:ext>
            </a:extLst>
          </p:cNvPr>
          <p:cNvPicPr>
            <a:picLocks noChangeAspect="1"/>
          </p:cNvPicPr>
          <p:nvPr/>
        </p:nvPicPr>
        <p:blipFill>
          <a:blip r:embed="rId3"/>
          <a:stretch>
            <a:fillRect/>
          </a:stretch>
        </p:blipFill>
        <p:spPr>
          <a:xfrm>
            <a:off x="5131233" y="378149"/>
            <a:ext cx="517416" cy="1091836"/>
          </a:xfrm>
          <a:prstGeom prst="rect">
            <a:avLst/>
          </a:prstGeom>
        </p:spPr>
      </p:pic>
      <p:grpSp>
        <p:nvGrpSpPr>
          <p:cNvPr id="14" name="Group 13">
            <a:extLst>
              <a:ext uri="{FF2B5EF4-FFF2-40B4-BE49-F238E27FC236}">
                <a16:creationId xmlns:a16="http://schemas.microsoft.com/office/drawing/2014/main" id="{1CA12DE8-CFE4-40E6-AB30-029C72EC2BAD}"/>
              </a:ext>
            </a:extLst>
          </p:cNvPr>
          <p:cNvGrpSpPr/>
          <p:nvPr/>
        </p:nvGrpSpPr>
        <p:grpSpPr>
          <a:xfrm>
            <a:off x="0" y="5725741"/>
            <a:ext cx="4251846" cy="1132259"/>
            <a:chOff x="-3942" y="5736777"/>
            <a:chExt cx="4251846" cy="1132259"/>
          </a:xfrm>
        </p:grpSpPr>
        <p:grpSp>
          <p:nvGrpSpPr>
            <p:cNvPr id="15" name="Group 14">
              <a:extLst>
                <a:ext uri="{FF2B5EF4-FFF2-40B4-BE49-F238E27FC236}">
                  <a16:creationId xmlns:a16="http://schemas.microsoft.com/office/drawing/2014/main" id="{53F7BC94-3B4E-4EDE-9A71-F1224FD181FD}"/>
                </a:ext>
              </a:extLst>
            </p:cNvPr>
            <p:cNvGrpSpPr/>
            <p:nvPr/>
          </p:nvGrpSpPr>
          <p:grpSpPr>
            <a:xfrm>
              <a:off x="-3942" y="5736777"/>
              <a:ext cx="4251846" cy="1132259"/>
              <a:chOff x="-3942" y="5736777"/>
              <a:chExt cx="4251846" cy="1132259"/>
            </a:xfrm>
          </p:grpSpPr>
          <p:pic>
            <p:nvPicPr>
              <p:cNvPr id="17" name="Picture 16" descr="Logo&#10;&#10;Description automatically generated">
                <a:extLst>
                  <a:ext uri="{FF2B5EF4-FFF2-40B4-BE49-F238E27FC236}">
                    <a16:creationId xmlns:a16="http://schemas.microsoft.com/office/drawing/2014/main" id="{18CF1ED0-F053-4E3D-AA05-BFF2F026DC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48232" y="6100168"/>
                <a:ext cx="1699672" cy="359600"/>
              </a:xfrm>
              <a:prstGeom prst="rect">
                <a:avLst/>
              </a:prstGeom>
            </p:spPr>
          </p:pic>
          <p:pic>
            <p:nvPicPr>
              <p:cNvPr id="18" name="Picture 17" descr="Logo&#10;&#10;Description automatically generated">
                <a:extLst>
                  <a:ext uri="{FF2B5EF4-FFF2-40B4-BE49-F238E27FC236}">
                    <a16:creationId xmlns:a16="http://schemas.microsoft.com/office/drawing/2014/main" id="{58EFAABA-3078-403D-BAAB-14C7D00738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42" y="5736777"/>
                <a:ext cx="2506687" cy="1132259"/>
              </a:xfrm>
              <a:prstGeom prst="rect">
                <a:avLst/>
              </a:prstGeom>
            </p:spPr>
          </p:pic>
        </p:grpSp>
        <p:cxnSp>
          <p:nvCxnSpPr>
            <p:cNvPr id="16" name="Straight Connector 15">
              <a:extLst>
                <a:ext uri="{FF2B5EF4-FFF2-40B4-BE49-F238E27FC236}">
                  <a16:creationId xmlns:a16="http://schemas.microsoft.com/office/drawing/2014/main" id="{2E80265C-1314-4B58-8C7A-BFD85664E771}"/>
                </a:ext>
              </a:extLst>
            </p:cNvPr>
            <p:cNvCxnSpPr/>
            <p:nvPr/>
          </p:nvCxnSpPr>
          <p:spPr>
            <a:xfrm>
              <a:off x="2351318" y="6128658"/>
              <a:ext cx="0" cy="342494"/>
            </a:xfrm>
            <a:prstGeom prst="line">
              <a:avLst/>
            </a:prstGeom>
            <a:ln w="9525"/>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754891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03;p9">
            <a:extLst>
              <a:ext uri="{FF2B5EF4-FFF2-40B4-BE49-F238E27FC236}">
                <a16:creationId xmlns:a16="http://schemas.microsoft.com/office/drawing/2014/main" id="{1DC51DEB-3362-48F2-8EA1-64CD42A7777E}"/>
              </a:ext>
            </a:extLst>
          </p:cNvPr>
          <p:cNvSpPr/>
          <p:nvPr/>
        </p:nvSpPr>
        <p:spPr>
          <a:xfrm>
            <a:off x="-16474" y="-5347"/>
            <a:ext cx="4211052" cy="5781843"/>
          </a:xfrm>
          <a:prstGeom prst="rect">
            <a:avLst/>
          </a:prstGeom>
          <a:solidFill>
            <a:srgbClr val="859F2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Calibri"/>
              <a:ea typeface="Calibri"/>
              <a:cs typeface="Calibri"/>
              <a:sym typeface="Calibri"/>
            </a:endParaRPr>
          </a:p>
        </p:txBody>
      </p:sp>
      <p:sp>
        <p:nvSpPr>
          <p:cNvPr id="19" name="Google Shape;425;p24">
            <a:extLst>
              <a:ext uri="{FF2B5EF4-FFF2-40B4-BE49-F238E27FC236}">
                <a16:creationId xmlns:a16="http://schemas.microsoft.com/office/drawing/2014/main" id="{D26F5957-57F3-4425-BDE0-6350260C42A7}"/>
              </a:ext>
            </a:extLst>
          </p:cNvPr>
          <p:cNvSpPr txBox="1">
            <a:spLocks/>
          </p:cNvSpPr>
          <p:nvPr/>
        </p:nvSpPr>
        <p:spPr>
          <a:xfrm>
            <a:off x="661689" y="638259"/>
            <a:ext cx="2987074" cy="4494629"/>
          </a:xfrm>
          <a:prstGeom prst="rect">
            <a:avLst/>
          </a:prstGeom>
          <a:noFill/>
          <a:ln>
            <a:noFill/>
          </a:ln>
        </p:spPr>
        <p:txBody>
          <a:bodyPr spcFirstLastPara="1" wrap="square" lIns="91425" tIns="45700" rIns="91425" bIns="457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buClr>
                <a:schemeClr val="lt1"/>
              </a:buClr>
              <a:buSzPts val="4400"/>
              <a:buFont typeface="Arial"/>
              <a:buNone/>
            </a:pPr>
            <a:r>
              <a:rPr lang="en-US" sz="3600" b="1" dirty="0">
                <a:solidFill>
                  <a:schemeClr val="lt1"/>
                </a:solidFill>
                <a:latin typeface="Arial"/>
                <a:ea typeface="Arial"/>
                <a:cs typeface="Arial"/>
                <a:sym typeface="Arial"/>
              </a:rPr>
              <a:t>Standards </a:t>
            </a:r>
          </a:p>
          <a:p>
            <a:pPr>
              <a:spcBef>
                <a:spcPts val="0"/>
              </a:spcBef>
              <a:buClr>
                <a:schemeClr val="lt1"/>
              </a:buClr>
              <a:buSzPts val="4400"/>
              <a:buFont typeface="Arial"/>
              <a:buNone/>
            </a:pPr>
            <a:r>
              <a:rPr lang="en-US" sz="3600" b="1" dirty="0">
                <a:solidFill>
                  <a:schemeClr val="lt1"/>
                </a:solidFill>
                <a:latin typeface="Arial"/>
                <a:ea typeface="Arial"/>
                <a:cs typeface="Arial"/>
                <a:sym typeface="Arial"/>
              </a:rPr>
              <a:t>For Shelter Capacity</a:t>
            </a:r>
          </a:p>
          <a:p>
            <a:pPr>
              <a:spcBef>
                <a:spcPts val="0"/>
              </a:spcBef>
              <a:buClr>
                <a:schemeClr val="lt1"/>
              </a:buClr>
              <a:buSzPts val="4400"/>
              <a:buFont typeface="Arial"/>
              <a:buNone/>
            </a:pPr>
            <a:endParaRPr lang="en-US" sz="1800" b="1" dirty="0">
              <a:solidFill>
                <a:schemeClr val="lt1"/>
              </a:solidFill>
              <a:latin typeface="Arial"/>
              <a:ea typeface="Arial"/>
              <a:cs typeface="Arial"/>
              <a:sym typeface="Arial"/>
            </a:endParaRPr>
          </a:p>
          <a:p>
            <a:pPr>
              <a:spcBef>
                <a:spcPts val="0"/>
              </a:spcBef>
              <a:buClr>
                <a:schemeClr val="lt1"/>
              </a:buClr>
              <a:buSzPts val="4400"/>
              <a:buFont typeface="Arial"/>
              <a:buNone/>
            </a:pPr>
            <a:r>
              <a:rPr lang="en-US" sz="1800" dirty="0">
                <a:solidFill>
                  <a:schemeClr val="lt1"/>
                </a:solidFill>
                <a:latin typeface="Arial"/>
                <a:ea typeface="Arial"/>
                <a:cs typeface="Arial"/>
                <a:sym typeface="Arial"/>
              </a:rPr>
              <a:t>Washing Facilities</a:t>
            </a:r>
          </a:p>
        </p:txBody>
      </p:sp>
      <p:sp>
        <p:nvSpPr>
          <p:cNvPr id="23" name="TextBox 22">
            <a:extLst>
              <a:ext uri="{FF2B5EF4-FFF2-40B4-BE49-F238E27FC236}">
                <a16:creationId xmlns:a16="http://schemas.microsoft.com/office/drawing/2014/main" id="{C4641B01-AA62-4871-A292-E756ECFB1380}"/>
              </a:ext>
            </a:extLst>
          </p:cNvPr>
          <p:cNvSpPr txBox="1"/>
          <p:nvPr/>
        </p:nvSpPr>
        <p:spPr>
          <a:xfrm>
            <a:off x="4959750" y="1939756"/>
            <a:ext cx="6758551" cy="2585323"/>
          </a:xfrm>
          <a:prstGeom prst="rect">
            <a:avLst/>
          </a:prstGeom>
          <a:noFill/>
        </p:spPr>
        <p:txBody>
          <a:bodyPr wrap="square">
            <a:spAutoFit/>
          </a:bodyPr>
          <a:lstStyle/>
          <a:p>
            <a:pPr marL="285750" indent="-285750">
              <a:buClr>
                <a:srgbClr val="859F25"/>
              </a:buClr>
              <a:buFont typeface="Wingdings" panose="05000000000000000000" pitchFamily="2" charset="2"/>
              <a:buChar char="ü"/>
            </a:pPr>
            <a:r>
              <a:rPr lang="en-US" dirty="0">
                <a:latin typeface="Arial" panose="020B0604020202020204" pitchFamily="34" charset="0"/>
                <a:cs typeface="Arial" panose="020B0604020202020204" pitchFamily="34" charset="0"/>
              </a:rPr>
              <a:t> Bathrooms for male and female </a:t>
            </a:r>
            <a:r>
              <a:rPr lang="en-US" b="1" dirty="0">
                <a:solidFill>
                  <a:srgbClr val="859F25"/>
                </a:solidFill>
                <a:latin typeface="Arial" panose="020B0604020202020204" pitchFamily="34" charset="0"/>
                <a:cs typeface="Arial" panose="020B0604020202020204" pitchFamily="34" charset="0"/>
              </a:rPr>
              <a:t>must be separate.</a:t>
            </a:r>
          </a:p>
          <a:p>
            <a:pPr marL="285750" indent="-285750">
              <a:buClr>
                <a:srgbClr val="859F25"/>
              </a:buClr>
              <a:buFont typeface="Wingdings" panose="05000000000000000000" pitchFamily="2" charset="2"/>
              <a:buChar char="ü"/>
            </a:pPr>
            <a:endParaRPr lang="en-US" b="1" dirty="0">
              <a:solidFill>
                <a:srgbClr val="859F25"/>
              </a:solidFill>
              <a:latin typeface="Arial" panose="020B0604020202020204" pitchFamily="34" charset="0"/>
              <a:cs typeface="Arial" panose="020B0604020202020204" pitchFamily="34" charset="0"/>
            </a:endParaRPr>
          </a:p>
          <a:p>
            <a:pPr marL="285750" indent="-285750">
              <a:buClr>
                <a:srgbClr val="859F25"/>
              </a:buClr>
              <a:buFont typeface="Wingdings" panose="05000000000000000000" pitchFamily="2" charset="2"/>
              <a:buChar char="ü"/>
            </a:pPr>
            <a:r>
              <a:rPr lang="en-US" b="1" dirty="0">
                <a:solidFill>
                  <a:srgbClr val="859F25"/>
                </a:solidFill>
                <a:latin typeface="Arial" panose="020B0604020202020204" pitchFamily="34" charset="0"/>
                <a:cs typeface="Arial" panose="020B0604020202020204" pitchFamily="34" charset="0"/>
              </a:rPr>
              <a:t>1 toilet per </a:t>
            </a:r>
            <a:r>
              <a:rPr lang="en-US" dirty="0">
                <a:latin typeface="Arial" panose="020B0604020202020204" pitchFamily="34" charset="0"/>
                <a:cs typeface="Arial" panose="020B0604020202020204" pitchFamily="34" charset="0"/>
              </a:rPr>
              <a:t>25 females.</a:t>
            </a:r>
          </a:p>
          <a:p>
            <a:pPr marL="285750" indent="-285750">
              <a:buClr>
                <a:srgbClr val="859F25"/>
              </a:buClr>
              <a:buFont typeface="Wingdings" panose="05000000000000000000" pitchFamily="2" charset="2"/>
              <a:buChar char="ü"/>
            </a:pPr>
            <a:endParaRPr lang="en-US" dirty="0">
              <a:latin typeface="Arial" panose="020B0604020202020204" pitchFamily="34" charset="0"/>
              <a:cs typeface="Arial" panose="020B0604020202020204" pitchFamily="34" charset="0"/>
            </a:endParaRPr>
          </a:p>
          <a:p>
            <a:pPr marL="285750" indent="-285750">
              <a:buClr>
                <a:srgbClr val="859F25"/>
              </a:buClr>
              <a:buFont typeface="Wingdings" panose="05000000000000000000" pitchFamily="2" charset="2"/>
              <a:buChar char="ü"/>
            </a:pPr>
            <a:r>
              <a:rPr lang="en-US" b="1" dirty="0">
                <a:solidFill>
                  <a:srgbClr val="859F25"/>
                </a:solidFill>
                <a:latin typeface="Arial" panose="020B0604020202020204" pitchFamily="34" charset="0"/>
                <a:cs typeface="Arial" panose="020B0604020202020204" pitchFamily="34" charset="0"/>
              </a:rPr>
              <a:t>1 toilet and 1 urinal per </a:t>
            </a:r>
            <a:r>
              <a:rPr lang="en-US" dirty="0">
                <a:latin typeface="Arial" panose="020B0604020202020204" pitchFamily="34" charset="0"/>
                <a:cs typeface="Arial" panose="020B0604020202020204" pitchFamily="34" charset="0"/>
              </a:rPr>
              <a:t>35 males.</a:t>
            </a:r>
          </a:p>
          <a:p>
            <a:pPr marL="285750" indent="-285750">
              <a:buClr>
                <a:srgbClr val="859F25"/>
              </a:buClr>
              <a:buFont typeface="Wingdings" panose="05000000000000000000" pitchFamily="2" charset="2"/>
              <a:buChar char="ü"/>
            </a:pPr>
            <a:endParaRPr lang="en-US" dirty="0">
              <a:latin typeface="Arial" panose="020B0604020202020204" pitchFamily="34" charset="0"/>
              <a:cs typeface="Arial" panose="020B0604020202020204" pitchFamily="34" charset="0"/>
            </a:endParaRPr>
          </a:p>
          <a:p>
            <a:pPr marL="285750" indent="-285750">
              <a:buClr>
                <a:srgbClr val="859F25"/>
              </a:buClr>
              <a:buFont typeface="Wingdings" panose="05000000000000000000" pitchFamily="2" charset="2"/>
              <a:buChar char="ü"/>
            </a:pPr>
            <a:r>
              <a:rPr lang="en-US" dirty="0">
                <a:latin typeface="Arial" panose="020B0604020202020204" pitchFamily="34" charset="0"/>
                <a:cs typeface="Arial" panose="020B0604020202020204" pitchFamily="34" charset="0"/>
              </a:rPr>
              <a:t>One (1) hand wash basin </a:t>
            </a:r>
            <a:r>
              <a:rPr lang="en-US" b="1" dirty="0">
                <a:solidFill>
                  <a:srgbClr val="859F25"/>
                </a:solidFill>
                <a:latin typeface="Arial" panose="020B0604020202020204" pitchFamily="34" charset="0"/>
                <a:cs typeface="Arial" panose="020B0604020202020204" pitchFamily="34" charset="0"/>
              </a:rPr>
              <a:t>per 10 persons.</a:t>
            </a:r>
          </a:p>
          <a:p>
            <a:pPr marL="285750" indent="-285750">
              <a:buClr>
                <a:srgbClr val="859F25"/>
              </a:buClr>
              <a:buFont typeface="Wingdings" panose="05000000000000000000" pitchFamily="2" charset="2"/>
              <a:buChar char="ü"/>
            </a:pPr>
            <a:endParaRPr lang="en-US" b="1" dirty="0">
              <a:solidFill>
                <a:srgbClr val="859F25"/>
              </a:solidFill>
              <a:latin typeface="Arial" panose="020B0604020202020204" pitchFamily="34" charset="0"/>
              <a:cs typeface="Arial" panose="020B0604020202020204" pitchFamily="34" charset="0"/>
            </a:endParaRPr>
          </a:p>
          <a:p>
            <a:pPr marL="285750" indent="-285750">
              <a:buClr>
                <a:srgbClr val="859F25"/>
              </a:buClr>
              <a:buFont typeface="Wingdings" panose="05000000000000000000" pitchFamily="2" charset="2"/>
              <a:buChar char="ü"/>
            </a:pPr>
            <a:r>
              <a:rPr lang="en-US" dirty="0">
                <a:latin typeface="Arial" panose="020B0604020202020204" pitchFamily="34" charset="0"/>
                <a:cs typeface="Arial" panose="020B0604020202020204" pitchFamily="34" charset="0"/>
              </a:rPr>
              <a:t>One (1) shower </a:t>
            </a:r>
            <a:r>
              <a:rPr lang="en-US" b="1" dirty="0">
                <a:solidFill>
                  <a:srgbClr val="859F25"/>
                </a:solidFill>
                <a:latin typeface="Arial" panose="020B0604020202020204" pitchFamily="34" charset="0"/>
                <a:cs typeface="Arial" panose="020B0604020202020204" pitchFamily="34" charset="0"/>
              </a:rPr>
              <a:t>per 30 persons.</a:t>
            </a:r>
          </a:p>
        </p:txBody>
      </p:sp>
      <p:pic>
        <p:nvPicPr>
          <p:cNvPr id="14" name="Picture 13">
            <a:extLst>
              <a:ext uri="{FF2B5EF4-FFF2-40B4-BE49-F238E27FC236}">
                <a16:creationId xmlns:a16="http://schemas.microsoft.com/office/drawing/2014/main" id="{4640A70D-9451-4C2A-B9C9-B674BA2353C9}"/>
              </a:ext>
            </a:extLst>
          </p:cNvPr>
          <p:cNvPicPr>
            <a:picLocks noChangeAspect="1"/>
          </p:cNvPicPr>
          <p:nvPr/>
        </p:nvPicPr>
        <p:blipFill>
          <a:blip r:embed="rId3"/>
          <a:stretch>
            <a:fillRect/>
          </a:stretch>
        </p:blipFill>
        <p:spPr>
          <a:xfrm>
            <a:off x="5053056" y="795545"/>
            <a:ext cx="1490297" cy="674440"/>
          </a:xfrm>
          <a:prstGeom prst="rect">
            <a:avLst/>
          </a:prstGeom>
        </p:spPr>
      </p:pic>
      <p:grpSp>
        <p:nvGrpSpPr>
          <p:cNvPr id="9" name="Group 8">
            <a:extLst>
              <a:ext uri="{FF2B5EF4-FFF2-40B4-BE49-F238E27FC236}">
                <a16:creationId xmlns:a16="http://schemas.microsoft.com/office/drawing/2014/main" id="{B6A2CF50-9077-41ED-9544-72DB39AD03B8}"/>
              </a:ext>
            </a:extLst>
          </p:cNvPr>
          <p:cNvGrpSpPr/>
          <p:nvPr/>
        </p:nvGrpSpPr>
        <p:grpSpPr>
          <a:xfrm>
            <a:off x="0" y="5725741"/>
            <a:ext cx="4251846" cy="1132259"/>
            <a:chOff x="-3942" y="5736777"/>
            <a:chExt cx="4251846" cy="1132259"/>
          </a:xfrm>
        </p:grpSpPr>
        <p:grpSp>
          <p:nvGrpSpPr>
            <p:cNvPr id="15" name="Group 14">
              <a:extLst>
                <a:ext uri="{FF2B5EF4-FFF2-40B4-BE49-F238E27FC236}">
                  <a16:creationId xmlns:a16="http://schemas.microsoft.com/office/drawing/2014/main" id="{6189690E-7DFF-4BFA-BD56-D5A14322D8D6}"/>
                </a:ext>
              </a:extLst>
            </p:cNvPr>
            <p:cNvGrpSpPr/>
            <p:nvPr/>
          </p:nvGrpSpPr>
          <p:grpSpPr>
            <a:xfrm>
              <a:off x="-3942" y="5736777"/>
              <a:ext cx="4251846" cy="1132259"/>
              <a:chOff x="-3942" y="5736777"/>
              <a:chExt cx="4251846" cy="1132259"/>
            </a:xfrm>
          </p:grpSpPr>
          <p:pic>
            <p:nvPicPr>
              <p:cNvPr id="17" name="Picture 16" descr="Logo&#10;&#10;Description automatically generated">
                <a:extLst>
                  <a:ext uri="{FF2B5EF4-FFF2-40B4-BE49-F238E27FC236}">
                    <a16:creationId xmlns:a16="http://schemas.microsoft.com/office/drawing/2014/main" id="{137DD09F-E824-437D-8271-36E228BE3AC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48232" y="6100168"/>
                <a:ext cx="1699672" cy="359600"/>
              </a:xfrm>
              <a:prstGeom prst="rect">
                <a:avLst/>
              </a:prstGeom>
            </p:spPr>
          </p:pic>
          <p:pic>
            <p:nvPicPr>
              <p:cNvPr id="18" name="Picture 17" descr="Logo&#10;&#10;Description automatically generated">
                <a:extLst>
                  <a:ext uri="{FF2B5EF4-FFF2-40B4-BE49-F238E27FC236}">
                    <a16:creationId xmlns:a16="http://schemas.microsoft.com/office/drawing/2014/main" id="{CED6DCC1-C5BA-404A-8DC2-5C84B74DC3D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42" y="5736777"/>
                <a:ext cx="2506687" cy="1132259"/>
              </a:xfrm>
              <a:prstGeom prst="rect">
                <a:avLst/>
              </a:prstGeom>
            </p:spPr>
          </p:pic>
        </p:grpSp>
        <p:cxnSp>
          <p:nvCxnSpPr>
            <p:cNvPr id="16" name="Straight Connector 15">
              <a:extLst>
                <a:ext uri="{FF2B5EF4-FFF2-40B4-BE49-F238E27FC236}">
                  <a16:creationId xmlns:a16="http://schemas.microsoft.com/office/drawing/2014/main" id="{904A0C68-2D31-439C-8D0B-A11C6249849B}"/>
                </a:ext>
              </a:extLst>
            </p:cNvPr>
            <p:cNvCxnSpPr/>
            <p:nvPr/>
          </p:nvCxnSpPr>
          <p:spPr>
            <a:xfrm>
              <a:off x="2351318" y="6128658"/>
              <a:ext cx="0" cy="342494"/>
            </a:xfrm>
            <a:prstGeom prst="line">
              <a:avLst/>
            </a:prstGeom>
            <a:ln w="9525"/>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35388111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03;p9">
            <a:extLst>
              <a:ext uri="{FF2B5EF4-FFF2-40B4-BE49-F238E27FC236}">
                <a16:creationId xmlns:a16="http://schemas.microsoft.com/office/drawing/2014/main" id="{1DC51DEB-3362-48F2-8EA1-64CD42A7777E}"/>
              </a:ext>
            </a:extLst>
          </p:cNvPr>
          <p:cNvSpPr/>
          <p:nvPr/>
        </p:nvSpPr>
        <p:spPr>
          <a:xfrm>
            <a:off x="-16474" y="-5347"/>
            <a:ext cx="4211052" cy="5781843"/>
          </a:xfrm>
          <a:prstGeom prst="rect">
            <a:avLst/>
          </a:prstGeom>
          <a:solidFill>
            <a:srgbClr val="859F2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Calibri"/>
              <a:ea typeface="Calibri"/>
              <a:cs typeface="Calibri"/>
              <a:sym typeface="Calibri"/>
            </a:endParaRPr>
          </a:p>
        </p:txBody>
      </p:sp>
      <p:sp>
        <p:nvSpPr>
          <p:cNvPr id="19" name="Google Shape;425;p24">
            <a:extLst>
              <a:ext uri="{FF2B5EF4-FFF2-40B4-BE49-F238E27FC236}">
                <a16:creationId xmlns:a16="http://schemas.microsoft.com/office/drawing/2014/main" id="{D26F5957-57F3-4425-BDE0-6350260C42A7}"/>
              </a:ext>
            </a:extLst>
          </p:cNvPr>
          <p:cNvSpPr txBox="1">
            <a:spLocks/>
          </p:cNvSpPr>
          <p:nvPr/>
        </p:nvSpPr>
        <p:spPr>
          <a:xfrm>
            <a:off x="661689" y="638259"/>
            <a:ext cx="2987074" cy="4494629"/>
          </a:xfrm>
          <a:prstGeom prst="rect">
            <a:avLst/>
          </a:prstGeom>
          <a:noFill/>
          <a:ln>
            <a:noFill/>
          </a:ln>
        </p:spPr>
        <p:txBody>
          <a:bodyPr spcFirstLastPara="1" wrap="square" lIns="91425" tIns="45700" rIns="91425" bIns="457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buClr>
                <a:schemeClr val="lt1"/>
              </a:buClr>
              <a:buSzPts val="4400"/>
              <a:buFont typeface="Arial"/>
              <a:buNone/>
            </a:pPr>
            <a:r>
              <a:rPr lang="en-US" sz="3600" b="1" dirty="0">
                <a:solidFill>
                  <a:schemeClr val="lt1"/>
                </a:solidFill>
                <a:latin typeface="Arial"/>
                <a:ea typeface="Arial"/>
                <a:cs typeface="Arial"/>
                <a:sym typeface="Arial"/>
              </a:rPr>
              <a:t>Standards </a:t>
            </a:r>
          </a:p>
          <a:p>
            <a:pPr>
              <a:spcBef>
                <a:spcPts val="0"/>
              </a:spcBef>
              <a:buClr>
                <a:schemeClr val="lt1"/>
              </a:buClr>
              <a:buSzPts val="4400"/>
              <a:buFont typeface="Arial"/>
              <a:buNone/>
            </a:pPr>
            <a:r>
              <a:rPr lang="en-US" sz="3600" b="1" dirty="0">
                <a:solidFill>
                  <a:schemeClr val="lt1"/>
                </a:solidFill>
                <a:latin typeface="Arial"/>
                <a:ea typeface="Arial"/>
                <a:cs typeface="Arial"/>
                <a:sym typeface="Arial"/>
              </a:rPr>
              <a:t>For Shelter Capacity</a:t>
            </a:r>
          </a:p>
          <a:p>
            <a:pPr>
              <a:spcBef>
                <a:spcPts val="0"/>
              </a:spcBef>
              <a:buClr>
                <a:schemeClr val="lt1"/>
              </a:buClr>
              <a:buSzPts val="4400"/>
              <a:buFont typeface="Arial"/>
              <a:buNone/>
            </a:pPr>
            <a:endParaRPr lang="en-US" sz="1800" b="1" dirty="0">
              <a:solidFill>
                <a:schemeClr val="lt1"/>
              </a:solidFill>
              <a:latin typeface="Arial"/>
              <a:ea typeface="Arial"/>
              <a:cs typeface="Arial"/>
              <a:sym typeface="Arial"/>
            </a:endParaRPr>
          </a:p>
          <a:p>
            <a:pPr>
              <a:spcBef>
                <a:spcPts val="0"/>
              </a:spcBef>
              <a:buClr>
                <a:schemeClr val="lt1"/>
              </a:buClr>
              <a:buSzPts val="4400"/>
              <a:buFont typeface="Arial"/>
              <a:buNone/>
            </a:pPr>
            <a:r>
              <a:rPr lang="en-US" sz="1800" dirty="0">
                <a:solidFill>
                  <a:schemeClr val="lt1"/>
                </a:solidFill>
                <a:latin typeface="Arial"/>
                <a:ea typeface="Arial"/>
                <a:cs typeface="Arial"/>
                <a:sym typeface="Arial"/>
              </a:rPr>
              <a:t>Health &amp; Sanitation</a:t>
            </a:r>
          </a:p>
        </p:txBody>
      </p:sp>
      <p:sp>
        <p:nvSpPr>
          <p:cNvPr id="23" name="TextBox 22">
            <a:extLst>
              <a:ext uri="{FF2B5EF4-FFF2-40B4-BE49-F238E27FC236}">
                <a16:creationId xmlns:a16="http://schemas.microsoft.com/office/drawing/2014/main" id="{C4641B01-AA62-4871-A292-E756ECFB1380}"/>
              </a:ext>
            </a:extLst>
          </p:cNvPr>
          <p:cNvSpPr txBox="1"/>
          <p:nvPr/>
        </p:nvSpPr>
        <p:spPr>
          <a:xfrm>
            <a:off x="4959750" y="1939756"/>
            <a:ext cx="6758551" cy="3139321"/>
          </a:xfrm>
          <a:prstGeom prst="rect">
            <a:avLst/>
          </a:prstGeom>
          <a:noFill/>
        </p:spPr>
        <p:txBody>
          <a:bodyPr wrap="square">
            <a:spAutoFit/>
          </a:bodyPr>
          <a:lstStyle/>
          <a:p>
            <a:pPr marL="285750" indent="-285750">
              <a:buClr>
                <a:srgbClr val="859F25"/>
              </a:buClr>
              <a:buFont typeface="Wingdings" panose="05000000000000000000" pitchFamily="2" charset="2"/>
              <a:buChar char="ü"/>
            </a:pPr>
            <a:r>
              <a:rPr lang="en-US" b="1" dirty="0">
                <a:solidFill>
                  <a:srgbClr val="859F25"/>
                </a:solidFill>
                <a:latin typeface="Arial" panose="020B0604020202020204" pitchFamily="34" charset="0"/>
                <a:cs typeface="Arial" panose="020B0604020202020204" pitchFamily="34" charset="0"/>
              </a:rPr>
              <a:t>Access to hygiene products</a:t>
            </a:r>
            <a:r>
              <a:rPr lang="en-US" dirty="0">
                <a:latin typeface="Arial" panose="020B0604020202020204" pitchFamily="34" charset="0"/>
                <a:cs typeface="Arial" panose="020B0604020202020204" pitchFamily="34" charset="0"/>
              </a:rPr>
              <a:t> including menstrual and incontinence products.</a:t>
            </a:r>
          </a:p>
          <a:p>
            <a:pPr marL="285750" indent="-285750">
              <a:buClr>
                <a:srgbClr val="859F25"/>
              </a:buClr>
              <a:buFont typeface="Wingdings" panose="05000000000000000000" pitchFamily="2" charset="2"/>
              <a:buChar char="ü"/>
            </a:pPr>
            <a:endParaRPr lang="en-US" dirty="0">
              <a:latin typeface="Arial" panose="020B0604020202020204" pitchFamily="34" charset="0"/>
              <a:cs typeface="Arial" panose="020B0604020202020204" pitchFamily="34" charset="0"/>
            </a:endParaRPr>
          </a:p>
          <a:p>
            <a:pPr marL="285750" indent="-285750">
              <a:buClr>
                <a:srgbClr val="859F25"/>
              </a:buClr>
              <a:buFont typeface="Wingdings" panose="05000000000000000000" pitchFamily="2" charset="2"/>
              <a:buChar char="ü"/>
            </a:pPr>
            <a:r>
              <a:rPr lang="en-US" dirty="0">
                <a:latin typeface="Arial" panose="020B0604020202020204" pitchFamily="34" charset="0"/>
                <a:cs typeface="Arial" panose="020B0604020202020204" pitchFamily="34" charset="0"/>
              </a:rPr>
              <a:t>Access to </a:t>
            </a:r>
            <a:r>
              <a:rPr lang="en-US" b="1" dirty="0">
                <a:solidFill>
                  <a:srgbClr val="859F25"/>
                </a:solidFill>
                <a:latin typeface="Arial" panose="020B0604020202020204" pitchFamily="34" charset="0"/>
                <a:cs typeface="Arial" panose="020B0604020202020204" pitchFamily="34" charset="0"/>
              </a:rPr>
              <a:t>mosquito nets</a:t>
            </a:r>
            <a:r>
              <a:rPr lang="en-US" dirty="0">
                <a:latin typeface="Arial" panose="020B0604020202020204" pitchFamily="34" charset="0"/>
                <a:cs typeface="Arial" panose="020B0604020202020204" pitchFamily="34" charset="0"/>
              </a:rPr>
              <a:t> where needed.</a:t>
            </a:r>
          </a:p>
          <a:p>
            <a:pPr marL="285750" indent="-285750">
              <a:buClr>
                <a:srgbClr val="859F25"/>
              </a:buClr>
              <a:buFont typeface="Wingdings" panose="05000000000000000000" pitchFamily="2" charset="2"/>
              <a:buChar char="ü"/>
            </a:pPr>
            <a:endParaRPr lang="en-US" dirty="0">
              <a:latin typeface="Arial" panose="020B0604020202020204" pitchFamily="34" charset="0"/>
              <a:cs typeface="Arial" panose="020B0604020202020204" pitchFamily="34" charset="0"/>
            </a:endParaRPr>
          </a:p>
          <a:p>
            <a:pPr marL="285750" indent="-285750">
              <a:buClr>
                <a:srgbClr val="859F25"/>
              </a:buClr>
              <a:buFont typeface="Wingdings" panose="05000000000000000000" pitchFamily="2" charset="2"/>
              <a:buChar char="ü"/>
            </a:pPr>
            <a:r>
              <a:rPr lang="en-US" b="1" dirty="0">
                <a:solidFill>
                  <a:srgbClr val="859F25"/>
                </a:solidFill>
                <a:latin typeface="Arial" panose="020B0604020202020204" pitchFamily="34" charset="0"/>
                <a:cs typeface="Arial" panose="020B0604020202020204" pitchFamily="34" charset="0"/>
              </a:rPr>
              <a:t>Establish a private area </a:t>
            </a:r>
            <a:r>
              <a:rPr lang="en-US" dirty="0">
                <a:latin typeface="Arial" panose="020B0604020202020204" pitchFamily="34" charset="0"/>
                <a:cs typeface="Arial" panose="020B0604020202020204" pitchFamily="34" charset="0"/>
              </a:rPr>
              <a:t>where </a:t>
            </a:r>
            <a:r>
              <a:rPr lang="en-US" dirty="0" err="1">
                <a:latin typeface="Arial" panose="020B0604020202020204" pitchFamily="34" charset="0"/>
                <a:cs typeface="Arial" panose="020B0604020202020204" pitchFamily="34" charset="0"/>
              </a:rPr>
              <a:t>shelterees</a:t>
            </a:r>
            <a:r>
              <a:rPr lang="en-US" dirty="0">
                <a:latin typeface="Arial" panose="020B0604020202020204" pitchFamily="34" charset="0"/>
                <a:cs typeface="Arial" panose="020B0604020202020204" pitchFamily="34" charset="0"/>
              </a:rPr>
              <a:t> can access psychosocial and mental health support and medical services.</a:t>
            </a:r>
          </a:p>
          <a:p>
            <a:pPr marL="285750" indent="-285750">
              <a:buClr>
                <a:srgbClr val="859F25"/>
              </a:buClr>
              <a:buFont typeface="Wingdings" panose="05000000000000000000" pitchFamily="2" charset="2"/>
              <a:buChar char="ü"/>
            </a:pPr>
            <a:endParaRPr lang="en-US" dirty="0">
              <a:latin typeface="Arial" panose="020B0604020202020204" pitchFamily="34" charset="0"/>
              <a:cs typeface="Arial" panose="020B0604020202020204" pitchFamily="34" charset="0"/>
            </a:endParaRPr>
          </a:p>
          <a:p>
            <a:pPr marL="285750" indent="-285750">
              <a:buClr>
                <a:srgbClr val="859F25"/>
              </a:buClr>
              <a:buFont typeface="Wingdings" panose="05000000000000000000" pitchFamily="2" charset="2"/>
              <a:buChar char="ü"/>
            </a:pPr>
            <a:r>
              <a:rPr lang="en-US" b="1" dirty="0">
                <a:solidFill>
                  <a:srgbClr val="859F25"/>
                </a:solidFill>
                <a:latin typeface="Arial" panose="020B0604020202020204" pitchFamily="34" charset="0"/>
                <a:cs typeface="Arial" panose="020B0604020202020204" pitchFamily="34" charset="0"/>
              </a:rPr>
              <a:t>Access to </a:t>
            </a:r>
            <a:r>
              <a:rPr lang="en-US" dirty="0">
                <a:latin typeface="Arial" panose="020B0604020202020204" pitchFamily="34" charset="0"/>
                <a:cs typeface="Arial" panose="020B0604020202020204" pitchFamily="34" charset="0"/>
              </a:rPr>
              <a:t>hand sanitizer and face masks.</a:t>
            </a:r>
          </a:p>
          <a:p>
            <a:pPr marL="285750" indent="-285750">
              <a:buClr>
                <a:srgbClr val="859F25"/>
              </a:buClr>
              <a:buFont typeface="Wingdings" panose="05000000000000000000" pitchFamily="2" charset="2"/>
              <a:buChar char="ü"/>
            </a:pPr>
            <a:endParaRPr lang="en-US" dirty="0">
              <a:latin typeface="Arial" panose="020B0604020202020204" pitchFamily="34" charset="0"/>
              <a:cs typeface="Arial" panose="020B0604020202020204" pitchFamily="34" charset="0"/>
            </a:endParaRPr>
          </a:p>
          <a:p>
            <a:pPr marL="285750" indent="-285750">
              <a:buClr>
                <a:srgbClr val="859F25"/>
              </a:buClr>
              <a:buFont typeface="Wingdings" panose="05000000000000000000" pitchFamily="2" charset="2"/>
              <a:buChar char="ü"/>
            </a:pPr>
            <a:r>
              <a:rPr lang="en-US" dirty="0">
                <a:latin typeface="Arial" panose="020B0604020202020204" pitchFamily="34" charset="0"/>
                <a:cs typeface="Arial" panose="020B0604020202020204" pitchFamily="34" charset="0"/>
              </a:rPr>
              <a:t>Ensure all COVID-19 health </a:t>
            </a:r>
            <a:r>
              <a:rPr lang="en-US" b="1" dirty="0">
                <a:solidFill>
                  <a:srgbClr val="859F25"/>
                </a:solidFill>
                <a:latin typeface="Arial" panose="020B0604020202020204" pitchFamily="34" charset="0"/>
                <a:cs typeface="Arial" panose="020B0604020202020204" pitchFamily="34" charset="0"/>
              </a:rPr>
              <a:t>protocols are followed.</a:t>
            </a:r>
          </a:p>
        </p:txBody>
      </p:sp>
      <p:pic>
        <p:nvPicPr>
          <p:cNvPr id="17" name="Picture 16">
            <a:extLst>
              <a:ext uri="{FF2B5EF4-FFF2-40B4-BE49-F238E27FC236}">
                <a16:creationId xmlns:a16="http://schemas.microsoft.com/office/drawing/2014/main" id="{6188CCE7-20F4-4126-ABC3-5BE495D944C6}"/>
              </a:ext>
            </a:extLst>
          </p:cNvPr>
          <p:cNvPicPr>
            <a:picLocks noChangeAspect="1"/>
          </p:cNvPicPr>
          <p:nvPr/>
        </p:nvPicPr>
        <p:blipFill>
          <a:blip r:embed="rId3"/>
          <a:stretch>
            <a:fillRect/>
          </a:stretch>
        </p:blipFill>
        <p:spPr>
          <a:xfrm>
            <a:off x="5099511" y="746069"/>
            <a:ext cx="1787426" cy="928532"/>
          </a:xfrm>
          <a:prstGeom prst="rect">
            <a:avLst/>
          </a:prstGeom>
        </p:spPr>
      </p:pic>
      <p:grpSp>
        <p:nvGrpSpPr>
          <p:cNvPr id="9" name="Group 8">
            <a:extLst>
              <a:ext uri="{FF2B5EF4-FFF2-40B4-BE49-F238E27FC236}">
                <a16:creationId xmlns:a16="http://schemas.microsoft.com/office/drawing/2014/main" id="{20D6C9B6-B61D-4B27-995D-6E953131EA0A}"/>
              </a:ext>
            </a:extLst>
          </p:cNvPr>
          <p:cNvGrpSpPr/>
          <p:nvPr/>
        </p:nvGrpSpPr>
        <p:grpSpPr>
          <a:xfrm>
            <a:off x="0" y="5725741"/>
            <a:ext cx="4251846" cy="1132259"/>
            <a:chOff x="-3942" y="5736777"/>
            <a:chExt cx="4251846" cy="1132259"/>
          </a:xfrm>
        </p:grpSpPr>
        <p:grpSp>
          <p:nvGrpSpPr>
            <p:cNvPr id="14" name="Group 13">
              <a:extLst>
                <a:ext uri="{FF2B5EF4-FFF2-40B4-BE49-F238E27FC236}">
                  <a16:creationId xmlns:a16="http://schemas.microsoft.com/office/drawing/2014/main" id="{E8BE0AF6-FAD8-40F8-B72A-F608A9BE2F43}"/>
                </a:ext>
              </a:extLst>
            </p:cNvPr>
            <p:cNvGrpSpPr/>
            <p:nvPr/>
          </p:nvGrpSpPr>
          <p:grpSpPr>
            <a:xfrm>
              <a:off x="-3942" y="5736777"/>
              <a:ext cx="4251846" cy="1132259"/>
              <a:chOff x="-3942" y="5736777"/>
              <a:chExt cx="4251846" cy="1132259"/>
            </a:xfrm>
          </p:grpSpPr>
          <p:pic>
            <p:nvPicPr>
              <p:cNvPr id="16" name="Picture 15" descr="Logo&#10;&#10;Description automatically generated">
                <a:extLst>
                  <a:ext uri="{FF2B5EF4-FFF2-40B4-BE49-F238E27FC236}">
                    <a16:creationId xmlns:a16="http://schemas.microsoft.com/office/drawing/2014/main" id="{19682715-FF8F-4F27-B2D1-B6CD9F7372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48232" y="6100168"/>
                <a:ext cx="1699672" cy="359600"/>
              </a:xfrm>
              <a:prstGeom prst="rect">
                <a:avLst/>
              </a:prstGeom>
            </p:spPr>
          </p:pic>
          <p:pic>
            <p:nvPicPr>
              <p:cNvPr id="18" name="Picture 17" descr="Logo&#10;&#10;Description automatically generated">
                <a:extLst>
                  <a:ext uri="{FF2B5EF4-FFF2-40B4-BE49-F238E27FC236}">
                    <a16:creationId xmlns:a16="http://schemas.microsoft.com/office/drawing/2014/main" id="{31EC24F6-4F7B-48A2-90E9-5900D0B0D06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42" y="5736777"/>
                <a:ext cx="2506687" cy="1132259"/>
              </a:xfrm>
              <a:prstGeom prst="rect">
                <a:avLst/>
              </a:prstGeom>
            </p:spPr>
          </p:pic>
        </p:grpSp>
        <p:cxnSp>
          <p:nvCxnSpPr>
            <p:cNvPr id="15" name="Straight Connector 14">
              <a:extLst>
                <a:ext uri="{FF2B5EF4-FFF2-40B4-BE49-F238E27FC236}">
                  <a16:creationId xmlns:a16="http://schemas.microsoft.com/office/drawing/2014/main" id="{0F347E06-E5E0-47A3-8E83-4876921F199F}"/>
                </a:ext>
              </a:extLst>
            </p:cNvPr>
            <p:cNvCxnSpPr/>
            <p:nvPr/>
          </p:nvCxnSpPr>
          <p:spPr>
            <a:xfrm>
              <a:off x="2351318" y="6128658"/>
              <a:ext cx="0" cy="342494"/>
            </a:xfrm>
            <a:prstGeom prst="line">
              <a:avLst/>
            </a:prstGeom>
            <a:ln w="9525"/>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34900606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03;p9">
            <a:extLst>
              <a:ext uri="{FF2B5EF4-FFF2-40B4-BE49-F238E27FC236}">
                <a16:creationId xmlns:a16="http://schemas.microsoft.com/office/drawing/2014/main" id="{1DC51DEB-3362-48F2-8EA1-64CD42A7777E}"/>
              </a:ext>
            </a:extLst>
          </p:cNvPr>
          <p:cNvSpPr/>
          <p:nvPr/>
        </p:nvSpPr>
        <p:spPr>
          <a:xfrm>
            <a:off x="-16474" y="-5347"/>
            <a:ext cx="4211052" cy="5781843"/>
          </a:xfrm>
          <a:prstGeom prst="rect">
            <a:avLst/>
          </a:prstGeom>
          <a:solidFill>
            <a:srgbClr val="859F2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Calibri"/>
              <a:ea typeface="Calibri"/>
              <a:cs typeface="Calibri"/>
              <a:sym typeface="Calibri"/>
            </a:endParaRPr>
          </a:p>
        </p:txBody>
      </p:sp>
      <p:sp>
        <p:nvSpPr>
          <p:cNvPr id="19" name="Google Shape;425;p24">
            <a:extLst>
              <a:ext uri="{FF2B5EF4-FFF2-40B4-BE49-F238E27FC236}">
                <a16:creationId xmlns:a16="http://schemas.microsoft.com/office/drawing/2014/main" id="{D26F5957-57F3-4425-BDE0-6350260C42A7}"/>
              </a:ext>
            </a:extLst>
          </p:cNvPr>
          <p:cNvSpPr txBox="1">
            <a:spLocks/>
          </p:cNvSpPr>
          <p:nvPr/>
        </p:nvSpPr>
        <p:spPr>
          <a:xfrm>
            <a:off x="661689" y="638259"/>
            <a:ext cx="2987074" cy="4494629"/>
          </a:xfrm>
          <a:prstGeom prst="rect">
            <a:avLst/>
          </a:prstGeom>
          <a:noFill/>
          <a:ln>
            <a:noFill/>
          </a:ln>
        </p:spPr>
        <p:txBody>
          <a:bodyPr spcFirstLastPara="1" wrap="square" lIns="91425" tIns="45700" rIns="91425" bIns="457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buClr>
                <a:schemeClr val="lt1"/>
              </a:buClr>
              <a:buSzPts val="4400"/>
              <a:buFont typeface="Arial"/>
              <a:buNone/>
            </a:pPr>
            <a:r>
              <a:rPr lang="en-US" sz="3600" b="1" dirty="0">
                <a:solidFill>
                  <a:schemeClr val="lt1"/>
                </a:solidFill>
                <a:latin typeface="Arial"/>
                <a:ea typeface="Arial"/>
                <a:cs typeface="Arial"/>
                <a:sym typeface="Arial"/>
              </a:rPr>
              <a:t>Shelter Rules And Needs</a:t>
            </a:r>
          </a:p>
        </p:txBody>
      </p:sp>
      <p:sp>
        <p:nvSpPr>
          <p:cNvPr id="23" name="TextBox 22">
            <a:extLst>
              <a:ext uri="{FF2B5EF4-FFF2-40B4-BE49-F238E27FC236}">
                <a16:creationId xmlns:a16="http://schemas.microsoft.com/office/drawing/2014/main" id="{C4641B01-AA62-4871-A292-E756ECFB1380}"/>
              </a:ext>
            </a:extLst>
          </p:cNvPr>
          <p:cNvSpPr txBox="1"/>
          <p:nvPr/>
        </p:nvSpPr>
        <p:spPr>
          <a:xfrm>
            <a:off x="6202230" y="729205"/>
            <a:ext cx="5678118" cy="3139321"/>
          </a:xfrm>
          <a:prstGeom prst="rect">
            <a:avLst/>
          </a:prstGeom>
          <a:noFill/>
        </p:spPr>
        <p:txBody>
          <a:bodyPr wrap="square">
            <a:spAutoFit/>
          </a:bodyPr>
          <a:lstStyle/>
          <a:p>
            <a:pPr>
              <a:buClr>
                <a:srgbClr val="859F25"/>
              </a:buClr>
            </a:pPr>
            <a:r>
              <a:rPr lang="en-US" b="1" dirty="0">
                <a:solidFill>
                  <a:srgbClr val="859F25"/>
                </a:solidFill>
                <a:latin typeface="Arial" panose="020B0604020202020204" pitchFamily="34" charset="0"/>
                <a:cs typeface="Arial" panose="020B0604020202020204" pitchFamily="34" charset="0"/>
              </a:rPr>
              <a:t>Fire &amp; Safety</a:t>
            </a:r>
          </a:p>
          <a:p>
            <a:pPr marL="342900" indent="-342900">
              <a:buClr>
                <a:srgbClr val="859F25"/>
              </a:buClr>
              <a:buFont typeface="+mj-lt"/>
              <a:buAutoNum type="arabicPeriod"/>
            </a:pPr>
            <a:r>
              <a:rPr lang="en-US" dirty="0">
                <a:latin typeface="Arial" panose="020B0604020202020204" pitchFamily="34" charset="0"/>
                <a:cs typeface="Arial" panose="020B0604020202020204" pitchFamily="34" charset="0"/>
              </a:rPr>
              <a:t>No dangerous weapons, liquids, or other safety hazards </a:t>
            </a:r>
            <a:r>
              <a:rPr lang="en-US" b="1" dirty="0">
                <a:solidFill>
                  <a:srgbClr val="859F25"/>
                </a:solidFill>
                <a:latin typeface="Arial" panose="020B0604020202020204" pitchFamily="34" charset="0"/>
                <a:cs typeface="Arial" panose="020B0604020202020204" pitchFamily="34" charset="0"/>
              </a:rPr>
              <a:t>shall be kept by </a:t>
            </a:r>
            <a:r>
              <a:rPr lang="en-US" b="1" dirty="0" err="1">
                <a:solidFill>
                  <a:srgbClr val="859F25"/>
                </a:solidFill>
                <a:latin typeface="Arial" panose="020B0604020202020204" pitchFamily="34" charset="0"/>
                <a:cs typeface="Arial" panose="020B0604020202020204" pitchFamily="34" charset="0"/>
              </a:rPr>
              <a:t>shelterees</a:t>
            </a:r>
            <a:r>
              <a:rPr lang="en-US" b="1" dirty="0">
                <a:solidFill>
                  <a:srgbClr val="859F25"/>
                </a:solidFill>
                <a:latin typeface="Arial" panose="020B0604020202020204" pitchFamily="34" charset="0"/>
                <a:cs typeface="Arial" panose="020B0604020202020204" pitchFamily="34" charset="0"/>
              </a:rPr>
              <a:t>.</a:t>
            </a:r>
          </a:p>
          <a:p>
            <a:pPr>
              <a:buClr>
                <a:srgbClr val="859F25"/>
              </a:buClr>
            </a:pPr>
            <a:endParaRPr lang="en-US" dirty="0">
              <a:latin typeface="Arial" panose="020B0604020202020204" pitchFamily="34" charset="0"/>
              <a:cs typeface="Arial" panose="020B0604020202020204" pitchFamily="34" charset="0"/>
            </a:endParaRPr>
          </a:p>
          <a:p>
            <a:pPr marL="342900" indent="-342900">
              <a:buClr>
                <a:srgbClr val="859F25"/>
              </a:buClr>
              <a:buFont typeface="+mj-lt"/>
              <a:buAutoNum type="arabicPeriod" startAt="2"/>
            </a:pPr>
            <a:r>
              <a:rPr lang="en-US" dirty="0">
                <a:latin typeface="Arial" panose="020B0604020202020204" pitchFamily="34" charset="0"/>
                <a:cs typeface="Arial" panose="020B0604020202020204" pitchFamily="34" charset="0"/>
              </a:rPr>
              <a:t>Smoking will be permitted only in </a:t>
            </a:r>
            <a:r>
              <a:rPr lang="en-US" b="1" dirty="0">
                <a:solidFill>
                  <a:srgbClr val="859F25"/>
                </a:solidFill>
                <a:latin typeface="Arial" panose="020B0604020202020204" pitchFamily="34" charset="0"/>
                <a:cs typeface="Arial" panose="020B0604020202020204" pitchFamily="34" charset="0"/>
              </a:rPr>
              <a:t>designated areas.</a:t>
            </a:r>
          </a:p>
          <a:p>
            <a:pPr>
              <a:buClr>
                <a:srgbClr val="859F25"/>
              </a:buClr>
            </a:pPr>
            <a:endParaRPr lang="en-US" dirty="0">
              <a:latin typeface="Arial" panose="020B0604020202020204" pitchFamily="34" charset="0"/>
              <a:cs typeface="Arial" panose="020B0604020202020204" pitchFamily="34" charset="0"/>
            </a:endParaRPr>
          </a:p>
          <a:p>
            <a:pPr marL="342900" indent="-342900">
              <a:buClr>
                <a:srgbClr val="859F25"/>
              </a:buClr>
              <a:buFont typeface="+mj-lt"/>
              <a:buAutoNum type="arabicPeriod" startAt="3"/>
            </a:pPr>
            <a:r>
              <a:rPr lang="en-US" b="1" dirty="0">
                <a:solidFill>
                  <a:srgbClr val="859F25"/>
                </a:solidFill>
                <a:latin typeface="Arial" panose="020B0604020202020204" pitchFamily="34" charset="0"/>
                <a:cs typeface="Arial" panose="020B0604020202020204" pitchFamily="34" charset="0"/>
              </a:rPr>
              <a:t>No alcoholic beverages </a:t>
            </a:r>
            <a:r>
              <a:rPr lang="en-US" dirty="0">
                <a:latin typeface="Arial" panose="020B0604020202020204" pitchFamily="34" charset="0"/>
                <a:cs typeface="Arial" panose="020B0604020202020204" pitchFamily="34" charset="0"/>
              </a:rPr>
              <a:t>will be consumed within the shelter area.</a:t>
            </a:r>
          </a:p>
          <a:p>
            <a:pPr>
              <a:buClr>
                <a:srgbClr val="859F25"/>
              </a:buClr>
            </a:pPr>
            <a:endParaRPr lang="en-US" dirty="0">
              <a:latin typeface="Arial" panose="020B0604020202020204" pitchFamily="34" charset="0"/>
              <a:cs typeface="Arial" panose="020B0604020202020204" pitchFamily="34" charset="0"/>
            </a:endParaRPr>
          </a:p>
          <a:p>
            <a:pPr marL="342900" indent="-342900">
              <a:buClr>
                <a:srgbClr val="859F25"/>
              </a:buClr>
              <a:buFont typeface="+mj-lt"/>
              <a:buAutoNum type="arabicPeriod" startAt="4"/>
            </a:pPr>
            <a:r>
              <a:rPr lang="en-US" b="1" dirty="0">
                <a:solidFill>
                  <a:srgbClr val="859F25"/>
                </a:solidFill>
                <a:latin typeface="Arial" panose="020B0604020202020204" pitchFamily="34" charset="0"/>
                <a:cs typeface="Arial" panose="020B0604020202020204" pitchFamily="34" charset="0"/>
              </a:rPr>
              <a:t>No drugs </a:t>
            </a:r>
            <a:r>
              <a:rPr lang="en-US" dirty="0">
                <a:latin typeface="Arial" panose="020B0604020202020204" pitchFamily="34" charset="0"/>
                <a:cs typeface="Arial" panose="020B0604020202020204" pitchFamily="34" charset="0"/>
              </a:rPr>
              <a:t>are allowed.</a:t>
            </a:r>
          </a:p>
        </p:txBody>
      </p:sp>
      <p:pic>
        <p:nvPicPr>
          <p:cNvPr id="9" name="Picture 8">
            <a:extLst>
              <a:ext uri="{FF2B5EF4-FFF2-40B4-BE49-F238E27FC236}">
                <a16:creationId xmlns:a16="http://schemas.microsoft.com/office/drawing/2014/main" id="{4FDD9143-F56C-42E9-9D05-33355703D555}"/>
              </a:ext>
            </a:extLst>
          </p:cNvPr>
          <p:cNvPicPr>
            <a:picLocks noChangeAspect="1"/>
          </p:cNvPicPr>
          <p:nvPr/>
        </p:nvPicPr>
        <p:blipFill>
          <a:blip r:embed="rId2"/>
          <a:stretch>
            <a:fillRect/>
          </a:stretch>
        </p:blipFill>
        <p:spPr>
          <a:xfrm>
            <a:off x="4959750" y="729205"/>
            <a:ext cx="1030022" cy="937780"/>
          </a:xfrm>
          <a:prstGeom prst="rect">
            <a:avLst/>
          </a:prstGeom>
        </p:spPr>
      </p:pic>
      <p:grpSp>
        <p:nvGrpSpPr>
          <p:cNvPr id="14" name="Group 13">
            <a:extLst>
              <a:ext uri="{FF2B5EF4-FFF2-40B4-BE49-F238E27FC236}">
                <a16:creationId xmlns:a16="http://schemas.microsoft.com/office/drawing/2014/main" id="{CE1E2D62-0CF8-4C5E-9E55-1D3B325DD08D}"/>
              </a:ext>
            </a:extLst>
          </p:cNvPr>
          <p:cNvGrpSpPr/>
          <p:nvPr/>
        </p:nvGrpSpPr>
        <p:grpSpPr>
          <a:xfrm>
            <a:off x="0" y="5725741"/>
            <a:ext cx="4251846" cy="1132259"/>
            <a:chOff x="-3942" y="5736777"/>
            <a:chExt cx="4251846" cy="1132259"/>
          </a:xfrm>
        </p:grpSpPr>
        <p:grpSp>
          <p:nvGrpSpPr>
            <p:cNvPr id="15" name="Group 14">
              <a:extLst>
                <a:ext uri="{FF2B5EF4-FFF2-40B4-BE49-F238E27FC236}">
                  <a16:creationId xmlns:a16="http://schemas.microsoft.com/office/drawing/2014/main" id="{1189E040-5A6E-4A76-BF04-3A88BD11CF1F}"/>
                </a:ext>
              </a:extLst>
            </p:cNvPr>
            <p:cNvGrpSpPr/>
            <p:nvPr/>
          </p:nvGrpSpPr>
          <p:grpSpPr>
            <a:xfrm>
              <a:off x="-3942" y="5736777"/>
              <a:ext cx="4251846" cy="1132259"/>
              <a:chOff x="-3942" y="5736777"/>
              <a:chExt cx="4251846" cy="1132259"/>
            </a:xfrm>
          </p:grpSpPr>
          <p:pic>
            <p:nvPicPr>
              <p:cNvPr id="17" name="Picture 16" descr="Logo&#10;&#10;Description automatically generated">
                <a:extLst>
                  <a:ext uri="{FF2B5EF4-FFF2-40B4-BE49-F238E27FC236}">
                    <a16:creationId xmlns:a16="http://schemas.microsoft.com/office/drawing/2014/main" id="{39EDF4B1-D9E0-4569-9897-4FCA96DB05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8232" y="6100168"/>
                <a:ext cx="1699672" cy="359600"/>
              </a:xfrm>
              <a:prstGeom prst="rect">
                <a:avLst/>
              </a:prstGeom>
            </p:spPr>
          </p:pic>
          <p:pic>
            <p:nvPicPr>
              <p:cNvPr id="18" name="Picture 17" descr="Logo&#10;&#10;Description automatically generated">
                <a:extLst>
                  <a:ext uri="{FF2B5EF4-FFF2-40B4-BE49-F238E27FC236}">
                    <a16:creationId xmlns:a16="http://schemas.microsoft.com/office/drawing/2014/main" id="{D632B305-80BA-45FF-8F31-49AC74F562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42" y="5736777"/>
                <a:ext cx="2506687" cy="1132259"/>
              </a:xfrm>
              <a:prstGeom prst="rect">
                <a:avLst/>
              </a:prstGeom>
            </p:spPr>
          </p:pic>
        </p:grpSp>
        <p:cxnSp>
          <p:nvCxnSpPr>
            <p:cNvPr id="16" name="Straight Connector 15">
              <a:extLst>
                <a:ext uri="{FF2B5EF4-FFF2-40B4-BE49-F238E27FC236}">
                  <a16:creationId xmlns:a16="http://schemas.microsoft.com/office/drawing/2014/main" id="{3E6F8991-DC1D-4CC8-BBF5-837B163110C8}"/>
                </a:ext>
              </a:extLst>
            </p:cNvPr>
            <p:cNvCxnSpPr/>
            <p:nvPr/>
          </p:nvCxnSpPr>
          <p:spPr>
            <a:xfrm>
              <a:off x="2351318" y="6128658"/>
              <a:ext cx="0" cy="342494"/>
            </a:xfrm>
            <a:prstGeom prst="line">
              <a:avLst/>
            </a:prstGeom>
            <a:ln w="9525"/>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5478500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203;p9">
            <a:extLst>
              <a:ext uri="{FF2B5EF4-FFF2-40B4-BE49-F238E27FC236}">
                <a16:creationId xmlns:a16="http://schemas.microsoft.com/office/drawing/2014/main" id="{2A057D81-C5A2-4A0E-8630-C3C262A78FCB}"/>
              </a:ext>
            </a:extLst>
          </p:cNvPr>
          <p:cNvSpPr/>
          <p:nvPr/>
        </p:nvSpPr>
        <p:spPr>
          <a:xfrm>
            <a:off x="0" y="0"/>
            <a:ext cx="12192000" cy="5781843"/>
          </a:xfrm>
          <a:prstGeom prst="rect">
            <a:avLst/>
          </a:prstGeom>
          <a:solidFill>
            <a:srgbClr val="859F2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Calibri"/>
              <a:ea typeface="Calibri"/>
              <a:cs typeface="Calibri"/>
              <a:sym typeface="Calibri"/>
            </a:endParaRPr>
          </a:p>
        </p:txBody>
      </p:sp>
      <p:sp>
        <p:nvSpPr>
          <p:cNvPr id="5" name="Google Shape;119;p2">
            <a:extLst>
              <a:ext uri="{FF2B5EF4-FFF2-40B4-BE49-F238E27FC236}">
                <a16:creationId xmlns:a16="http://schemas.microsoft.com/office/drawing/2014/main" id="{B3E28F4F-91BC-4DE7-809C-ABD2D2A587B2}"/>
              </a:ext>
            </a:extLst>
          </p:cNvPr>
          <p:cNvSpPr/>
          <p:nvPr/>
        </p:nvSpPr>
        <p:spPr>
          <a:xfrm>
            <a:off x="633576" y="1208993"/>
            <a:ext cx="4090564"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i="0" u="none" strike="noStrike" cap="none" dirty="0">
                <a:solidFill>
                  <a:schemeClr val="lt1"/>
                </a:solidFill>
                <a:latin typeface="Arial"/>
                <a:ea typeface="Arial"/>
                <a:cs typeface="Arial"/>
                <a:sym typeface="Arial"/>
              </a:rPr>
              <a:t>Objectives</a:t>
            </a:r>
            <a:endParaRPr sz="4000" dirty="0"/>
          </a:p>
        </p:txBody>
      </p:sp>
      <p:sp>
        <p:nvSpPr>
          <p:cNvPr id="6" name="Google Shape;120;p2">
            <a:extLst>
              <a:ext uri="{FF2B5EF4-FFF2-40B4-BE49-F238E27FC236}">
                <a16:creationId xmlns:a16="http://schemas.microsoft.com/office/drawing/2014/main" id="{0B466ED9-8277-48F0-973E-1C8401BB2B36}"/>
              </a:ext>
            </a:extLst>
          </p:cNvPr>
          <p:cNvSpPr/>
          <p:nvPr/>
        </p:nvSpPr>
        <p:spPr>
          <a:xfrm>
            <a:off x="1167265" y="1971554"/>
            <a:ext cx="10713083" cy="3416279"/>
          </a:xfrm>
          <a:prstGeom prst="rect">
            <a:avLst/>
          </a:prstGeom>
          <a:noFill/>
          <a:ln>
            <a:noFill/>
          </a:ln>
        </p:spPr>
        <p:txBody>
          <a:bodyPr spcFirstLastPara="1" wrap="square" lIns="91425" tIns="45700" rIns="91425" bIns="45700" anchor="t" anchorCtr="0">
            <a:spAutoFit/>
          </a:bodyPr>
          <a:lstStyle/>
          <a:p>
            <a:pPr marL="342900" marR="0" lvl="0" indent="-342900" algn="l" rtl="0">
              <a:lnSpc>
                <a:spcPct val="150000"/>
              </a:lnSpc>
              <a:spcBef>
                <a:spcPts val="0"/>
              </a:spcBef>
              <a:spcAft>
                <a:spcPts val="0"/>
              </a:spcAft>
              <a:buClr>
                <a:schemeClr val="lt1"/>
              </a:buClr>
              <a:buSzPts val="2000"/>
              <a:buFont typeface="Wingdings" panose="05000000000000000000" pitchFamily="2" charset="2"/>
              <a:buChar char="ü"/>
            </a:pPr>
            <a:r>
              <a:rPr lang="en-US" b="0" i="0" u="none" strike="noStrike" cap="none" dirty="0">
                <a:solidFill>
                  <a:schemeClr val="lt1"/>
                </a:solidFill>
                <a:latin typeface="Arial"/>
                <a:ea typeface="Arial"/>
                <a:cs typeface="Arial"/>
                <a:sym typeface="Arial"/>
              </a:rPr>
              <a:t>Understand What is a Shelter</a:t>
            </a:r>
          </a:p>
          <a:p>
            <a:pPr marL="342900" marR="0" lvl="0" indent="-342900" algn="l" rtl="0">
              <a:lnSpc>
                <a:spcPct val="150000"/>
              </a:lnSpc>
              <a:spcBef>
                <a:spcPts val="0"/>
              </a:spcBef>
              <a:spcAft>
                <a:spcPts val="0"/>
              </a:spcAft>
              <a:buClr>
                <a:schemeClr val="lt1"/>
              </a:buClr>
              <a:buSzPts val="2000"/>
              <a:buFont typeface="Wingdings" panose="05000000000000000000" pitchFamily="2" charset="2"/>
              <a:buChar char="ü"/>
            </a:pPr>
            <a:r>
              <a:rPr lang="en-US" b="0" i="0" u="none" strike="noStrike" cap="none" dirty="0">
                <a:solidFill>
                  <a:schemeClr val="lt1"/>
                </a:solidFill>
                <a:latin typeface="Arial"/>
                <a:ea typeface="Arial"/>
                <a:cs typeface="Arial"/>
                <a:sym typeface="Arial"/>
              </a:rPr>
              <a:t>Learn the Types of Shelters</a:t>
            </a:r>
          </a:p>
          <a:p>
            <a:pPr marL="342900" marR="0" lvl="0" indent="-342900" algn="l" rtl="0">
              <a:lnSpc>
                <a:spcPct val="150000"/>
              </a:lnSpc>
              <a:spcBef>
                <a:spcPts val="0"/>
              </a:spcBef>
              <a:spcAft>
                <a:spcPts val="0"/>
              </a:spcAft>
              <a:buClr>
                <a:schemeClr val="lt1"/>
              </a:buClr>
              <a:buSzPts val="2000"/>
              <a:buFont typeface="Wingdings" panose="05000000000000000000" pitchFamily="2" charset="2"/>
              <a:buChar char="ü"/>
            </a:pPr>
            <a:r>
              <a:rPr lang="en-US" b="0" i="0" u="none" strike="noStrike" cap="none" dirty="0">
                <a:solidFill>
                  <a:schemeClr val="lt1"/>
                </a:solidFill>
                <a:latin typeface="Arial"/>
                <a:ea typeface="Arial"/>
                <a:cs typeface="Arial"/>
                <a:sym typeface="Arial"/>
              </a:rPr>
              <a:t>Learn about the Basic Considerations that Should be Provided By a Shelter.</a:t>
            </a:r>
          </a:p>
          <a:p>
            <a:pPr marL="342900" marR="0" lvl="0" indent="-342900" algn="l" rtl="0">
              <a:lnSpc>
                <a:spcPct val="150000"/>
              </a:lnSpc>
              <a:spcBef>
                <a:spcPts val="0"/>
              </a:spcBef>
              <a:spcAft>
                <a:spcPts val="0"/>
              </a:spcAft>
              <a:buClr>
                <a:schemeClr val="lt1"/>
              </a:buClr>
              <a:buSzPts val="2000"/>
              <a:buFont typeface="Wingdings" panose="05000000000000000000" pitchFamily="2" charset="2"/>
              <a:buChar char="ü"/>
            </a:pPr>
            <a:r>
              <a:rPr lang="en-US" b="0" i="0" u="none" strike="noStrike" cap="none" dirty="0">
                <a:solidFill>
                  <a:schemeClr val="lt1"/>
                </a:solidFill>
                <a:latin typeface="Arial"/>
                <a:ea typeface="Arial"/>
                <a:cs typeface="Arial"/>
                <a:sym typeface="Arial"/>
              </a:rPr>
              <a:t>Learn about Opening an Alternative Shelter or Pre-activation Activities. </a:t>
            </a:r>
          </a:p>
          <a:p>
            <a:pPr marL="342900" marR="0" lvl="0" indent="-342900" algn="l" rtl="0">
              <a:lnSpc>
                <a:spcPct val="150000"/>
              </a:lnSpc>
              <a:spcBef>
                <a:spcPts val="0"/>
              </a:spcBef>
              <a:spcAft>
                <a:spcPts val="0"/>
              </a:spcAft>
              <a:buClr>
                <a:schemeClr val="lt1"/>
              </a:buClr>
              <a:buSzPts val="2000"/>
              <a:buFont typeface="Wingdings" panose="05000000000000000000" pitchFamily="2" charset="2"/>
              <a:buChar char="ü"/>
            </a:pPr>
            <a:r>
              <a:rPr lang="en-US" b="0" i="0" u="none" strike="noStrike" cap="none" dirty="0">
                <a:solidFill>
                  <a:schemeClr val="lt1"/>
                </a:solidFill>
                <a:latin typeface="Arial"/>
                <a:ea typeface="Arial"/>
                <a:cs typeface="Arial"/>
                <a:sym typeface="Arial"/>
              </a:rPr>
              <a:t>Learn the Standards for Shelter Capacity.</a:t>
            </a:r>
          </a:p>
          <a:p>
            <a:pPr marL="342900" marR="0" lvl="0" indent="-342900" algn="l" rtl="0">
              <a:lnSpc>
                <a:spcPct val="150000"/>
              </a:lnSpc>
              <a:spcBef>
                <a:spcPts val="0"/>
              </a:spcBef>
              <a:spcAft>
                <a:spcPts val="0"/>
              </a:spcAft>
              <a:buClr>
                <a:schemeClr val="lt1"/>
              </a:buClr>
              <a:buSzPts val="2000"/>
              <a:buFont typeface="Wingdings" panose="05000000000000000000" pitchFamily="2" charset="2"/>
              <a:buChar char="ü"/>
            </a:pPr>
            <a:r>
              <a:rPr lang="en-US" b="0" i="0" u="none" strike="noStrike" cap="none" dirty="0">
                <a:solidFill>
                  <a:schemeClr val="lt1"/>
                </a:solidFill>
                <a:latin typeface="Arial"/>
                <a:ea typeface="Arial"/>
                <a:cs typeface="Arial"/>
                <a:sym typeface="Arial"/>
              </a:rPr>
              <a:t>Learn the Rules of a Shelter.</a:t>
            </a:r>
          </a:p>
          <a:p>
            <a:pPr marL="342900" marR="0" lvl="0" indent="-342900" algn="l" rtl="0">
              <a:lnSpc>
                <a:spcPct val="150000"/>
              </a:lnSpc>
              <a:spcBef>
                <a:spcPts val="0"/>
              </a:spcBef>
              <a:spcAft>
                <a:spcPts val="0"/>
              </a:spcAft>
              <a:buClr>
                <a:schemeClr val="lt1"/>
              </a:buClr>
              <a:buSzPts val="2000"/>
              <a:buFont typeface="Wingdings" panose="05000000000000000000" pitchFamily="2" charset="2"/>
              <a:buChar char="ü"/>
            </a:pPr>
            <a:r>
              <a:rPr lang="en-US" b="0" i="0" u="none" strike="noStrike" cap="none" dirty="0">
                <a:solidFill>
                  <a:schemeClr val="lt1"/>
                </a:solidFill>
                <a:latin typeface="Arial"/>
                <a:ea typeface="Arial"/>
                <a:cs typeface="Arial"/>
                <a:sym typeface="Arial"/>
              </a:rPr>
              <a:t>Learn about the Challenges Faced by in Shelters.</a:t>
            </a:r>
          </a:p>
          <a:p>
            <a:pPr marL="342900" marR="0" lvl="0" indent="-342900" algn="l" rtl="0">
              <a:lnSpc>
                <a:spcPct val="150000"/>
              </a:lnSpc>
              <a:spcBef>
                <a:spcPts val="0"/>
              </a:spcBef>
              <a:spcAft>
                <a:spcPts val="0"/>
              </a:spcAft>
              <a:buClr>
                <a:schemeClr val="lt1"/>
              </a:buClr>
              <a:buSzPts val="2000"/>
              <a:buFont typeface="Wingdings" panose="05000000000000000000" pitchFamily="2" charset="2"/>
              <a:buChar char="ü"/>
            </a:pPr>
            <a:r>
              <a:rPr lang="en-US" b="0" i="0" u="none" strike="noStrike" cap="none" dirty="0">
                <a:solidFill>
                  <a:schemeClr val="lt1"/>
                </a:solidFill>
                <a:latin typeface="Arial"/>
                <a:ea typeface="Arial"/>
                <a:cs typeface="Arial"/>
                <a:sym typeface="Arial"/>
              </a:rPr>
              <a:t>Learn how to Close a Shelter or De-activate a Shelter.</a:t>
            </a:r>
          </a:p>
        </p:txBody>
      </p:sp>
      <p:pic>
        <p:nvPicPr>
          <p:cNvPr id="7" name="Picture 6">
            <a:extLst>
              <a:ext uri="{FF2B5EF4-FFF2-40B4-BE49-F238E27FC236}">
                <a16:creationId xmlns:a16="http://schemas.microsoft.com/office/drawing/2014/main" id="{7100A57C-76F8-441A-81C9-C48B4FA758D3}"/>
              </a:ext>
            </a:extLst>
          </p:cNvPr>
          <p:cNvPicPr>
            <a:picLocks noChangeAspect="1"/>
          </p:cNvPicPr>
          <p:nvPr/>
        </p:nvPicPr>
        <p:blipFill>
          <a:blip r:embed="rId2"/>
          <a:stretch>
            <a:fillRect/>
          </a:stretch>
        </p:blipFill>
        <p:spPr>
          <a:xfrm>
            <a:off x="633576" y="215589"/>
            <a:ext cx="1067378" cy="923331"/>
          </a:xfrm>
          <a:prstGeom prst="rect">
            <a:avLst/>
          </a:prstGeom>
        </p:spPr>
      </p:pic>
      <p:grpSp>
        <p:nvGrpSpPr>
          <p:cNvPr id="10" name="Group 9">
            <a:extLst>
              <a:ext uri="{FF2B5EF4-FFF2-40B4-BE49-F238E27FC236}">
                <a16:creationId xmlns:a16="http://schemas.microsoft.com/office/drawing/2014/main" id="{77F1AABE-DAC3-4210-9CC1-593E702714FF}"/>
              </a:ext>
            </a:extLst>
          </p:cNvPr>
          <p:cNvGrpSpPr/>
          <p:nvPr/>
        </p:nvGrpSpPr>
        <p:grpSpPr>
          <a:xfrm>
            <a:off x="0" y="5725741"/>
            <a:ext cx="4251846" cy="1132259"/>
            <a:chOff x="-3942" y="5736777"/>
            <a:chExt cx="4251846" cy="1132259"/>
          </a:xfrm>
        </p:grpSpPr>
        <p:grpSp>
          <p:nvGrpSpPr>
            <p:cNvPr id="11" name="Group 10">
              <a:extLst>
                <a:ext uri="{FF2B5EF4-FFF2-40B4-BE49-F238E27FC236}">
                  <a16:creationId xmlns:a16="http://schemas.microsoft.com/office/drawing/2014/main" id="{EC55DA05-CF53-4DE0-8ABC-DDC717F02FFB}"/>
                </a:ext>
              </a:extLst>
            </p:cNvPr>
            <p:cNvGrpSpPr/>
            <p:nvPr/>
          </p:nvGrpSpPr>
          <p:grpSpPr>
            <a:xfrm>
              <a:off x="-3942" y="5736777"/>
              <a:ext cx="4251846" cy="1132259"/>
              <a:chOff x="-3942" y="5736777"/>
              <a:chExt cx="4251846" cy="1132259"/>
            </a:xfrm>
          </p:grpSpPr>
          <p:pic>
            <p:nvPicPr>
              <p:cNvPr id="13" name="Picture 12" descr="Logo&#10;&#10;Description automatically generated">
                <a:extLst>
                  <a:ext uri="{FF2B5EF4-FFF2-40B4-BE49-F238E27FC236}">
                    <a16:creationId xmlns:a16="http://schemas.microsoft.com/office/drawing/2014/main" id="{9A1A3884-6F51-45E9-8253-8B1207A859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8232" y="6100168"/>
                <a:ext cx="1699672" cy="359600"/>
              </a:xfrm>
              <a:prstGeom prst="rect">
                <a:avLst/>
              </a:prstGeom>
            </p:spPr>
          </p:pic>
          <p:pic>
            <p:nvPicPr>
              <p:cNvPr id="14" name="Picture 13" descr="Logo&#10;&#10;Description automatically generated">
                <a:extLst>
                  <a:ext uri="{FF2B5EF4-FFF2-40B4-BE49-F238E27FC236}">
                    <a16:creationId xmlns:a16="http://schemas.microsoft.com/office/drawing/2014/main" id="{3CA8BFFA-0367-4062-A147-17312BDDB9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42" y="5736777"/>
                <a:ext cx="2506687" cy="1132259"/>
              </a:xfrm>
              <a:prstGeom prst="rect">
                <a:avLst/>
              </a:prstGeom>
            </p:spPr>
          </p:pic>
        </p:grpSp>
        <p:cxnSp>
          <p:nvCxnSpPr>
            <p:cNvPr id="12" name="Straight Connector 11">
              <a:extLst>
                <a:ext uri="{FF2B5EF4-FFF2-40B4-BE49-F238E27FC236}">
                  <a16:creationId xmlns:a16="http://schemas.microsoft.com/office/drawing/2014/main" id="{248F64F9-11CF-4745-A271-FBA7B05F9848}"/>
                </a:ext>
              </a:extLst>
            </p:cNvPr>
            <p:cNvCxnSpPr/>
            <p:nvPr/>
          </p:nvCxnSpPr>
          <p:spPr>
            <a:xfrm>
              <a:off x="2351318" y="6128658"/>
              <a:ext cx="0" cy="342494"/>
            </a:xfrm>
            <a:prstGeom prst="line">
              <a:avLst/>
            </a:prstGeom>
            <a:ln w="9525"/>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22510180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498541CD-FC61-4DEF-AC75-37CDD1D6FCE9}"/>
              </a:ext>
            </a:extLst>
          </p:cNvPr>
          <p:cNvPicPr>
            <a:picLocks noChangeAspect="1"/>
          </p:cNvPicPr>
          <p:nvPr/>
        </p:nvPicPr>
        <p:blipFill>
          <a:blip r:embed="rId2"/>
          <a:stretch>
            <a:fillRect/>
          </a:stretch>
        </p:blipFill>
        <p:spPr>
          <a:xfrm>
            <a:off x="4533793" y="670190"/>
            <a:ext cx="1030022" cy="996795"/>
          </a:xfrm>
          <a:prstGeom prst="rect">
            <a:avLst/>
          </a:prstGeom>
        </p:spPr>
      </p:pic>
      <p:sp>
        <p:nvSpPr>
          <p:cNvPr id="10" name="Google Shape;203;p9">
            <a:extLst>
              <a:ext uri="{FF2B5EF4-FFF2-40B4-BE49-F238E27FC236}">
                <a16:creationId xmlns:a16="http://schemas.microsoft.com/office/drawing/2014/main" id="{1DC51DEB-3362-48F2-8EA1-64CD42A7777E}"/>
              </a:ext>
            </a:extLst>
          </p:cNvPr>
          <p:cNvSpPr/>
          <p:nvPr/>
        </p:nvSpPr>
        <p:spPr>
          <a:xfrm>
            <a:off x="-16474" y="-5347"/>
            <a:ext cx="4211052" cy="5781843"/>
          </a:xfrm>
          <a:prstGeom prst="rect">
            <a:avLst/>
          </a:prstGeom>
          <a:solidFill>
            <a:srgbClr val="859F2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Calibri"/>
              <a:ea typeface="Calibri"/>
              <a:cs typeface="Calibri"/>
              <a:sym typeface="Calibri"/>
            </a:endParaRPr>
          </a:p>
        </p:txBody>
      </p:sp>
      <p:sp>
        <p:nvSpPr>
          <p:cNvPr id="19" name="Google Shape;425;p24">
            <a:extLst>
              <a:ext uri="{FF2B5EF4-FFF2-40B4-BE49-F238E27FC236}">
                <a16:creationId xmlns:a16="http://schemas.microsoft.com/office/drawing/2014/main" id="{D26F5957-57F3-4425-BDE0-6350260C42A7}"/>
              </a:ext>
            </a:extLst>
          </p:cNvPr>
          <p:cNvSpPr txBox="1">
            <a:spLocks/>
          </p:cNvSpPr>
          <p:nvPr/>
        </p:nvSpPr>
        <p:spPr>
          <a:xfrm>
            <a:off x="661689" y="638259"/>
            <a:ext cx="2987074" cy="4494629"/>
          </a:xfrm>
          <a:prstGeom prst="rect">
            <a:avLst/>
          </a:prstGeom>
          <a:noFill/>
          <a:ln>
            <a:noFill/>
          </a:ln>
        </p:spPr>
        <p:txBody>
          <a:bodyPr spcFirstLastPara="1" wrap="square" lIns="91425" tIns="45700" rIns="91425" bIns="457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buClr>
                <a:schemeClr val="lt1"/>
              </a:buClr>
              <a:buSzPts val="4400"/>
              <a:buFont typeface="Arial"/>
              <a:buNone/>
            </a:pPr>
            <a:r>
              <a:rPr lang="en-US" sz="3600" b="1" dirty="0">
                <a:solidFill>
                  <a:schemeClr val="lt1"/>
                </a:solidFill>
                <a:latin typeface="Arial"/>
                <a:ea typeface="Arial"/>
                <a:cs typeface="Arial"/>
                <a:sym typeface="Arial"/>
              </a:rPr>
              <a:t>Shelter Rules And Needs</a:t>
            </a:r>
          </a:p>
        </p:txBody>
      </p:sp>
      <p:sp>
        <p:nvSpPr>
          <p:cNvPr id="23" name="TextBox 22">
            <a:extLst>
              <a:ext uri="{FF2B5EF4-FFF2-40B4-BE49-F238E27FC236}">
                <a16:creationId xmlns:a16="http://schemas.microsoft.com/office/drawing/2014/main" id="{C4641B01-AA62-4871-A292-E756ECFB1380}"/>
              </a:ext>
            </a:extLst>
          </p:cNvPr>
          <p:cNvSpPr txBox="1"/>
          <p:nvPr/>
        </p:nvSpPr>
        <p:spPr>
          <a:xfrm>
            <a:off x="5891511" y="729205"/>
            <a:ext cx="6207889" cy="4801314"/>
          </a:xfrm>
          <a:prstGeom prst="rect">
            <a:avLst/>
          </a:prstGeom>
          <a:noFill/>
        </p:spPr>
        <p:txBody>
          <a:bodyPr wrap="square">
            <a:spAutoFit/>
          </a:bodyPr>
          <a:lstStyle/>
          <a:p>
            <a:pPr>
              <a:buClr>
                <a:srgbClr val="859F25"/>
              </a:buClr>
            </a:pPr>
            <a:r>
              <a:rPr lang="en-US" b="1" dirty="0">
                <a:solidFill>
                  <a:srgbClr val="859F25"/>
                </a:solidFill>
                <a:latin typeface="Arial" panose="020B0604020202020204" pitchFamily="34" charset="0"/>
                <a:cs typeface="Arial" panose="020B0604020202020204" pitchFamily="34" charset="0"/>
              </a:rPr>
              <a:t>Health and Sanitation</a:t>
            </a:r>
          </a:p>
          <a:p>
            <a:pPr marL="342900" indent="-342900">
              <a:buClr>
                <a:srgbClr val="859F25"/>
              </a:buClr>
              <a:buFont typeface="+mj-lt"/>
              <a:buAutoNum type="arabicPeriod"/>
            </a:pPr>
            <a:r>
              <a:rPr lang="en-US" dirty="0">
                <a:latin typeface="Arial" panose="020B0604020202020204" pitchFamily="34" charset="0"/>
                <a:cs typeface="Arial" panose="020B0604020202020204" pitchFamily="34" charset="0"/>
              </a:rPr>
              <a:t>Shelter floors and yard area </a:t>
            </a:r>
            <a:r>
              <a:rPr lang="en-US" b="1" dirty="0">
                <a:solidFill>
                  <a:srgbClr val="859F25"/>
                </a:solidFill>
                <a:latin typeface="Arial" panose="020B0604020202020204" pitchFamily="34" charset="0"/>
                <a:cs typeface="Arial" panose="020B0604020202020204" pitchFamily="34" charset="0"/>
              </a:rPr>
              <a:t>shall be kept clean</a:t>
            </a:r>
            <a:r>
              <a:rPr lang="en-US" dirty="0">
                <a:latin typeface="Arial" panose="020B0604020202020204" pitchFamily="34" charset="0"/>
                <a:cs typeface="Arial" panose="020B0604020202020204" pitchFamily="34" charset="0"/>
              </a:rPr>
              <a:t> and swept free of waste materials.</a:t>
            </a:r>
          </a:p>
          <a:p>
            <a:pPr marL="342900" indent="-342900">
              <a:buClr>
                <a:srgbClr val="859F25"/>
              </a:buClr>
              <a:buFont typeface="+mj-lt"/>
              <a:buAutoNum type="arabicPeriod"/>
            </a:pPr>
            <a:endParaRPr lang="en-US" dirty="0">
              <a:latin typeface="Arial" panose="020B0604020202020204" pitchFamily="34" charset="0"/>
              <a:cs typeface="Arial" panose="020B0604020202020204" pitchFamily="34" charset="0"/>
            </a:endParaRPr>
          </a:p>
          <a:p>
            <a:pPr marL="342900" indent="-342900">
              <a:buClr>
                <a:srgbClr val="859F25"/>
              </a:buClr>
              <a:buFont typeface="+mj-lt"/>
              <a:buAutoNum type="arabicPeriod"/>
            </a:pPr>
            <a:r>
              <a:rPr lang="en-US" dirty="0">
                <a:latin typeface="Arial" panose="020B0604020202020204" pitchFamily="34" charset="0"/>
                <a:cs typeface="Arial" panose="020B0604020202020204" pitchFamily="34" charset="0"/>
              </a:rPr>
              <a:t>Sleeping areas shall be </a:t>
            </a:r>
            <a:r>
              <a:rPr lang="en-US" b="1" dirty="0">
                <a:solidFill>
                  <a:srgbClr val="859F25"/>
                </a:solidFill>
                <a:latin typeface="Arial" panose="020B0604020202020204" pitchFamily="34" charset="0"/>
                <a:cs typeface="Arial" panose="020B0604020202020204" pitchFamily="34" charset="0"/>
              </a:rPr>
              <a:t>kept clean and tidy at all times.</a:t>
            </a:r>
          </a:p>
          <a:p>
            <a:pPr marL="342900" indent="-342900">
              <a:buClr>
                <a:srgbClr val="859F25"/>
              </a:buClr>
              <a:buFont typeface="+mj-lt"/>
              <a:buAutoNum type="arabicPeriod"/>
            </a:pPr>
            <a:endParaRPr lang="en-US" dirty="0">
              <a:latin typeface="Arial" panose="020B0604020202020204" pitchFamily="34" charset="0"/>
              <a:cs typeface="Arial" panose="020B0604020202020204" pitchFamily="34" charset="0"/>
            </a:endParaRPr>
          </a:p>
          <a:p>
            <a:pPr marL="342900" indent="-342900">
              <a:buClr>
                <a:srgbClr val="859F25"/>
              </a:buClr>
              <a:buFont typeface="+mj-lt"/>
              <a:buAutoNum type="arabicPeriod"/>
            </a:pPr>
            <a:r>
              <a:rPr lang="en-US" dirty="0">
                <a:latin typeface="Arial" panose="020B0604020202020204" pitchFamily="34" charset="0"/>
                <a:cs typeface="Arial" panose="020B0604020202020204" pitchFamily="34" charset="0"/>
              </a:rPr>
              <a:t>Dispose of solid waste containers in designated areas and </a:t>
            </a:r>
            <a:r>
              <a:rPr lang="en-US" b="1" dirty="0">
                <a:solidFill>
                  <a:srgbClr val="859F25"/>
                </a:solidFill>
                <a:latin typeface="Arial" panose="020B0604020202020204" pitchFamily="34" charset="0"/>
                <a:cs typeface="Arial" panose="020B0604020202020204" pitchFamily="34" charset="0"/>
              </a:rPr>
              <a:t>ensure proper disposal </a:t>
            </a:r>
            <a:r>
              <a:rPr lang="en-US" dirty="0">
                <a:latin typeface="Arial" panose="020B0604020202020204" pitchFamily="34" charset="0"/>
                <a:cs typeface="Arial" panose="020B0604020202020204" pitchFamily="34" charset="0"/>
              </a:rPr>
              <a:t>of these often.</a:t>
            </a:r>
          </a:p>
          <a:p>
            <a:pPr marL="342900" indent="-342900">
              <a:buClr>
                <a:srgbClr val="859F25"/>
              </a:buClr>
              <a:buFont typeface="+mj-lt"/>
              <a:buAutoNum type="arabicPeriod"/>
            </a:pPr>
            <a:endParaRPr lang="en-US" dirty="0">
              <a:latin typeface="Arial" panose="020B0604020202020204" pitchFamily="34" charset="0"/>
              <a:cs typeface="Arial" panose="020B0604020202020204" pitchFamily="34" charset="0"/>
            </a:endParaRPr>
          </a:p>
          <a:p>
            <a:pPr marL="342900" indent="-342900">
              <a:buClr>
                <a:srgbClr val="859F25"/>
              </a:buClr>
              <a:buFont typeface="+mj-lt"/>
              <a:buAutoNum type="arabicPeriod"/>
            </a:pPr>
            <a:r>
              <a:rPr lang="en-US" b="1" dirty="0">
                <a:solidFill>
                  <a:srgbClr val="859F25"/>
                </a:solidFill>
                <a:latin typeface="Arial" panose="020B0604020202020204" pitchFamily="34" charset="0"/>
                <a:cs typeface="Arial" panose="020B0604020202020204" pitchFamily="34" charset="0"/>
              </a:rPr>
              <a:t>Ensure water is available </a:t>
            </a:r>
            <a:r>
              <a:rPr lang="en-US" dirty="0">
                <a:latin typeface="Arial" panose="020B0604020202020204" pitchFamily="34" charset="0"/>
                <a:cs typeface="Arial" panose="020B0604020202020204" pitchFamily="34" charset="0"/>
              </a:rPr>
              <a:t>to maintain hygiene (bathing, laundering and toilet duties, etc.).</a:t>
            </a:r>
          </a:p>
          <a:p>
            <a:pPr marL="342900" indent="-342900">
              <a:buClr>
                <a:srgbClr val="859F25"/>
              </a:buClr>
              <a:buFont typeface="+mj-lt"/>
              <a:buAutoNum type="arabicPeriod"/>
            </a:pPr>
            <a:endParaRPr lang="en-US" dirty="0">
              <a:latin typeface="Arial" panose="020B0604020202020204" pitchFamily="34" charset="0"/>
              <a:cs typeface="Arial" panose="020B0604020202020204" pitchFamily="34" charset="0"/>
            </a:endParaRPr>
          </a:p>
          <a:p>
            <a:pPr marL="342900" indent="-342900">
              <a:buClr>
                <a:srgbClr val="859F25"/>
              </a:buClr>
              <a:buFont typeface="+mj-lt"/>
              <a:buAutoNum type="arabicPeriod"/>
            </a:pPr>
            <a:r>
              <a:rPr lang="en-US" b="1" dirty="0">
                <a:solidFill>
                  <a:srgbClr val="859F25"/>
                </a:solidFill>
                <a:latin typeface="Arial" panose="020B0604020202020204" pitchFamily="34" charset="0"/>
                <a:cs typeface="Arial" panose="020B0604020202020204" pitchFamily="34" charset="0"/>
              </a:rPr>
              <a:t>Maintain a distance of 6 feet </a:t>
            </a:r>
            <a:r>
              <a:rPr lang="en-US" dirty="0">
                <a:latin typeface="Arial" panose="020B0604020202020204" pitchFamily="34" charset="0"/>
                <a:cs typeface="Arial" panose="020B0604020202020204" pitchFamily="34" charset="0"/>
              </a:rPr>
              <a:t>between you and persons who are not in your immediate family.</a:t>
            </a:r>
          </a:p>
          <a:p>
            <a:pPr marL="342900" indent="-342900">
              <a:buClr>
                <a:srgbClr val="859F25"/>
              </a:buClr>
              <a:buFont typeface="+mj-lt"/>
              <a:buAutoNum type="arabicPeriod"/>
            </a:pPr>
            <a:endParaRPr lang="en-US" dirty="0">
              <a:latin typeface="Arial" panose="020B0604020202020204" pitchFamily="34" charset="0"/>
              <a:cs typeface="Arial" panose="020B0604020202020204" pitchFamily="34" charset="0"/>
            </a:endParaRPr>
          </a:p>
          <a:p>
            <a:pPr marL="342900" indent="-342900">
              <a:buClr>
                <a:srgbClr val="859F25"/>
              </a:buClr>
              <a:buFont typeface="+mj-lt"/>
              <a:buAutoNum type="arabicPeriod"/>
            </a:pPr>
            <a:r>
              <a:rPr lang="en-US" dirty="0">
                <a:latin typeface="Arial" panose="020B0604020202020204" pitchFamily="34" charset="0"/>
                <a:cs typeface="Arial" panose="020B0604020202020204" pitchFamily="34" charset="0"/>
              </a:rPr>
              <a:t>Bathroom and washing facilities </a:t>
            </a:r>
            <a:r>
              <a:rPr lang="en-US" b="1" dirty="0">
                <a:solidFill>
                  <a:srgbClr val="859F25"/>
                </a:solidFill>
                <a:latin typeface="Arial" panose="020B0604020202020204" pitchFamily="34" charset="0"/>
                <a:cs typeface="Arial" panose="020B0604020202020204" pitchFamily="34" charset="0"/>
              </a:rPr>
              <a:t>should be kept clean.</a:t>
            </a:r>
          </a:p>
        </p:txBody>
      </p:sp>
      <p:grpSp>
        <p:nvGrpSpPr>
          <p:cNvPr id="9" name="Group 8">
            <a:extLst>
              <a:ext uri="{FF2B5EF4-FFF2-40B4-BE49-F238E27FC236}">
                <a16:creationId xmlns:a16="http://schemas.microsoft.com/office/drawing/2014/main" id="{4C78AC2C-0919-4CE9-9456-DD29248E6FF6}"/>
              </a:ext>
            </a:extLst>
          </p:cNvPr>
          <p:cNvGrpSpPr/>
          <p:nvPr/>
        </p:nvGrpSpPr>
        <p:grpSpPr>
          <a:xfrm>
            <a:off x="0" y="5725741"/>
            <a:ext cx="4251846" cy="1132259"/>
            <a:chOff x="-3942" y="5736777"/>
            <a:chExt cx="4251846" cy="1132259"/>
          </a:xfrm>
        </p:grpSpPr>
        <p:grpSp>
          <p:nvGrpSpPr>
            <p:cNvPr id="15" name="Group 14">
              <a:extLst>
                <a:ext uri="{FF2B5EF4-FFF2-40B4-BE49-F238E27FC236}">
                  <a16:creationId xmlns:a16="http://schemas.microsoft.com/office/drawing/2014/main" id="{1CCFB50A-6BB2-4E50-8093-6FD2226A2119}"/>
                </a:ext>
              </a:extLst>
            </p:cNvPr>
            <p:cNvGrpSpPr/>
            <p:nvPr/>
          </p:nvGrpSpPr>
          <p:grpSpPr>
            <a:xfrm>
              <a:off x="-3942" y="5736777"/>
              <a:ext cx="4251846" cy="1132259"/>
              <a:chOff x="-3942" y="5736777"/>
              <a:chExt cx="4251846" cy="1132259"/>
            </a:xfrm>
          </p:grpSpPr>
          <p:pic>
            <p:nvPicPr>
              <p:cNvPr id="17" name="Picture 16" descr="Logo&#10;&#10;Description automatically generated">
                <a:extLst>
                  <a:ext uri="{FF2B5EF4-FFF2-40B4-BE49-F238E27FC236}">
                    <a16:creationId xmlns:a16="http://schemas.microsoft.com/office/drawing/2014/main" id="{6C949E0B-5E32-49D7-988B-234F9E3CB0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8232" y="6100168"/>
                <a:ext cx="1699672" cy="359600"/>
              </a:xfrm>
              <a:prstGeom prst="rect">
                <a:avLst/>
              </a:prstGeom>
            </p:spPr>
          </p:pic>
          <p:pic>
            <p:nvPicPr>
              <p:cNvPr id="18" name="Picture 17" descr="Logo&#10;&#10;Description automatically generated">
                <a:extLst>
                  <a:ext uri="{FF2B5EF4-FFF2-40B4-BE49-F238E27FC236}">
                    <a16:creationId xmlns:a16="http://schemas.microsoft.com/office/drawing/2014/main" id="{C70847EC-8E6C-44D2-8987-8856DB8414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42" y="5736777"/>
                <a:ext cx="2506687" cy="1132259"/>
              </a:xfrm>
              <a:prstGeom prst="rect">
                <a:avLst/>
              </a:prstGeom>
            </p:spPr>
          </p:pic>
        </p:grpSp>
        <p:cxnSp>
          <p:nvCxnSpPr>
            <p:cNvPr id="16" name="Straight Connector 15">
              <a:extLst>
                <a:ext uri="{FF2B5EF4-FFF2-40B4-BE49-F238E27FC236}">
                  <a16:creationId xmlns:a16="http://schemas.microsoft.com/office/drawing/2014/main" id="{9C9D4859-BD62-4239-AFA5-7578721EB085}"/>
                </a:ext>
              </a:extLst>
            </p:cNvPr>
            <p:cNvCxnSpPr/>
            <p:nvPr/>
          </p:nvCxnSpPr>
          <p:spPr>
            <a:xfrm>
              <a:off x="2351318" y="6128658"/>
              <a:ext cx="0" cy="342494"/>
            </a:xfrm>
            <a:prstGeom prst="line">
              <a:avLst/>
            </a:prstGeom>
            <a:ln w="9525"/>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31786325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5BBED4A9-355A-44E4-9BD3-3B9E153D9153}"/>
              </a:ext>
            </a:extLst>
          </p:cNvPr>
          <p:cNvPicPr>
            <a:picLocks noChangeAspect="1"/>
          </p:cNvPicPr>
          <p:nvPr/>
        </p:nvPicPr>
        <p:blipFill>
          <a:blip r:embed="rId2"/>
          <a:stretch>
            <a:fillRect/>
          </a:stretch>
        </p:blipFill>
        <p:spPr>
          <a:xfrm>
            <a:off x="4701185" y="729205"/>
            <a:ext cx="994437" cy="1025035"/>
          </a:xfrm>
          <a:prstGeom prst="rect">
            <a:avLst/>
          </a:prstGeom>
        </p:spPr>
      </p:pic>
      <p:sp>
        <p:nvSpPr>
          <p:cNvPr id="10" name="Google Shape;203;p9">
            <a:extLst>
              <a:ext uri="{FF2B5EF4-FFF2-40B4-BE49-F238E27FC236}">
                <a16:creationId xmlns:a16="http://schemas.microsoft.com/office/drawing/2014/main" id="{1DC51DEB-3362-48F2-8EA1-64CD42A7777E}"/>
              </a:ext>
            </a:extLst>
          </p:cNvPr>
          <p:cNvSpPr/>
          <p:nvPr/>
        </p:nvSpPr>
        <p:spPr>
          <a:xfrm>
            <a:off x="-16474" y="-5347"/>
            <a:ext cx="4211052" cy="5781843"/>
          </a:xfrm>
          <a:prstGeom prst="rect">
            <a:avLst/>
          </a:prstGeom>
          <a:solidFill>
            <a:srgbClr val="859F2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Calibri"/>
              <a:ea typeface="Calibri"/>
              <a:cs typeface="Calibri"/>
              <a:sym typeface="Calibri"/>
            </a:endParaRPr>
          </a:p>
        </p:txBody>
      </p:sp>
      <p:sp>
        <p:nvSpPr>
          <p:cNvPr id="19" name="Google Shape;425;p24">
            <a:extLst>
              <a:ext uri="{FF2B5EF4-FFF2-40B4-BE49-F238E27FC236}">
                <a16:creationId xmlns:a16="http://schemas.microsoft.com/office/drawing/2014/main" id="{D26F5957-57F3-4425-BDE0-6350260C42A7}"/>
              </a:ext>
            </a:extLst>
          </p:cNvPr>
          <p:cNvSpPr txBox="1">
            <a:spLocks/>
          </p:cNvSpPr>
          <p:nvPr/>
        </p:nvSpPr>
        <p:spPr>
          <a:xfrm>
            <a:off x="661689" y="638259"/>
            <a:ext cx="2987074" cy="4494629"/>
          </a:xfrm>
          <a:prstGeom prst="rect">
            <a:avLst/>
          </a:prstGeom>
          <a:noFill/>
          <a:ln>
            <a:noFill/>
          </a:ln>
        </p:spPr>
        <p:txBody>
          <a:bodyPr spcFirstLastPara="1" wrap="square" lIns="91425" tIns="45700" rIns="91425" bIns="457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buClr>
                <a:schemeClr val="lt1"/>
              </a:buClr>
              <a:buSzPts val="4400"/>
              <a:buFont typeface="Arial"/>
              <a:buNone/>
            </a:pPr>
            <a:r>
              <a:rPr lang="en-US" sz="3600" b="1" dirty="0">
                <a:solidFill>
                  <a:schemeClr val="lt1"/>
                </a:solidFill>
                <a:latin typeface="Arial"/>
                <a:ea typeface="Arial"/>
                <a:cs typeface="Arial"/>
                <a:sym typeface="Arial"/>
              </a:rPr>
              <a:t>Shelter Rules And Needs</a:t>
            </a:r>
          </a:p>
        </p:txBody>
      </p:sp>
      <p:sp>
        <p:nvSpPr>
          <p:cNvPr id="23" name="TextBox 22">
            <a:extLst>
              <a:ext uri="{FF2B5EF4-FFF2-40B4-BE49-F238E27FC236}">
                <a16:creationId xmlns:a16="http://schemas.microsoft.com/office/drawing/2014/main" id="{C4641B01-AA62-4871-A292-E756ECFB1380}"/>
              </a:ext>
            </a:extLst>
          </p:cNvPr>
          <p:cNvSpPr txBox="1"/>
          <p:nvPr/>
        </p:nvSpPr>
        <p:spPr>
          <a:xfrm>
            <a:off x="6096000" y="729205"/>
            <a:ext cx="5784348" cy="4801314"/>
          </a:xfrm>
          <a:prstGeom prst="rect">
            <a:avLst/>
          </a:prstGeom>
          <a:noFill/>
        </p:spPr>
        <p:txBody>
          <a:bodyPr wrap="square">
            <a:spAutoFit/>
          </a:bodyPr>
          <a:lstStyle/>
          <a:p>
            <a:pPr>
              <a:buClr>
                <a:srgbClr val="859F25"/>
              </a:buClr>
            </a:pPr>
            <a:r>
              <a:rPr lang="en-US" b="1" dirty="0">
                <a:solidFill>
                  <a:srgbClr val="859F25"/>
                </a:solidFill>
                <a:latin typeface="Arial" panose="020B0604020202020204" pitchFamily="34" charset="0"/>
                <a:cs typeface="Arial" panose="020B0604020202020204" pitchFamily="34" charset="0"/>
              </a:rPr>
              <a:t>Other Rules</a:t>
            </a:r>
          </a:p>
          <a:p>
            <a:pPr>
              <a:buClr>
                <a:srgbClr val="859F25"/>
              </a:buClr>
            </a:pPr>
            <a:endParaRPr lang="en-US" dirty="0">
              <a:latin typeface="Arial" panose="020B0604020202020204" pitchFamily="34" charset="0"/>
              <a:cs typeface="Arial" panose="020B0604020202020204" pitchFamily="34" charset="0"/>
            </a:endParaRPr>
          </a:p>
          <a:p>
            <a:pPr marL="342900" indent="-342900">
              <a:buClr>
                <a:srgbClr val="859F25"/>
              </a:buClr>
              <a:buFont typeface="+mj-lt"/>
              <a:buAutoNum type="arabicPeriod"/>
            </a:pPr>
            <a:r>
              <a:rPr lang="en-US" b="1" dirty="0">
                <a:solidFill>
                  <a:srgbClr val="859F25"/>
                </a:solidFill>
                <a:latin typeface="Arial" panose="020B0604020202020204" pitchFamily="34" charset="0"/>
                <a:cs typeface="Arial" panose="020B0604020202020204" pitchFamily="34" charset="0"/>
              </a:rPr>
              <a:t>No livestock </a:t>
            </a:r>
            <a:r>
              <a:rPr lang="en-US" dirty="0">
                <a:latin typeface="Arial" panose="020B0604020202020204" pitchFamily="34" charset="0"/>
                <a:cs typeface="Arial" panose="020B0604020202020204" pitchFamily="34" charset="0"/>
              </a:rPr>
              <a:t>(some shelters may allow pets to be kept outside).</a:t>
            </a:r>
          </a:p>
          <a:p>
            <a:pPr marL="342900" indent="-342900">
              <a:buClr>
                <a:srgbClr val="859F25"/>
              </a:buClr>
              <a:buFont typeface="+mj-lt"/>
              <a:buAutoNum type="arabicPeriod"/>
            </a:pPr>
            <a:endParaRPr lang="en-US" dirty="0">
              <a:latin typeface="Arial" panose="020B0604020202020204" pitchFamily="34" charset="0"/>
              <a:cs typeface="Arial" panose="020B0604020202020204" pitchFamily="34" charset="0"/>
            </a:endParaRPr>
          </a:p>
          <a:p>
            <a:pPr marL="342900" indent="-342900">
              <a:buClr>
                <a:srgbClr val="859F25"/>
              </a:buClr>
              <a:buFont typeface="+mj-lt"/>
              <a:buAutoNum type="arabicPeriod"/>
            </a:pPr>
            <a:r>
              <a:rPr lang="en-US" dirty="0">
                <a:latin typeface="Arial" panose="020B0604020202020204" pitchFamily="34" charset="0"/>
                <a:cs typeface="Arial" panose="020B0604020202020204" pitchFamily="34" charset="0"/>
              </a:rPr>
              <a:t>No </a:t>
            </a:r>
            <a:r>
              <a:rPr lang="en-US" b="1" dirty="0">
                <a:solidFill>
                  <a:srgbClr val="859F25"/>
                </a:solidFill>
                <a:latin typeface="Arial" panose="020B0604020202020204" pitchFamily="34" charset="0"/>
                <a:cs typeface="Arial" panose="020B0604020202020204" pitchFamily="34" charset="0"/>
              </a:rPr>
              <a:t>loud music.</a:t>
            </a:r>
          </a:p>
          <a:p>
            <a:pPr marL="342900" indent="-342900">
              <a:buClr>
                <a:srgbClr val="859F25"/>
              </a:buClr>
              <a:buFont typeface="+mj-lt"/>
              <a:buAutoNum type="arabicPeriod"/>
            </a:pPr>
            <a:endParaRPr lang="en-US" dirty="0">
              <a:latin typeface="Arial" panose="020B0604020202020204" pitchFamily="34" charset="0"/>
              <a:cs typeface="Arial" panose="020B0604020202020204" pitchFamily="34" charset="0"/>
            </a:endParaRPr>
          </a:p>
          <a:p>
            <a:pPr marL="342900" indent="-342900">
              <a:buClr>
                <a:srgbClr val="859F25"/>
              </a:buClr>
              <a:buFont typeface="+mj-lt"/>
              <a:buAutoNum type="arabicPeriod"/>
            </a:pPr>
            <a:r>
              <a:rPr lang="en-US" dirty="0">
                <a:latin typeface="Arial" panose="020B0604020202020204" pitchFamily="34" charset="0"/>
                <a:cs typeface="Arial" panose="020B0604020202020204" pitchFamily="34" charset="0"/>
              </a:rPr>
              <a:t>No </a:t>
            </a:r>
            <a:r>
              <a:rPr lang="en-US" b="1" dirty="0">
                <a:solidFill>
                  <a:srgbClr val="859F25"/>
                </a:solidFill>
                <a:latin typeface="Arial" panose="020B0604020202020204" pitchFamily="34" charset="0"/>
                <a:cs typeface="Arial" panose="020B0604020202020204" pitchFamily="34" charset="0"/>
              </a:rPr>
              <a:t>boisterous or discourteous </a:t>
            </a:r>
            <a:r>
              <a:rPr lang="en-US" dirty="0" err="1">
                <a:latin typeface="Arial" panose="020B0604020202020204" pitchFamily="34" charset="0"/>
                <a:cs typeface="Arial" panose="020B0604020202020204" pitchFamily="34" charset="0"/>
              </a:rPr>
              <a:t>behaviour</a:t>
            </a:r>
            <a:r>
              <a:rPr lang="en-US" dirty="0">
                <a:latin typeface="Arial" panose="020B0604020202020204" pitchFamily="34" charset="0"/>
                <a:cs typeface="Arial" panose="020B0604020202020204" pitchFamily="34" charset="0"/>
              </a:rPr>
              <a:t>.</a:t>
            </a:r>
          </a:p>
          <a:p>
            <a:pPr marL="342900" indent="-342900">
              <a:buClr>
                <a:srgbClr val="859F25"/>
              </a:buClr>
              <a:buFont typeface="+mj-lt"/>
              <a:buAutoNum type="arabicPeriod"/>
            </a:pPr>
            <a:endParaRPr lang="en-US" dirty="0">
              <a:latin typeface="Arial" panose="020B0604020202020204" pitchFamily="34" charset="0"/>
              <a:cs typeface="Arial" panose="020B0604020202020204" pitchFamily="34" charset="0"/>
            </a:endParaRPr>
          </a:p>
          <a:p>
            <a:pPr marL="342900" indent="-342900">
              <a:buClr>
                <a:srgbClr val="859F25"/>
              </a:buClr>
              <a:buFont typeface="+mj-lt"/>
              <a:buAutoNum type="arabicPeriod"/>
            </a:pPr>
            <a:r>
              <a:rPr lang="en-US" dirty="0" err="1">
                <a:latin typeface="Arial" panose="020B0604020202020204" pitchFamily="34" charset="0"/>
                <a:cs typeface="Arial" panose="020B0604020202020204" pitchFamily="34" charset="0"/>
              </a:rPr>
              <a:t>Shelterees</a:t>
            </a:r>
            <a:r>
              <a:rPr lang="en-US" dirty="0">
                <a:latin typeface="Arial" panose="020B0604020202020204" pitchFamily="34" charset="0"/>
                <a:cs typeface="Arial" panose="020B0604020202020204" pitchFamily="34" charset="0"/>
              </a:rPr>
              <a:t> leaving the shelter for any period of time </a:t>
            </a:r>
            <a:r>
              <a:rPr lang="en-US" b="1" dirty="0">
                <a:solidFill>
                  <a:srgbClr val="859F25"/>
                </a:solidFill>
                <a:latin typeface="Arial" panose="020B0604020202020204" pitchFamily="34" charset="0"/>
                <a:cs typeface="Arial" panose="020B0604020202020204" pitchFamily="34" charset="0"/>
              </a:rPr>
              <a:t>must sign out and in at the registration area.</a:t>
            </a:r>
          </a:p>
          <a:p>
            <a:pPr marL="342900" indent="-342900">
              <a:buClr>
                <a:srgbClr val="859F25"/>
              </a:buClr>
              <a:buFont typeface="+mj-lt"/>
              <a:buAutoNum type="arabicPeriod"/>
            </a:pPr>
            <a:endParaRPr lang="en-US" dirty="0">
              <a:latin typeface="Arial" panose="020B0604020202020204" pitchFamily="34" charset="0"/>
              <a:cs typeface="Arial" panose="020B0604020202020204" pitchFamily="34" charset="0"/>
            </a:endParaRPr>
          </a:p>
          <a:p>
            <a:pPr marL="342900" indent="-342900">
              <a:buClr>
                <a:srgbClr val="859F25"/>
              </a:buClr>
              <a:buFont typeface="+mj-lt"/>
              <a:buAutoNum type="arabicPeriod"/>
            </a:pPr>
            <a:r>
              <a:rPr lang="en-US" b="1" dirty="0">
                <a:solidFill>
                  <a:srgbClr val="859F25"/>
                </a:solidFill>
                <a:latin typeface="Arial" panose="020B0604020202020204" pitchFamily="34" charset="0"/>
                <a:cs typeface="Arial" panose="020B0604020202020204" pitchFamily="34" charset="0"/>
              </a:rPr>
              <a:t>Do not leave children unattended </a:t>
            </a:r>
            <a:r>
              <a:rPr lang="en-US" dirty="0">
                <a:latin typeface="Arial" panose="020B0604020202020204" pitchFamily="34" charset="0"/>
                <a:cs typeface="Arial" panose="020B0604020202020204" pitchFamily="34" charset="0"/>
              </a:rPr>
              <a:t>and keep track of children.</a:t>
            </a:r>
          </a:p>
          <a:p>
            <a:pPr marL="342900" indent="-342900">
              <a:buClr>
                <a:srgbClr val="859F25"/>
              </a:buClr>
              <a:buFont typeface="+mj-lt"/>
              <a:buAutoNum type="arabicPeriod"/>
            </a:pPr>
            <a:endParaRPr lang="en-US" dirty="0">
              <a:latin typeface="Arial" panose="020B0604020202020204" pitchFamily="34" charset="0"/>
              <a:cs typeface="Arial" panose="020B0604020202020204" pitchFamily="34" charset="0"/>
            </a:endParaRPr>
          </a:p>
          <a:p>
            <a:pPr marL="342900" indent="-342900">
              <a:buClr>
                <a:srgbClr val="859F25"/>
              </a:buClr>
              <a:buFont typeface="+mj-lt"/>
              <a:buAutoNum type="arabicPeriod"/>
            </a:pPr>
            <a:r>
              <a:rPr lang="en-US" b="1" dirty="0">
                <a:solidFill>
                  <a:srgbClr val="859F25"/>
                </a:solidFill>
                <a:latin typeface="Arial" panose="020B0604020202020204" pitchFamily="34" charset="0"/>
                <a:cs typeface="Arial" panose="020B0604020202020204" pitchFamily="34" charset="0"/>
              </a:rPr>
              <a:t>Remember the existing laws </a:t>
            </a:r>
            <a:r>
              <a:rPr lang="en-US" dirty="0">
                <a:latin typeface="Arial" panose="020B0604020202020204" pitchFamily="34" charset="0"/>
                <a:cs typeface="Arial" panose="020B0604020202020204" pitchFamily="34" charset="0"/>
              </a:rPr>
              <a:t>of the land remain enforced at shelters.</a:t>
            </a:r>
          </a:p>
        </p:txBody>
      </p:sp>
      <p:grpSp>
        <p:nvGrpSpPr>
          <p:cNvPr id="9" name="Group 8">
            <a:extLst>
              <a:ext uri="{FF2B5EF4-FFF2-40B4-BE49-F238E27FC236}">
                <a16:creationId xmlns:a16="http://schemas.microsoft.com/office/drawing/2014/main" id="{89206C86-ECA1-42B8-B49F-57470EC941BF}"/>
              </a:ext>
            </a:extLst>
          </p:cNvPr>
          <p:cNvGrpSpPr/>
          <p:nvPr/>
        </p:nvGrpSpPr>
        <p:grpSpPr>
          <a:xfrm>
            <a:off x="0" y="5725741"/>
            <a:ext cx="4251846" cy="1132259"/>
            <a:chOff x="-3942" y="5736777"/>
            <a:chExt cx="4251846" cy="1132259"/>
          </a:xfrm>
        </p:grpSpPr>
        <p:grpSp>
          <p:nvGrpSpPr>
            <p:cNvPr id="15" name="Group 14">
              <a:extLst>
                <a:ext uri="{FF2B5EF4-FFF2-40B4-BE49-F238E27FC236}">
                  <a16:creationId xmlns:a16="http://schemas.microsoft.com/office/drawing/2014/main" id="{39D4961C-2808-4C21-801A-C5462FDFB942}"/>
                </a:ext>
              </a:extLst>
            </p:cNvPr>
            <p:cNvGrpSpPr/>
            <p:nvPr/>
          </p:nvGrpSpPr>
          <p:grpSpPr>
            <a:xfrm>
              <a:off x="-3942" y="5736777"/>
              <a:ext cx="4251846" cy="1132259"/>
              <a:chOff x="-3942" y="5736777"/>
              <a:chExt cx="4251846" cy="1132259"/>
            </a:xfrm>
          </p:grpSpPr>
          <p:pic>
            <p:nvPicPr>
              <p:cNvPr id="17" name="Picture 16" descr="Logo&#10;&#10;Description automatically generated">
                <a:extLst>
                  <a:ext uri="{FF2B5EF4-FFF2-40B4-BE49-F238E27FC236}">
                    <a16:creationId xmlns:a16="http://schemas.microsoft.com/office/drawing/2014/main" id="{11E791BC-B048-4959-8FB9-A07972D7BF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8232" y="6100168"/>
                <a:ext cx="1699672" cy="359600"/>
              </a:xfrm>
              <a:prstGeom prst="rect">
                <a:avLst/>
              </a:prstGeom>
            </p:spPr>
          </p:pic>
          <p:pic>
            <p:nvPicPr>
              <p:cNvPr id="18" name="Picture 17" descr="Logo&#10;&#10;Description automatically generated">
                <a:extLst>
                  <a:ext uri="{FF2B5EF4-FFF2-40B4-BE49-F238E27FC236}">
                    <a16:creationId xmlns:a16="http://schemas.microsoft.com/office/drawing/2014/main" id="{99C8C45F-53F4-4F84-845A-0AA03561B0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42" y="5736777"/>
                <a:ext cx="2506687" cy="1132259"/>
              </a:xfrm>
              <a:prstGeom prst="rect">
                <a:avLst/>
              </a:prstGeom>
            </p:spPr>
          </p:pic>
        </p:grpSp>
        <p:cxnSp>
          <p:nvCxnSpPr>
            <p:cNvPr id="16" name="Straight Connector 15">
              <a:extLst>
                <a:ext uri="{FF2B5EF4-FFF2-40B4-BE49-F238E27FC236}">
                  <a16:creationId xmlns:a16="http://schemas.microsoft.com/office/drawing/2014/main" id="{380BBD15-4311-49DD-89A3-E09A463247A8}"/>
                </a:ext>
              </a:extLst>
            </p:cNvPr>
            <p:cNvCxnSpPr/>
            <p:nvPr/>
          </p:nvCxnSpPr>
          <p:spPr>
            <a:xfrm>
              <a:off x="2351318" y="6128658"/>
              <a:ext cx="0" cy="342494"/>
            </a:xfrm>
            <a:prstGeom prst="line">
              <a:avLst/>
            </a:prstGeom>
            <a:ln w="9525"/>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14145888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window, indoor&#10;&#10;Description automatically generated">
            <a:extLst>
              <a:ext uri="{FF2B5EF4-FFF2-40B4-BE49-F238E27FC236}">
                <a16:creationId xmlns:a16="http://schemas.microsoft.com/office/drawing/2014/main" id="{81D67C3D-2D71-400E-B7D9-792062F22E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7236" y="0"/>
            <a:ext cx="10264764" cy="5776496"/>
          </a:xfrm>
          <a:prstGeom prst="rect">
            <a:avLst/>
          </a:prstGeom>
        </p:spPr>
      </p:pic>
      <p:sp>
        <p:nvSpPr>
          <p:cNvPr id="15" name="Rectangle 14">
            <a:extLst>
              <a:ext uri="{FF2B5EF4-FFF2-40B4-BE49-F238E27FC236}">
                <a16:creationId xmlns:a16="http://schemas.microsoft.com/office/drawing/2014/main" id="{EB9384EA-D096-4FED-843E-1E445EF92FF5}"/>
              </a:ext>
            </a:extLst>
          </p:cNvPr>
          <p:cNvSpPr/>
          <p:nvPr/>
        </p:nvSpPr>
        <p:spPr>
          <a:xfrm>
            <a:off x="4491892" y="3429000"/>
            <a:ext cx="7435348" cy="1987241"/>
          </a:xfrm>
          <a:prstGeom prst="rect">
            <a:avLst/>
          </a:prstGeom>
          <a:solidFill>
            <a:srgbClr val="859F25">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Google Shape;203;p9">
            <a:extLst>
              <a:ext uri="{FF2B5EF4-FFF2-40B4-BE49-F238E27FC236}">
                <a16:creationId xmlns:a16="http://schemas.microsoft.com/office/drawing/2014/main" id="{1DC51DEB-3362-48F2-8EA1-64CD42A7777E}"/>
              </a:ext>
            </a:extLst>
          </p:cNvPr>
          <p:cNvSpPr/>
          <p:nvPr/>
        </p:nvSpPr>
        <p:spPr>
          <a:xfrm>
            <a:off x="-16474" y="-5347"/>
            <a:ext cx="4211052" cy="5781843"/>
          </a:xfrm>
          <a:prstGeom prst="rect">
            <a:avLst/>
          </a:prstGeom>
          <a:solidFill>
            <a:srgbClr val="859F2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Calibri"/>
              <a:ea typeface="Calibri"/>
              <a:cs typeface="Calibri"/>
              <a:sym typeface="Calibri"/>
            </a:endParaRPr>
          </a:p>
        </p:txBody>
      </p:sp>
      <p:sp>
        <p:nvSpPr>
          <p:cNvPr id="19" name="Google Shape;425;p24">
            <a:extLst>
              <a:ext uri="{FF2B5EF4-FFF2-40B4-BE49-F238E27FC236}">
                <a16:creationId xmlns:a16="http://schemas.microsoft.com/office/drawing/2014/main" id="{D26F5957-57F3-4425-BDE0-6350260C42A7}"/>
              </a:ext>
            </a:extLst>
          </p:cNvPr>
          <p:cNvSpPr txBox="1">
            <a:spLocks/>
          </p:cNvSpPr>
          <p:nvPr/>
        </p:nvSpPr>
        <p:spPr>
          <a:xfrm>
            <a:off x="661689" y="638259"/>
            <a:ext cx="2987074" cy="4494629"/>
          </a:xfrm>
          <a:prstGeom prst="rect">
            <a:avLst/>
          </a:prstGeom>
          <a:noFill/>
          <a:ln>
            <a:noFill/>
          </a:ln>
        </p:spPr>
        <p:txBody>
          <a:bodyPr spcFirstLastPara="1" wrap="square" lIns="91425" tIns="45700" rIns="91425" bIns="457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buClr>
                <a:schemeClr val="lt1"/>
              </a:buClr>
              <a:buSzPts val="4400"/>
              <a:buFont typeface="Arial"/>
              <a:buNone/>
            </a:pPr>
            <a:r>
              <a:rPr lang="en-US" sz="3600" b="1" dirty="0">
                <a:solidFill>
                  <a:schemeClr val="lt1"/>
                </a:solidFill>
                <a:latin typeface="Arial"/>
                <a:ea typeface="Arial"/>
                <a:cs typeface="Arial"/>
                <a:sym typeface="Arial"/>
              </a:rPr>
              <a:t>Challenges Faced In Shelters</a:t>
            </a:r>
          </a:p>
        </p:txBody>
      </p:sp>
      <p:sp>
        <p:nvSpPr>
          <p:cNvPr id="23" name="TextBox 22">
            <a:extLst>
              <a:ext uri="{FF2B5EF4-FFF2-40B4-BE49-F238E27FC236}">
                <a16:creationId xmlns:a16="http://schemas.microsoft.com/office/drawing/2014/main" id="{C4641B01-AA62-4871-A292-E756ECFB1380}"/>
              </a:ext>
            </a:extLst>
          </p:cNvPr>
          <p:cNvSpPr txBox="1"/>
          <p:nvPr/>
        </p:nvSpPr>
        <p:spPr>
          <a:xfrm>
            <a:off x="4914310" y="3655560"/>
            <a:ext cx="6660166" cy="1477328"/>
          </a:xfrm>
          <a:prstGeom prst="rect">
            <a:avLst/>
          </a:prstGeom>
          <a:noFill/>
        </p:spPr>
        <p:txBody>
          <a:bodyPr wrap="square">
            <a:spAutoFit/>
          </a:bodyPr>
          <a:lstStyle/>
          <a:p>
            <a:pPr marL="285750" indent="-285750">
              <a:buClr>
                <a:schemeClr val="bg1"/>
              </a:buClr>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Privacy</a:t>
            </a:r>
          </a:p>
          <a:p>
            <a:pPr marL="285750" indent="-285750">
              <a:buClr>
                <a:schemeClr val="bg1"/>
              </a:buClr>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Fear Of Discrimination By Illegal Immigrants And Migrants</a:t>
            </a:r>
          </a:p>
          <a:p>
            <a:pPr marL="285750" indent="-285750">
              <a:buClr>
                <a:schemeClr val="bg1"/>
              </a:buClr>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No Shelter Recovery Policy For The Landless</a:t>
            </a:r>
          </a:p>
          <a:p>
            <a:pPr marL="285750" indent="-285750">
              <a:buClr>
                <a:schemeClr val="bg1"/>
              </a:buClr>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Reluctance To Leave</a:t>
            </a:r>
          </a:p>
          <a:p>
            <a:pPr marL="285750" indent="-285750">
              <a:buClr>
                <a:schemeClr val="bg1"/>
              </a:buClr>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Compensation For Damage</a:t>
            </a:r>
          </a:p>
        </p:txBody>
      </p:sp>
      <p:grpSp>
        <p:nvGrpSpPr>
          <p:cNvPr id="14" name="Group 13">
            <a:extLst>
              <a:ext uri="{FF2B5EF4-FFF2-40B4-BE49-F238E27FC236}">
                <a16:creationId xmlns:a16="http://schemas.microsoft.com/office/drawing/2014/main" id="{6AE48F1E-906C-4A32-BE8B-C01C0CFB7724}"/>
              </a:ext>
            </a:extLst>
          </p:cNvPr>
          <p:cNvGrpSpPr/>
          <p:nvPr/>
        </p:nvGrpSpPr>
        <p:grpSpPr>
          <a:xfrm>
            <a:off x="0" y="5725741"/>
            <a:ext cx="4251846" cy="1132259"/>
            <a:chOff x="-3942" y="5736777"/>
            <a:chExt cx="4251846" cy="1132259"/>
          </a:xfrm>
        </p:grpSpPr>
        <p:grpSp>
          <p:nvGrpSpPr>
            <p:cNvPr id="16" name="Group 15">
              <a:extLst>
                <a:ext uri="{FF2B5EF4-FFF2-40B4-BE49-F238E27FC236}">
                  <a16:creationId xmlns:a16="http://schemas.microsoft.com/office/drawing/2014/main" id="{241428DF-FA91-48A0-B686-BF04890AB2AE}"/>
                </a:ext>
              </a:extLst>
            </p:cNvPr>
            <p:cNvGrpSpPr/>
            <p:nvPr/>
          </p:nvGrpSpPr>
          <p:grpSpPr>
            <a:xfrm>
              <a:off x="-3942" y="5736777"/>
              <a:ext cx="4251846" cy="1132259"/>
              <a:chOff x="-3942" y="5736777"/>
              <a:chExt cx="4251846" cy="1132259"/>
            </a:xfrm>
          </p:grpSpPr>
          <p:pic>
            <p:nvPicPr>
              <p:cNvPr id="18" name="Picture 17" descr="Logo&#10;&#10;Description automatically generated">
                <a:extLst>
                  <a:ext uri="{FF2B5EF4-FFF2-40B4-BE49-F238E27FC236}">
                    <a16:creationId xmlns:a16="http://schemas.microsoft.com/office/drawing/2014/main" id="{892A6DF7-65BA-413E-B07A-11EF7BA0F2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48232" y="6100168"/>
                <a:ext cx="1699672" cy="359600"/>
              </a:xfrm>
              <a:prstGeom prst="rect">
                <a:avLst/>
              </a:prstGeom>
            </p:spPr>
          </p:pic>
          <p:pic>
            <p:nvPicPr>
              <p:cNvPr id="20" name="Picture 19" descr="Logo&#10;&#10;Description automatically generated">
                <a:extLst>
                  <a:ext uri="{FF2B5EF4-FFF2-40B4-BE49-F238E27FC236}">
                    <a16:creationId xmlns:a16="http://schemas.microsoft.com/office/drawing/2014/main" id="{9A1CFB53-3277-4337-B9BA-9025E93F1AF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42" y="5736777"/>
                <a:ext cx="2506687" cy="1132259"/>
              </a:xfrm>
              <a:prstGeom prst="rect">
                <a:avLst/>
              </a:prstGeom>
            </p:spPr>
          </p:pic>
        </p:grpSp>
        <p:cxnSp>
          <p:nvCxnSpPr>
            <p:cNvPr id="17" name="Straight Connector 16">
              <a:extLst>
                <a:ext uri="{FF2B5EF4-FFF2-40B4-BE49-F238E27FC236}">
                  <a16:creationId xmlns:a16="http://schemas.microsoft.com/office/drawing/2014/main" id="{C8BA5B84-51A0-4573-9F30-CDD0723DA91D}"/>
                </a:ext>
              </a:extLst>
            </p:cNvPr>
            <p:cNvCxnSpPr/>
            <p:nvPr/>
          </p:nvCxnSpPr>
          <p:spPr>
            <a:xfrm>
              <a:off x="2351318" y="6128658"/>
              <a:ext cx="0" cy="342494"/>
            </a:xfrm>
            <a:prstGeom prst="line">
              <a:avLst/>
            </a:prstGeom>
            <a:ln w="9525"/>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8070999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window, indoor&#10;&#10;Description automatically generated">
            <a:extLst>
              <a:ext uri="{FF2B5EF4-FFF2-40B4-BE49-F238E27FC236}">
                <a16:creationId xmlns:a16="http://schemas.microsoft.com/office/drawing/2014/main" id="{81D67C3D-2D71-400E-B7D9-792062F22E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7236" y="0"/>
            <a:ext cx="10264764" cy="5776496"/>
          </a:xfrm>
          <a:prstGeom prst="rect">
            <a:avLst/>
          </a:prstGeom>
        </p:spPr>
      </p:pic>
      <p:sp>
        <p:nvSpPr>
          <p:cNvPr id="15" name="Rectangle 14">
            <a:extLst>
              <a:ext uri="{FF2B5EF4-FFF2-40B4-BE49-F238E27FC236}">
                <a16:creationId xmlns:a16="http://schemas.microsoft.com/office/drawing/2014/main" id="{EB9384EA-D096-4FED-843E-1E445EF92FF5}"/>
              </a:ext>
            </a:extLst>
          </p:cNvPr>
          <p:cNvSpPr/>
          <p:nvPr/>
        </p:nvSpPr>
        <p:spPr>
          <a:xfrm>
            <a:off x="4491892" y="3429000"/>
            <a:ext cx="7435348" cy="1987241"/>
          </a:xfrm>
          <a:prstGeom prst="rect">
            <a:avLst/>
          </a:prstGeom>
          <a:solidFill>
            <a:srgbClr val="859F25">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Google Shape;203;p9">
            <a:extLst>
              <a:ext uri="{FF2B5EF4-FFF2-40B4-BE49-F238E27FC236}">
                <a16:creationId xmlns:a16="http://schemas.microsoft.com/office/drawing/2014/main" id="{1DC51DEB-3362-48F2-8EA1-64CD42A7777E}"/>
              </a:ext>
            </a:extLst>
          </p:cNvPr>
          <p:cNvSpPr/>
          <p:nvPr/>
        </p:nvSpPr>
        <p:spPr>
          <a:xfrm>
            <a:off x="-16474" y="-5347"/>
            <a:ext cx="4211052" cy="5781843"/>
          </a:xfrm>
          <a:prstGeom prst="rect">
            <a:avLst/>
          </a:prstGeom>
          <a:solidFill>
            <a:srgbClr val="859F2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Calibri"/>
              <a:ea typeface="Calibri"/>
              <a:cs typeface="Calibri"/>
              <a:sym typeface="Calibri"/>
            </a:endParaRPr>
          </a:p>
        </p:txBody>
      </p:sp>
      <p:sp>
        <p:nvSpPr>
          <p:cNvPr id="19" name="Google Shape;425;p24">
            <a:extLst>
              <a:ext uri="{FF2B5EF4-FFF2-40B4-BE49-F238E27FC236}">
                <a16:creationId xmlns:a16="http://schemas.microsoft.com/office/drawing/2014/main" id="{D26F5957-57F3-4425-BDE0-6350260C42A7}"/>
              </a:ext>
            </a:extLst>
          </p:cNvPr>
          <p:cNvSpPr txBox="1">
            <a:spLocks/>
          </p:cNvSpPr>
          <p:nvPr/>
        </p:nvSpPr>
        <p:spPr>
          <a:xfrm>
            <a:off x="661689" y="638259"/>
            <a:ext cx="2987074" cy="4494629"/>
          </a:xfrm>
          <a:prstGeom prst="rect">
            <a:avLst/>
          </a:prstGeom>
          <a:noFill/>
          <a:ln>
            <a:noFill/>
          </a:ln>
        </p:spPr>
        <p:txBody>
          <a:bodyPr spcFirstLastPara="1" wrap="square" lIns="91425" tIns="45700" rIns="91425" bIns="457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buClr>
                <a:schemeClr val="lt1"/>
              </a:buClr>
              <a:buSzPts val="4400"/>
              <a:buFont typeface="Arial"/>
              <a:buNone/>
            </a:pPr>
            <a:r>
              <a:rPr lang="en-US" sz="3600" b="1" dirty="0">
                <a:solidFill>
                  <a:schemeClr val="lt1"/>
                </a:solidFill>
                <a:latin typeface="Arial"/>
                <a:ea typeface="Arial"/>
                <a:cs typeface="Arial"/>
                <a:sym typeface="Arial"/>
              </a:rPr>
              <a:t>Challenges Faced In Shelters</a:t>
            </a:r>
          </a:p>
        </p:txBody>
      </p:sp>
      <p:sp>
        <p:nvSpPr>
          <p:cNvPr id="23" name="TextBox 22">
            <a:extLst>
              <a:ext uri="{FF2B5EF4-FFF2-40B4-BE49-F238E27FC236}">
                <a16:creationId xmlns:a16="http://schemas.microsoft.com/office/drawing/2014/main" id="{C4641B01-AA62-4871-A292-E756ECFB1380}"/>
              </a:ext>
            </a:extLst>
          </p:cNvPr>
          <p:cNvSpPr txBox="1"/>
          <p:nvPr/>
        </p:nvSpPr>
        <p:spPr>
          <a:xfrm>
            <a:off x="4914310" y="3562960"/>
            <a:ext cx="6660166" cy="1754326"/>
          </a:xfrm>
          <a:prstGeom prst="rect">
            <a:avLst/>
          </a:prstGeom>
          <a:noFill/>
        </p:spPr>
        <p:txBody>
          <a:bodyPr wrap="square">
            <a:spAutoFit/>
          </a:bodyPr>
          <a:lstStyle/>
          <a:p>
            <a:pPr marL="285750" indent="-285750">
              <a:buClr>
                <a:schemeClr val="bg1"/>
              </a:buClr>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Indigent &amp; Poor Have Few Resources</a:t>
            </a:r>
          </a:p>
          <a:p>
            <a:pPr marL="285750" indent="-285750">
              <a:buClr>
                <a:schemeClr val="bg1"/>
              </a:buClr>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Security</a:t>
            </a:r>
          </a:p>
          <a:p>
            <a:pPr marL="285750" indent="-285750">
              <a:buClr>
                <a:schemeClr val="bg1"/>
              </a:buClr>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Water &amp; Sanitation</a:t>
            </a:r>
          </a:p>
          <a:p>
            <a:pPr marL="285750" indent="-285750">
              <a:buClr>
                <a:schemeClr val="bg1"/>
              </a:buClr>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Food</a:t>
            </a:r>
          </a:p>
          <a:p>
            <a:pPr marL="285750" indent="-285750">
              <a:buClr>
                <a:schemeClr val="bg1"/>
              </a:buClr>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Livestock &amp; Animals</a:t>
            </a:r>
          </a:p>
          <a:p>
            <a:pPr marL="285750" indent="-285750">
              <a:buClr>
                <a:schemeClr val="bg1"/>
              </a:buClr>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Socially Displaced </a:t>
            </a:r>
          </a:p>
        </p:txBody>
      </p:sp>
      <p:grpSp>
        <p:nvGrpSpPr>
          <p:cNvPr id="14" name="Group 13">
            <a:extLst>
              <a:ext uri="{FF2B5EF4-FFF2-40B4-BE49-F238E27FC236}">
                <a16:creationId xmlns:a16="http://schemas.microsoft.com/office/drawing/2014/main" id="{914D627E-8A73-4BBF-A79D-20AED8A85B80}"/>
              </a:ext>
            </a:extLst>
          </p:cNvPr>
          <p:cNvGrpSpPr/>
          <p:nvPr/>
        </p:nvGrpSpPr>
        <p:grpSpPr>
          <a:xfrm>
            <a:off x="0" y="5725741"/>
            <a:ext cx="4251846" cy="1132259"/>
            <a:chOff x="-3942" y="5736777"/>
            <a:chExt cx="4251846" cy="1132259"/>
          </a:xfrm>
        </p:grpSpPr>
        <p:grpSp>
          <p:nvGrpSpPr>
            <p:cNvPr id="16" name="Group 15">
              <a:extLst>
                <a:ext uri="{FF2B5EF4-FFF2-40B4-BE49-F238E27FC236}">
                  <a16:creationId xmlns:a16="http://schemas.microsoft.com/office/drawing/2014/main" id="{6C974793-E36E-4960-8960-7A459D31C38F}"/>
                </a:ext>
              </a:extLst>
            </p:cNvPr>
            <p:cNvGrpSpPr/>
            <p:nvPr/>
          </p:nvGrpSpPr>
          <p:grpSpPr>
            <a:xfrm>
              <a:off x="-3942" y="5736777"/>
              <a:ext cx="4251846" cy="1132259"/>
              <a:chOff x="-3942" y="5736777"/>
              <a:chExt cx="4251846" cy="1132259"/>
            </a:xfrm>
          </p:grpSpPr>
          <p:pic>
            <p:nvPicPr>
              <p:cNvPr id="18" name="Picture 17" descr="Logo&#10;&#10;Description automatically generated">
                <a:extLst>
                  <a:ext uri="{FF2B5EF4-FFF2-40B4-BE49-F238E27FC236}">
                    <a16:creationId xmlns:a16="http://schemas.microsoft.com/office/drawing/2014/main" id="{E4C905C1-7BB4-436F-8DA0-AFF828BF06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48232" y="6100168"/>
                <a:ext cx="1699672" cy="359600"/>
              </a:xfrm>
              <a:prstGeom prst="rect">
                <a:avLst/>
              </a:prstGeom>
            </p:spPr>
          </p:pic>
          <p:pic>
            <p:nvPicPr>
              <p:cNvPr id="20" name="Picture 19" descr="Logo&#10;&#10;Description automatically generated">
                <a:extLst>
                  <a:ext uri="{FF2B5EF4-FFF2-40B4-BE49-F238E27FC236}">
                    <a16:creationId xmlns:a16="http://schemas.microsoft.com/office/drawing/2014/main" id="{BF0CF963-CB42-4BDE-9BBF-A5F035AAAD0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42" y="5736777"/>
                <a:ext cx="2506687" cy="1132259"/>
              </a:xfrm>
              <a:prstGeom prst="rect">
                <a:avLst/>
              </a:prstGeom>
            </p:spPr>
          </p:pic>
        </p:grpSp>
        <p:cxnSp>
          <p:nvCxnSpPr>
            <p:cNvPr id="17" name="Straight Connector 16">
              <a:extLst>
                <a:ext uri="{FF2B5EF4-FFF2-40B4-BE49-F238E27FC236}">
                  <a16:creationId xmlns:a16="http://schemas.microsoft.com/office/drawing/2014/main" id="{8149456D-8B04-43E2-8AA2-3FFE3D92F700}"/>
                </a:ext>
              </a:extLst>
            </p:cNvPr>
            <p:cNvCxnSpPr/>
            <p:nvPr/>
          </p:nvCxnSpPr>
          <p:spPr>
            <a:xfrm>
              <a:off x="2351318" y="6128658"/>
              <a:ext cx="0" cy="342494"/>
            </a:xfrm>
            <a:prstGeom prst="line">
              <a:avLst/>
            </a:prstGeom>
            <a:ln w="9525"/>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31916293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03;p9">
            <a:extLst>
              <a:ext uri="{FF2B5EF4-FFF2-40B4-BE49-F238E27FC236}">
                <a16:creationId xmlns:a16="http://schemas.microsoft.com/office/drawing/2014/main" id="{1DC51DEB-3362-48F2-8EA1-64CD42A7777E}"/>
              </a:ext>
            </a:extLst>
          </p:cNvPr>
          <p:cNvSpPr/>
          <p:nvPr/>
        </p:nvSpPr>
        <p:spPr>
          <a:xfrm>
            <a:off x="-16474" y="-5347"/>
            <a:ext cx="4211052" cy="5781843"/>
          </a:xfrm>
          <a:prstGeom prst="rect">
            <a:avLst/>
          </a:prstGeom>
          <a:solidFill>
            <a:srgbClr val="859F2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Calibri"/>
              <a:ea typeface="Calibri"/>
              <a:cs typeface="Calibri"/>
              <a:sym typeface="Calibri"/>
            </a:endParaRPr>
          </a:p>
        </p:txBody>
      </p:sp>
      <p:sp>
        <p:nvSpPr>
          <p:cNvPr id="19" name="Google Shape;425;p24">
            <a:extLst>
              <a:ext uri="{FF2B5EF4-FFF2-40B4-BE49-F238E27FC236}">
                <a16:creationId xmlns:a16="http://schemas.microsoft.com/office/drawing/2014/main" id="{D26F5957-57F3-4425-BDE0-6350260C42A7}"/>
              </a:ext>
            </a:extLst>
          </p:cNvPr>
          <p:cNvSpPr txBox="1">
            <a:spLocks/>
          </p:cNvSpPr>
          <p:nvPr/>
        </p:nvSpPr>
        <p:spPr>
          <a:xfrm>
            <a:off x="874676" y="638259"/>
            <a:ext cx="2428752" cy="4494629"/>
          </a:xfrm>
          <a:prstGeom prst="rect">
            <a:avLst/>
          </a:prstGeom>
          <a:noFill/>
          <a:ln>
            <a:noFill/>
          </a:ln>
        </p:spPr>
        <p:txBody>
          <a:bodyPr spcFirstLastPara="1" wrap="square" lIns="91425" tIns="45700" rIns="91425" bIns="457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buClr>
                <a:schemeClr val="lt1"/>
              </a:buClr>
              <a:buSzPts val="4400"/>
              <a:buFont typeface="Arial"/>
              <a:buNone/>
            </a:pPr>
            <a:r>
              <a:rPr lang="en-US" sz="3600" b="1" dirty="0">
                <a:solidFill>
                  <a:schemeClr val="lt1"/>
                </a:solidFill>
                <a:latin typeface="Arial"/>
                <a:ea typeface="Arial"/>
                <a:cs typeface="Arial"/>
                <a:sym typeface="Arial"/>
              </a:rPr>
              <a:t>Reporting Shelter Activities</a:t>
            </a:r>
          </a:p>
        </p:txBody>
      </p:sp>
      <p:sp>
        <p:nvSpPr>
          <p:cNvPr id="14" name="TextBox 13">
            <a:extLst>
              <a:ext uri="{FF2B5EF4-FFF2-40B4-BE49-F238E27FC236}">
                <a16:creationId xmlns:a16="http://schemas.microsoft.com/office/drawing/2014/main" id="{0DD51C13-B1FE-47D8-A498-C79194BE9551}"/>
              </a:ext>
            </a:extLst>
          </p:cNvPr>
          <p:cNvSpPr txBox="1"/>
          <p:nvPr/>
        </p:nvSpPr>
        <p:spPr>
          <a:xfrm>
            <a:off x="5085728" y="1315912"/>
            <a:ext cx="6099858" cy="3139321"/>
          </a:xfrm>
          <a:prstGeom prst="rect">
            <a:avLst/>
          </a:prstGeom>
          <a:noFill/>
        </p:spPr>
        <p:txBody>
          <a:bodyPr wrap="square">
            <a:spAutoFit/>
          </a:bodyPr>
          <a:lstStyle/>
          <a:p>
            <a:pPr marL="114300" indent="0">
              <a:buNone/>
            </a:pPr>
            <a:r>
              <a:rPr lang="en-US" sz="1800" b="1" dirty="0">
                <a:solidFill>
                  <a:srgbClr val="859F25"/>
                </a:solidFill>
                <a:latin typeface="Arial" panose="020B0604020202020204" pitchFamily="34" charset="0"/>
                <a:ea typeface="Times New Roman" panose="02020603050405020304" pitchFamily="18" charset="0"/>
                <a:cs typeface="Arial" panose="020B0604020202020204" pitchFamily="34" charset="0"/>
              </a:rPr>
              <a:t>Use the shelter log to document problems, </a:t>
            </a:r>
            <a:r>
              <a:rPr lang="en-US" sz="1800" dirty="0">
                <a:latin typeface="Arial" panose="020B0604020202020204" pitchFamily="34" charset="0"/>
                <a:ea typeface="Times New Roman" panose="02020603050405020304" pitchFamily="18" charset="0"/>
                <a:cs typeface="Arial" panose="020B0604020202020204" pitchFamily="34" charset="0"/>
              </a:rPr>
              <a:t>solutions and other important information throughout the shelter operation. </a:t>
            </a:r>
            <a:r>
              <a:rPr lang="en-US" sz="1800" b="1" dirty="0">
                <a:solidFill>
                  <a:srgbClr val="859F25"/>
                </a:solidFill>
                <a:latin typeface="Arial" panose="020B0604020202020204" pitchFamily="34" charset="0"/>
                <a:ea typeface="Times New Roman" panose="02020603050405020304" pitchFamily="18" charset="0"/>
                <a:cs typeface="Arial" panose="020B0604020202020204" pitchFamily="34" charset="0"/>
              </a:rPr>
              <a:t>Be sure all volunteer workers are aware of the log so they can contribute to it. </a:t>
            </a:r>
            <a:endParaRPr lang="en-US" sz="1800" b="1" dirty="0">
              <a:solidFill>
                <a:srgbClr val="859F25"/>
              </a:solidFill>
              <a:latin typeface="Arial" panose="020B0604020202020204" pitchFamily="34" charset="0"/>
              <a:ea typeface="Times New Roman" panose="02020603050405020304" pitchFamily="18" charset="0"/>
              <a:cs typeface="Times New Roman" panose="02020603050405020304" pitchFamily="18" charset="0"/>
            </a:endParaRPr>
          </a:p>
          <a:p>
            <a:pPr marL="114300" indent="0">
              <a:buNone/>
            </a:pPr>
            <a:endParaRPr lang="en-US" sz="1800" dirty="0">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Clr>
                <a:srgbClr val="859F25"/>
              </a:buClr>
              <a:buFont typeface="Arial" panose="020B0604020202020204" pitchFamily="34" charset="0"/>
              <a:buChar char="•"/>
              <a:tabLst>
                <a:tab pos="457200" algn="l"/>
              </a:tabLst>
            </a:pPr>
            <a:r>
              <a:rPr lang="en-US" sz="1800" dirty="0">
                <a:latin typeface="Arial" panose="020B0604020202020204" pitchFamily="34" charset="0"/>
                <a:ea typeface="Times New Roman" panose="02020603050405020304" pitchFamily="18" charset="0"/>
                <a:cs typeface="Arial" panose="020B0604020202020204" pitchFamily="34" charset="0"/>
              </a:rPr>
              <a:t>Prepare and provide statistics on the number of shelter residents, as required by the government and aid agencies. </a:t>
            </a:r>
          </a:p>
          <a:p>
            <a:pPr marL="285750" marR="0" lvl="0" indent="-285750">
              <a:spcBef>
                <a:spcPts val="0"/>
              </a:spcBef>
              <a:spcAft>
                <a:spcPts val="0"/>
              </a:spcAft>
              <a:buClr>
                <a:srgbClr val="859F25"/>
              </a:buClr>
              <a:buFont typeface="Arial" panose="020B0604020202020204" pitchFamily="34" charset="0"/>
              <a:buChar char="•"/>
              <a:tabLst>
                <a:tab pos="457200" algn="l"/>
              </a:tabLst>
            </a:pPr>
            <a:endParaRPr lang="en-US" sz="1800" dirty="0">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Clr>
                <a:srgbClr val="859F25"/>
              </a:buClr>
              <a:buFont typeface="Arial" panose="020B0604020202020204" pitchFamily="34" charset="0"/>
              <a:buChar char="•"/>
              <a:tabLst>
                <a:tab pos="457200" algn="l"/>
              </a:tabLst>
            </a:pPr>
            <a:r>
              <a:rPr lang="en-US" sz="1800" dirty="0">
                <a:latin typeface="Arial" panose="020B0604020202020204" pitchFamily="34" charset="0"/>
                <a:ea typeface="Times New Roman" panose="02020603050405020304" pitchFamily="18" charset="0"/>
                <a:cs typeface="Arial" panose="020B0604020202020204" pitchFamily="34" charset="0"/>
              </a:rPr>
              <a:t>Requirements for reporting population could change over the course of a relief operation. </a:t>
            </a:r>
            <a:endParaRPr lang="en-US" sz="1800" dirty="0">
              <a:latin typeface="Arial" panose="020B0604020202020204" pitchFamily="34" charset="0"/>
              <a:ea typeface="Times New Roman" panose="02020603050405020304" pitchFamily="18" charset="0"/>
              <a:cs typeface="Times New Roman" panose="02020603050405020304" pitchFamily="18" charset="0"/>
            </a:endParaRPr>
          </a:p>
        </p:txBody>
      </p:sp>
      <p:grpSp>
        <p:nvGrpSpPr>
          <p:cNvPr id="8" name="Group 7">
            <a:extLst>
              <a:ext uri="{FF2B5EF4-FFF2-40B4-BE49-F238E27FC236}">
                <a16:creationId xmlns:a16="http://schemas.microsoft.com/office/drawing/2014/main" id="{5A2B9D60-E682-4DAA-AC41-7ACDF205ABD0}"/>
              </a:ext>
            </a:extLst>
          </p:cNvPr>
          <p:cNvGrpSpPr/>
          <p:nvPr/>
        </p:nvGrpSpPr>
        <p:grpSpPr>
          <a:xfrm>
            <a:off x="0" y="5725741"/>
            <a:ext cx="4251846" cy="1132259"/>
            <a:chOff x="-3942" y="5736777"/>
            <a:chExt cx="4251846" cy="1132259"/>
          </a:xfrm>
        </p:grpSpPr>
        <p:grpSp>
          <p:nvGrpSpPr>
            <p:cNvPr id="9" name="Group 8">
              <a:extLst>
                <a:ext uri="{FF2B5EF4-FFF2-40B4-BE49-F238E27FC236}">
                  <a16:creationId xmlns:a16="http://schemas.microsoft.com/office/drawing/2014/main" id="{17446F33-3CB2-437F-8C75-93FDDF72068F}"/>
                </a:ext>
              </a:extLst>
            </p:cNvPr>
            <p:cNvGrpSpPr/>
            <p:nvPr/>
          </p:nvGrpSpPr>
          <p:grpSpPr>
            <a:xfrm>
              <a:off x="-3942" y="5736777"/>
              <a:ext cx="4251846" cy="1132259"/>
              <a:chOff x="-3942" y="5736777"/>
              <a:chExt cx="4251846" cy="1132259"/>
            </a:xfrm>
          </p:grpSpPr>
          <p:pic>
            <p:nvPicPr>
              <p:cNvPr id="16" name="Picture 15" descr="Logo&#10;&#10;Description automatically generated">
                <a:extLst>
                  <a:ext uri="{FF2B5EF4-FFF2-40B4-BE49-F238E27FC236}">
                    <a16:creationId xmlns:a16="http://schemas.microsoft.com/office/drawing/2014/main" id="{85FEEDEC-FA2C-4C70-B025-E7CD21C0C3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8232" y="6100168"/>
                <a:ext cx="1699672" cy="359600"/>
              </a:xfrm>
              <a:prstGeom prst="rect">
                <a:avLst/>
              </a:prstGeom>
            </p:spPr>
          </p:pic>
          <p:pic>
            <p:nvPicPr>
              <p:cNvPr id="17" name="Picture 16" descr="Logo&#10;&#10;Description automatically generated">
                <a:extLst>
                  <a:ext uri="{FF2B5EF4-FFF2-40B4-BE49-F238E27FC236}">
                    <a16:creationId xmlns:a16="http://schemas.microsoft.com/office/drawing/2014/main" id="{0A8A1094-2719-457E-89F8-78DFD4271A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2" y="5736777"/>
                <a:ext cx="2506687" cy="1132259"/>
              </a:xfrm>
              <a:prstGeom prst="rect">
                <a:avLst/>
              </a:prstGeom>
            </p:spPr>
          </p:pic>
        </p:grpSp>
        <p:cxnSp>
          <p:nvCxnSpPr>
            <p:cNvPr id="15" name="Straight Connector 14">
              <a:extLst>
                <a:ext uri="{FF2B5EF4-FFF2-40B4-BE49-F238E27FC236}">
                  <a16:creationId xmlns:a16="http://schemas.microsoft.com/office/drawing/2014/main" id="{B5D6B9B0-A182-4173-A3EC-CE2DC4468606}"/>
                </a:ext>
              </a:extLst>
            </p:cNvPr>
            <p:cNvCxnSpPr/>
            <p:nvPr/>
          </p:nvCxnSpPr>
          <p:spPr>
            <a:xfrm>
              <a:off x="2351318" y="6128658"/>
              <a:ext cx="0" cy="342494"/>
            </a:xfrm>
            <a:prstGeom prst="line">
              <a:avLst/>
            </a:prstGeom>
            <a:ln w="9525"/>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24250848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EFA42AA-C7AB-4776-BCEB-0D4AFAF5E88B}"/>
              </a:ext>
            </a:extLst>
          </p:cNvPr>
          <p:cNvPicPr>
            <a:picLocks noChangeAspect="1"/>
          </p:cNvPicPr>
          <p:nvPr/>
        </p:nvPicPr>
        <p:blipFill>
          <a:blip r:embed="rId2"/>
          <a:stretch>
            <a:fillRect/>
          </a:stretch>
        </p:blipFill>
        <p:spPr>
          <a:xfrm>
            <a:off x="4700168" y="2367038"/>
            <a:ext cx="1395831" cy="1224037"/>
          </a:xfrm>
          <a:prstGeom prst="rect">
            <a:avLst/>
          </a:prstGeom>
        </p:spPr>
      </p:pic>
      <p:sp>
        <p:nvSpPr>
          <p:cNvPr id="10" name="Google Shape;203;p9">
            <a:extLst>
              <a:ext uri="{FF2B5EF4-FFF2-40B4-BE49-F238E27FC236}">
                <a16:creationId xmlns:a16="http://schemas.microsoft.com/office/drawing/2014/main" id="{1DC51DEB-3362-48F2-8EA1-64CD42A7777E}"/>
              </a:ext>
            </a:extLst>
          </p:cNvPr>
          <p:cNvSpPr/>
          <p:nvPr/>
        </p:nvSpPr>
        <p:spPr>
          <a:xfrm>
            <a:off x="-16474" y="-5347"/>
            <a:ext cx="4211052" cy="5781843"/>
          </a:xfrm>
          <a:prstGeom prst="rect">
            <a:avLst/>
          </a:prstGeom>
          <a:solidFill>
            <a:srgbClr val="859F2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Calibri"/>
              <a:ea typeface="Calibri"/>
              <a:cs typeface="Calibri"/>
              <a:sym typeface="Calibri"/>
            </a:endParaRPr>
          </a:p>
        </p:txBody>
      </p:sp>
      <p:sp>
        <p:nvSpPr>
          <p:cNvPr id="19" name="Google Shape;425;p24">
            <a:extLst>
              <a:ext uri="{FF2B5EF4-FFF2-40B4-BE49-F238E27FC236}">
                <a16:creationId xmlns:a16="http://schemas.microsoft.com/office/drawing/2014/main" id="{D26F5957-57F3-4425-BDE0-6350260C42A7}"/>
              </a:ext>
            </a:extLst>
          </p:cNvPr>
          <p:cNvSpPr txBox="1">
            <a:spLocks/>
          </p:cNvSpPr>
          <p:nvPr/>
        </p:nvSpPr>
        <p:spPr>
          <a:xfrm>
            <a:off x="551700" y="638259"/>
            <a:ext cx="3207051" cy="4494629"/>
          </a:xfrm>
          <a:prstGeom prst="rect">
            <a:avLst/>
          </a:prstGeom>
          <a:noFill/>
          <a:ln>
            <a:noFill/>
          </a:ln>
        </p:spPr>
        <p:txBody>
          <a:bodyPr spcFirstLastPara="1" wrap="square" lIns="91425" tIns="45700" rIns="91425" bIns="457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buClr>
                <a:schemeClr val="lt1"/>
              </a:buClr>
              <a:buSzPts val="4400"/>
              <a:buFont typeface="Arial"/>
              <a:buNone/>
            </a:pPr>
            <a:r>
              <a:rPr lang="en-US" sz="3600" b="1" dirty="0">
                <a:solidFill>
                  <a:schemeClr val="lt1"/>
                </a:solidFill>
                <a:latin typeface="Arial"/>
                <a:ea typeface="Arial"/>
                <a:cs typeface="Arial"/>
                <a:sym typeface="Arial"/>
              </a:rPr>
              <a:t>Shelter </a:t>
            </a:r>
          </a:p>
          <a:p>
            <a:pPr>
              <a:spcBef>
                <a:spcPts val="0"/>
              </a:spcBef>
              <a:buClr>
                <a:schemeClr val="lt1"/>
              </a:buClr>
              <a:buSzPts val="4400"/>
              <a:buFont typeface="Arial"/>
              <a:buNone/>
            </a:pPr>
            <a:r>
              <a:rPr lang="en-US" sz="3600" b="1" dirty="0">
                <a:solidFill>
                  <a:schemeClr val="lt1"/>
                </a:solidFill>
                <a:latin typeface="Arial"/>
                <a:ea typeface="Arial"/>
                <a:cs typeface="Arial"/>
                <a:sym typeface="Arial"/>
              </a:rPr>
              <a:t>Re-Inspection Checklist </a:t>
            </a:r>
          </a:p>
        </p:txBody>
      </p:sp>
      <p:sp>
        <p:nvSpPr>
          <p:cNvPr id="15" name="TextBox 14">
            <a:extLst>
              <a:ext uri="{FF2B5EF4-FFF2-40B4-BE49-F238E27FC236}">
                <a16:creationId xmlns:a16="http://schemas.microsoft.com/office/drawing/2014/main" id="{29448BD9-B759-430D-8D6C-A4DF6656D8C5}"/>
              </a:ext>
            </a:extLst>
          </p:cNvPr>
          <p:cNvSpPr txBox="1"/>
          <p:nvPr/>
        </p:nvSpPr>
        <p:spPr>
          <a:xfrm>
            <a:off x="6625568" y="2505670"/>
            <a:ext cx="4956832" cy="646331"/>
          </a:xfrm>
          <a:prstGeom prst="rect">
            <a:avLst/>
          </a:prstGeom>
          <a:noFill/>
        </p:spPr>
        <p:txBody>
          <a:bodyPr wrap="square">
            <a:spAutoFit/>
          </a:bodyPr>
          <a:lstStyle/>
          <a:p>
            <a:pPr marL="0" marR="0" lvl="0" indent="0" algn="l" rtl="0">
              <a:spcBef>
                <a:spcPts val="0"/>
              </a:spcBef>
              <a:spcAft>
                <a:spcPts val="0"/>
              </a:spcAft>
              <a:buNone/>
            </a:pPr>
            <a:r>
              <a:rPr lang="en-US" sz="1800" b="0" i="0" dirty="0">
                <a:solidFill>
                  <a:schemeClr val="dk1"/>
                </a:solidFill>
                <a:latin typeface="Arial"/>
                <a:ea typeface="Arial"/>
                <a:cs typeface="Arial"/>
                <a:sym typeface="Arial"/>
              </a:rPr>
              <a:t>Check Section 10.9.1 for the checklist </a:t>
            </a:r>
            <a:r>
              <a:rPr lang="en-US" sz="1800" b="1" i="0" dirty="0">
                <a:solidFill>
                  <a:srgbClr val="859F25"/>
                </a:solidFill>
                <a:latin typeface="Arial"/>
                <a:ea typeface="Arial"/>
                <a:cs typeface="Arial"/>
                <a:sym typeface="Arial"/>
              </a:rPr>
              <a:t>under page 225</a:t>
            </a:r>
            <a:endParaRPr lang="en-US" b="1" dirty="0">
              <a:solidFill>
                <a:srgbClr val="859F25"/>
              </a:solidFill>
            </a:endParaRPr>
          </a:p>
        </p:txBody>
      </p:sp>
      <p:grpSp>
        <p:nvGrpSpPr>
          <p:cNvPr id="9" name="Group 8">
            <a:extLst>
              <a:ext uri="{FF2B5EF4-FFF2-40B4-BE49-F238E27FC236}">
                <a16:creationId xmlns:a16="http://schemas.microsoft.com/office/drawing/2014/main" id="{85304773-13EA-4BD6-B276-3D1FAA19A539}"/>
              </a:ext>
            </a:extLst>
          </p:cNvPr>
          <p:cNvGrpSpPr/>
          <p:nvPr/>
        </p:nvGrpSpPr>
        <p:grpSpPr>
          <a:xfrm>
            <a:off x="0" y="5725741"/>
            <a:ext cx="4251846" cy="1132259"/>
            <a:chOff x="-3942" y="5736777"/>
            <a:chExt cx="4251846" cy="1132259"/>
          </a:xfrm>
        </p:grpSpPr>
        <p:grpSp>
          <p:nvGrpSpPr>
            <p:cNvPr id="14" name="Group 13">
              <a:extLst>
                <a:ext uri="{FF2B5EF4-FFF2-40B4-BE49-F238E27FC236}">
                  <a16:creationId xmlns:a16="http://schemas.microsoft.com/office/drawing/2014/main" id="{3728F396-E7C8-4025-BC32-9C79B77E8D01}"/>
                </a:ext>
              </a:extLst>
            </p:cNvPr>
            <p:cNvGrpSpPr/>
            <p:nvPr/>
          </p:nvGrpSpPr>
          <p:grpSpPr>
            <a:xfrm>
              <a:off x="-3942" y="5736777"/>
              <a:ext cx="4251846" cy="1132259"/>
              <a:chOff x="-3942" y="5736777"/>
              <a:chExt cx="4251846" cy="1132259"/>
            </a:xfrm>
          </p:grpSpPr>
          <p:pic>
            <p:nvPicPr>
              <p:cNvPr id="17" name="Picture 16" descr="Logo&#10;&#10;Description automatically generated">
                <a:extLst>
                  <a:ext uri="{FF2B5EF4-FFF2-40B4-BE49-F238E27FC236}">
                    <a16:creationId xmlns:a16="http://schemas.microsoft.com/office/drawing/2014/main" id="{CED44F5F-8813-4A2B-ABAA-B9717F0297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8232" y="6100168"/>
                <a:ext cx="1699672" cy="359600"/>
              </a:xfrm>
              <a:prstGeom prst="rect">
                <a:avLst/>
              </a:prstGeom>
            </p:spPr>
          </p:pic>
          <p:pic>
            <p:nvPicPr>
              <p:cNvPr id="18" name="Picture 17" descr="Logo&#10;&#10;Description automatically generated">
                <a:extLst>
                  <a:ext uri="{FF2B5EF4-FFF2-40B4-BE49-F238E27FC236}">
                    <a16:creationId xmlns:a16="http://schemas.microsoft.com/office/drawing/2014/main" id="{DC8EB2E8-B392-4CA3-968C-A76657CF8A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42" y="5736777"/>
                <a:ext cx="2506687" cy="1132259"/>
              </a:xfrm>
              <a:prstGeom prst="rect">
                <a:avLst/>
              </a:prstGeom>
            </p:spPr>
          </p:pic>
        </p:grpSp>
        <p:cxnSp>
          <p:nvCxnSpPr>
            <p:cNvPr id="16" name="Straight Connector 15">
              <a:extLst>
                <a:ext uri="{FF2B5EF4-FFF2-40B4-BE49-F238E27FC236}">
                  <a16:creationId xmlns:a16="http://schemas.microsoft.com/office/drawing/2014/main" id="{4428D493-BB90-41E0-86E0-179F5D0CFF56}"/>
                </a:ext>
              </a:extLst>
            </p:cNvPr>
            <p:cNvCxnSpPr/>
            <p:nvPr/>
          </p:nvCxnSpPr>
          <p:spPr>
            <a:xfrm>
              <a:off x="2351318" y="6128658"/>
              <a:ext cx="0" cy="342494"/>
            </a:xfrm>
            <a:prstGeom prst="line">
              <a:avLst/>
            </a:prstGeom>
            <a:ln w="9525"/>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15245410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03;p9">
            <a:extLst>
              <a:ext uri="{FF2B5EF4-FFF2-40B4-BE49-F238E27FC236}">
                <a16:creationId xmlns:a16="http://schemas.microsoft.com/office/drawing/2014/main" id="{1DC51DEB-3362-48F2-8EA1-64CD42A7777E}"/>
              </a:ext>
            </a:extLst>
          </p:cNvPr>
          <p:cNvSpPr/>
          <p:nvPr/>
        </p:nvSpPr>
        <p:spPr>
          <a:xfrm>
            <a:off x="-16474" y="-5347"/>
            <a:ext cx="4211052" cy="5781843"/>
          </a:xfrm>
          <a:prstGeom prst="rect">
            <a:avLst/>
          </a:prstGeom>
          <a:solidFill>
            <a:srgbClr val="859F2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Calibri"/>
              <a:ea typeface="Calibri"/>
              <a:cs typeface="Calibri"/>
              <a:sym typeface="Calibri"/>
            </a:endParaRPr>
          </a:p>
        </p:txBody>
      </p:sp>
      <p:sp>
        <p:nvSpPr>
          <p:cNvPr id="19" name="Google Shape;425;p24">
            <a:extLst>
              <a:ext uri="{FF2B5EF4-FFF2-40B4-BE49-F238E27FC236}">
                <a16:creationId xmlns:a16="http://schemas.microsoft.com/office/drawing/2014/main" id="{D26F5957-57F3-4425-BDE0-6350260C42A7}"/>
              </a:ext>
            </a:extLst>
          </p:cNvPr>
          <p:cNvSpPr txBox="1">
            <a:spLocks/>
          </p:cNvSpPr>
          <p:nvPr/>
        </p:nvSpPr>
        <p:spPr>
          <a:xfrm>
            <a:off x="551700" y="638259"/>
            <a:ext cx="3207051" cy="4494629"/>
          </a:xfrm>
          <a:prstGeom prst="rect">
            <a:avLst/>
          </a:prstGeom>
          <a:noFill/>
          <a:ln>
            <a:noFill/>
          </a:ln>
        </p:spPr>
        <p:txBody>
          <a:bodyPr spcFirstLastPara="1" wrap="square" lIns="91425" tIns="45700" rIns="91425" bIns="457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buClr>
                <a:schemeClr val="lt1"/>
              </a:buClr>
              <a:buSzPts val="4400"/>
              <a:buFont typeface="Arial"/>
              <a:buNone/>
            </a:pPr>
            <a:r>
              <a:rPr lang="en-US" sz="3600" b="1" dirty="0">
                <a:solidFill>
                  <a:schemeClr val="lt1"/>
                </a:solidFill>
                <a:latin typeface="Arial"/>
                <a:ea typeface="Arial"/>
                <a:cs typeface="Arial"/>
                <a:sym typeface="Arial"/>
              </a:rPr>
              <a:t>Closing A Shelter: Deactivation</a:t>
            </a:r>
          </a:p>
        </p:txBody>
      </p:sp>
      <p:sp>
        <p:nvSpPr>
          <p:cNvPr id="14" name="TextBox 13">
            <a:extLst>
              <a:ext uri="{FF2B5EF4-FFF2-40B4-BE49-F238E27FC236}">
                <a16:creationId xmlns:a16="http://schemas.microsoft.com/office/drawing/2014/main" id="{3D399115-52F6-4E3F-8A8B-A249AA4B19F4}"/>
              </a:ext>
            </a:extLst>
          </p:cNvPr>
          <p:cNvSpPr txBox="1"/>
          <p:nvPr/>
        </p:nvSpPr>
        <p:spPr>
          <a:xfrm>
            <a:off x="5000264" y="1305341"/>
            <a:ext cx="6880084" cy="4247317"/>
          </a:xfrm>
          <a:prstGeom prst="rect">
            <a:avLst/>
          </a:prstGeom>
          <a:noFill/>
        </p:spPr>
        <p:txBody>
          <a:bodyPr wrap="square">
            <a:spAutoFit/>
          </a:bodyPr>
          <a:lstStyle/>
          <a:p>
            <a:r>
              <a:rPr lang="en-US" b="1" dirty="0">
                <a:solidFill>
                  <a:srgbClr val="859F25"/>
                </a:solidFill>
                <a:latin typeface="Arial" panose="020B0604020202020204" pitchFamily="34" charset="0"/>
                <a:cs typeface="Arial" panose="020B0604020202020204" pitchFamily="34" charset="0"/>
              </a:rPr>
              <a:t>Evacuation of Shelter Completed</a:t>
            </a:r>
          </a:p>
          <a:p>
            <a:pPr marL="342900" indent="-342900">
              <a:buClr>
                <a:srgbClr val="859F25"/>
              </a:buClr>
              <a:buFont typeface="+mj-lt"/>
              <a:buAutoNum type="arabicPeriod"/>
            </a:pPr>
            <a:r>
              <a:rPr lang="en-US" dirty="0">
                <a:latin typeface="Arial" panose="020B0604020202020204" pitchFamily="34" charset="0"/>
                <a:cs typeface="Arial" panose="020B0604020202020204" pitchFamily="34" charset="0"/>
              </a:rPr>
              <a:t>Rehabilitation arrangements completed for </a:t>
            </a:r>
            <a:r>
              <a:rPr lang="en-US" dirty="0" err="1">
                <a:latin typeface="Arial" panose="020B0604020202020204" pitchFamily="34" charset="0"/>
                <a:cs typeface="Arial" panose="020B0604020202020204" pitchFamily="34" charset="0"/>
              </a:rPr>
              <a:t>shelterees</a:t>
            </a:r>
            <a:r>
              <a:rPr lang="en-US" dirty="0">
                <a:latin typeface="Arial" panose="020B0604020202020204" pitchFamily="34" charset="0"/>
                <a:cs typeface="Arial" panose="020B0604020202020204" pitchFamily="34" charset="0"/>
              </a:rPr>
              <a:t>.</a:t>
            </a:r>
          </a:p>
          <a:p>
            <a:pPr marL="342900" indent="-342900">
              <a:buClr>
                <a:srgbClr val="859F25"/>
              </a:buClr>
              <a:buFont typeface="+mj-lt"/>
              <a:buAutoNum type="arabicPeriod"/>
            </a:pPr>
            <a:r>
              <a:rPr lang="en-US" dirty="0">
                <a:latin typeface="Arial" panose="020B0604020202020204" pitchFamily="34" charset="0"/>
                <a:cs typeface="Arial" panose="020B0604020202020204" pitchFamily="34" charset="0"/>
              </a:rPr>
              <a:t>Necessary transportation arranged</a:t>
            </a:r>
          </a:p>
          <a:p>
            <a:pPr marL="342900" indent="-342900">
              <a:buClr>
                <a:srgbClr val="859F25"/>
              </a:buClr>
              <a:buFont typeface="+mj-lt"/>
              <a:buAutoNum type="arabicPeriod"/>
            </a:pPr>
            <a:r>
              <a:rPr lang="en-US" dirty="0" err="1">
                <a:latin typeface="Arial" panose="020B0604020202020204" pitchFamily="34" charset="0"/>
                <a:cs typeface="Arial" panose="020B0604020202020204" pitchFamily="34" charset="0"/>
              </a:rPr>
              <a:t>Shelterees</a:t>
            </a:r>
            <a:r>
              <a:rPr lang="en-US" dirty="0">
                <a:latin typeface="Arial" panose="020B0604020202020204" pitchFamily="34" charset="0"/>
                <a:cs typeface="Arial" panose="020B0604020202020204" pitchFamily="34" charset="0"/>
              </a:rPr>
              <a:t> signed out </a:t>
            </a:r>
          </a:p>
          <a:p>
            <a:endParaRPr lang="en-US" dirty="0">
              <a:latin typeface="Arial" panose="020B0604020202020204" pitchFamily="34" charset="0"/>
              <a:cs typeface="Arial" panose="020B0604020202020204" pitchFamily="34" charset="0"/>
            </a:endParaRPr>
          </a:p>
          <a:p>
            <a:endParaRPr lang="en-US" b="1" dirty="0">
              <a:solidFill>
                <a:srgbClr val="859F25"/>
              </a:solidFill>
              <a:latin typeface="Arial" panose="020B0604020202020204" pitchFamily="34" charset="0"/>
              <a:cs typeface="Arial" panose="020B0604020202020204" pitchFamily="34" charset="0"/>
            </a:endParaRPr>
          </a:p>
          <a:p>
            <a:endParaRPr lang="en-US" b="1" dirty="0">
              <a:solidFill>
                <a:srgbClr val="859F25"/>
              </a:solidFill>
              <a:latin typeface="Arial" panose="020B0604020202020204" pitchFamily="34" charset="0"/>
              <a:cs typeface="Arial" panose="020B0604020202020204" pitchFamily="34" charset="0"/>
            </a:endParaRPr>
          </a:p>
          <a:p>
            <a:endParaRPr lang="en-US" b="1" dirty="0">
              <a:solidFill>
                <a:srgbClr val="859F25"/>
              </a:solidFill>
              <a:latin typeface="Arial" panose="020B0604020202020204" pitchFamily="34" charset="0"/>
              <a:cs typeface="Arial" panose="020B0604020202020204" pitchFamily="34" charset="0"/>
            </a:endParaRPr>
          </a:p>
          <a:p>
            <a:endParaRPr lang="en-US" b="1" dirty="0">
              <a:solidFill>
                <a:srgbClr val="859F25"/>
              </a:solidFill>
              <a:latin typeface="Arial" panose="020B0604020202020204" pitchFamily="34" charset="0"/>
              <a:cs typeface="Arial" panose="020B0604020202020204" pitchFamily="34" charset="0"/>
            </a:endParaRPr>
          </a:p>
          <a:p>
            <a:endParaRPr lang="en-US" b="1" dirty="0">
              <a:solidFill>
                <a:srgbClr val="859F25"/>
              </a:solidFill>
              <a:latin typeface="Arial" panose="020B0604020202020204" pitchFamily="34" charset="0"/>
              <a:cs typeface="Arial" panose="020B0604020202020204" pitchFamily="34" charset="0"/>
            </a:endParaRPr>
          </a:p>
          <a:p>
            <a:r>
              <a:rPr lang="en-US" b="1" dirty="0">
                <a:solidFill>
                  <a:srgbClr val="859F25"/>
                </a:solidFill>
                <a:latin typeface="Arial" panose="020B0604020202020204" pitchFamily="34" charset="0"/>
                <a:cs typeface="Arial" panose="020B0604020202020204" pitchFamily="34" charset="0"/>
              </a:rPr>
              <a:t>Administrative details completed</a:t>
            </a:r>
          </a:p>
          <a:p>
            <a:pPr marL="342900" indent="-342900">
              <a:buClr>
                <a:srgbClr val="859F25"/>
              </a:buClr>
              <a:buFont typeface="+mj-lt"/>
              <a:buAutoNum type="arabicPeriod"/>
            </a:pPr>
            <a:r>
              <a:rPr lang="en-US" dirty="0">
                <a:latin typeface="Arial" panose="020B0604020202020204" pitchFamily="34" charset="0"/>
                <a:cs typeface="Arial" panose="020B0604020202020204" pitchFamily="34" charset="0"/>
              </a:rPr>
              <a:t>Volunteer staff debriefed.</a:t>
            </a:r>
          </a:p>
          <a:p>
            <a:pPr marL="342900" indent="-342900">
              <a:buClr>
                <a:srgbClr val="859F25"/>
              </a:buClr>
              <a:buFont typeface="+mj-lt"/>
              <a:buAutoNum type="arabicPeriod"/>
            </a:pPr>
            <a:r>
              <a:rPr lang="en-US" dirty="0">
                <a:latin typeface="Arial" panose="020B0604020202020204" pitchFamily="34" charset="0"/>
                <a:cs typeface="Arial" panose="020B0604020202020204" pitchFamily="34" charset="0"/>
              </a:rPr>
              <a:t>All forms completed (Registrations, requisitions, inventories).</a:t>
            </a:r>
          </a:p>
          <a:p>
            <a:pPr marL="342900" indent="-342900">
              <a:buClr>
                <a:srgbClr val="859F25"/>
              </a:buClr>
              <a:buFont typeface="+mj-lt"/>
              <a:buAutoNum type="arabicPeriod"/>
            </a:pPr>
            <a:r>
              <a:rPr lang="en-US" dirty="0">
                <a:latin typeface="Arial" panose="020B0604020202020204" pitchFamily="34" charset="0"/>
                <a:cs typeface="Arial" panose="020B0604020202020204" pitchFamily="34" charset="0"/>
              </a:rPr>
              <a:t>Activity log completed. </a:t>
            </a:r>
          </a:p>
          <a:p>
            <a:pPr marL="342900" indent="-342900">
              <a:buClr>
                <a:srgbClr val="859F25"/>
              </a:buClr>
              <a:buFont typeface="+mj-lt"/>
              <a:buAutoNum type="arabicPeriod"/>
            </a:pPr>
            <a:r>
              <a:rPr lang="en-US" dirty="0">
                <a:latin typeface="Arial" panose="020B0604020202020204" pitchFamily="34" charset="0"/>
                <a:cs typeface="Arial" panose="020B0604020202020204" pitchFamily="34" charset="0"/>
              </a:rPr>
              <a:t>Final reports written.</a:t>
            </a:r>
          </a:p>
        </p:txBody>
      </p:sp>
      <p:pic>
        <p:nvPicPr>
          <p:cNvPr id="5" name="Picture 4">
            <a:extLst>
              <a:ext uri="{FF2B5EF4-FFF2-40B4-BE49-F238E27FC236}">
                <a16:creationId xmlns:a16="http://schemas.microsoft.com/office/drawing/2014/main" id="{11240A24-B8A4-4E6F-B96D-42D98FB8685F}"/>
              </a:ext>
            </a:extLst>
          </p:cNvPr>
          <p:cNvPicPr>
            <a:picLocks noChangeAspect="1"/>
          </p:cNvPicPr>
          <p:nvPr/>
        </p:nvPicPr>
        <p:blipFill>
          <a:blip r:embed="rId2"/>
          <a:stretch>
            <a:fillRect/>
          </a:stretch>
        </p:blipFill>
        <p:spPr>
          <a:xfrm>
            <a:off x="4996484" y="3175169"/>
            <a:ext cx="742522" cy="742522"/>
          </a:xfrm>
          <a:prstGeom prst="rect">
            <a:avLst/>
          </a:prstGeom>
        </p:spPr>
      </p:pic>
      <p:pic>
        <p:nvPicPr>
          <p:cNvPr id="7" name="Picture 6">
            <a:extLst>
              <a:ext uri="{FF2B5EF4-FFF2-40B4-BE49-F238E27FC236}">
                <a16:creationId xmlns:a16="http://schemas.microsoft.com/office/drawing/2014/main" id="{F6D14C5F-D741-460F-86A8-67E6EB1BF6C2}"/>
              </a:ext>
            </a:extLst>
          </p:cNvPr>
          <p:cNvPicPr>
            <a:picLocks noChangeAspect="1"/>
          </p:cNvPicPr>
          <p:nvPr/>
        </p:nvPicPr>
        <p:blipFill>
          <a:blip r:embed="rId3"/>
          <a:stretch>
            <a:fillRect/>
          </a:stretch>
        </p:blipFill>
        <p:spPr>
          <a:xfrm>
            <a:off x="4977686" y="429664"/>
            <a:ext cx="761320" cy="770719"/>
          </a:xfrm>
          <a:prstGeom prst="rect">
            <a:avLst/>
          </a:prstGeom>
        </p:spPr>
      </p:pic>
      <p:grpSp>
        <p:nvGrpSpPr>
          <p:cNvPr id="15" name="Group 14">
            <a:extLst>
              <a:ext uri="{FF2B5EF4-FFF2-40B4-BE49-F238E27FC236}">
                <a16:creationId xmlns:a16="http://schemas.microsoft.com/office/drawing/2014/main" id="{90A02EDD-40CE-4499-8C97-89CA5E0C41D7}"/>
              </a:ext>
            </a:extLst>
          </p:cNvPr>
          <p:cNvGrpSpPr/>
          <p:nvPr/>
        </p:nvGrpSpPr>
        <p:grpSpPr>
          <a:xfrm>
            <a:off x="0" y="5725741"/>
            <a:ext cx="4251846" cy="1132259"/>
            <a:chOff x="-3942" y="5736777"/>
            <a:chExt cx="4251846" cy="1132259"/>
          </a:xfrm>
        </p:grpSpPr>
        <p:grpSp>
          <p:nvGrpSpPr>
            <p:cNvPr id="16" name="Group 15">
              <a:extLst>
                <a:ext uri="{FF2B5EF4-FFF2-40B4-BE49-F238E27FC236}">
                  <a16:creationId xmlns:a16="http://schemas.microsoft.com/office/drawing/2014/main" id="{6DF721E8-1966-49C9-9239-27094CE141E3}"/>
                </a:ext>
              </a:extLst>
            </p:cNvPr>
            <p:cNvGrpSpPr/>
            <p:nvPr/>
          </p:nvGrpSpPr>
          <p:grpSpPr>
            <a:xfrm>
              <a:off x="-3942" y="5736777"/>
              <a:ext cx="4251846" cy="1132259"/>
              <a:chOff x="-3942" y="5736777"/>
              <a:chExt cx="4251846" cy="1132259"/>
            </a:xfrm>
          </p:grpSpPr>
          <p:pic>
            <p:nvPicPr>
              <p:cNvPr id="18" name="Picture 17" descr="Logo&#10;&#10;Description automatically generated">
                <a:extLst>
                  <a:ext uri="{FF2B5EF4-FFF2-40B4-BE49-F238E27FC236}">
                    <a16:creationId xmlns:a16="http://schemas.microsoft.com/office/drawing/2014/main" id="{2AFA8456-6E15-4E49-990C-6EE5A13CC1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48232" y="6100168"/>
                <a:ext cx="1699672" cy="359600"/>
              </a:xfrm>
              <a:prstGeom prst="rect">
                <a:avLst/>
              </a:prstGeom>
            </p:spPr>
          </p:pic>
          <p:pic>
            <p:nvPicPr>
              <p:cNvPr id="20" name="Picture 19" descr="Logo&#10;&#10;Description automatically generated">
                <a:extLst>
                  <a:ext uri="{FF2B5EF4-FFF2-40B4-BE49-F238E27FC236}">
                    <a16:creationId xmlns:a16="http://schemas.microsoft.com/office/drawing/2014/main" id="{AF80725C-263F-493F-BF2F-E60219B6BA4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42" y="5736777"/>
                <a:ext cx="2506687" cy="1132259"/>
              </a:xfrm>
              <a:prstGeom prst="rect">
                <a:avLst/>
              </a:prstGeom>
            </p:spPr>
          </p:pic>
        </p:grpSp>
        <p:cxnSp>
          <p:nvCxnSpPr>
            <p:cNvPr id="17" name="Straight Connector 16">
              <a:extLst>
                <a:ext uri="{FF2B5EF4-FFF2-40B4-BE49-F238E27FC236}">
                  <a16:creationId xmlns:a16="http://schemas.microsoft.com/office/drawing/2014/main" id="{C9C53E91-8F20-4E04-B344-47DE5A36C29C}"/>
                </a:ext>
              </a:extLst>
            </p:cNvPr>
            <p:cNvCxnSpPr/>
            <p:nvPr/>
          </p:nvCxnSpPr>
          <p:spPr>
            <a:xfrm>
              <a:off x="2351318" y="6128658"/>
              <a:ext cx="0" cy="342494"/>
            </a:xfrm>
            <a:prstGeom prst="line">
              <a:avLst/>
            </a:prstGeom>
            <a:ln w="9525"/>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33856378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E8CC81A-96D9-4851-9806-536CAB8C4DBE}"/>
              </a:ext>
            </a:extLst>
          </p:cNvPr>
          <p:cNvPicPr>
            <a:picLocks noChangeAspect="1"/>
          </p:cNvPicPr>
          <p:nvPr/>
        </p:nvPicPr>
        <p:blipFill>
          <a:blip r:embed="rId2"/>
          <a:stretch>
            <a:fillRect/>
          </a:stretch>
        </p:blipFill>
        <p:spPr>
          <a:xfrm>
            <a:off x="4910000" y="1585268"/>
            <a:ext cx="829006" cy="778763"/>
          </a:xfrm>
          <a:prstGeom prst="rect">
            <a:avLst/>
          </a:prstGeom>
        </p:spPr>
      </p:pic>
      <p:sp>
        <p:nvSpPr>
          <p:cNvPr id="10" name="Google Shape;203;p9">
            <a:extLst>
              <a:ext uri="{FF2B5EF4-FFF2-40B4-BE49-F238E27FC236}">
                <a16:creationId xmlns:a16="http://schemas.microsoft.com/office/drawing/2014/main" id="{1DC51DEB-3362-48F2-8EA1-64CD42A7777E}"/>
              </a:ext>
            </a:extLst>
          </p:cNvPr>
          <p:cNvSpPr/>
          <p:nvPr/>
        </p:nvSpPr>
        <p:spPr>
          <a:xfrm>
            <a:off x="-16474" y="-5347"/>
            <a:ext cx="4211052" cy="5781843"/>
          </a:xfrm>
          <a:prstGeom prst="rect">
            <a:avLst/>
          </a:prstGeom>
          <a:solidFill>
            <a:srgbClr val="859F2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Calibri"/>
              <a:ea typeface="Calibri"/>
              <a:cs typeface="Calibri"/>
              <a:sym typeface="Calibri"/>
            </a:endParaRPr>
          </a:p>
        </p:txBody>
      </p:sp>
      <p:sp>
        <p:nvSpPr>
          <p:cNvPr id="19" name="Google Shape;425;p24">
            <a:extLst>
              <a:ext uri="{FF2B5EF4-FFF2-40B4-BE49-F238E27FC236}">
                <a16:creationId xmlns:a16="http://schemas.microsoft.com/office/drawing/2014/main" id="{D26F5957-57F3-4425-BDE0-6350260C42A7}"/>
              </a:ext>
            </a:extLst>
          </p:cNvPr>
          <p:cNvSpPr txBox="1">
            <a:spLocks/>
          </p:cNvSpPr>
          <p:nvPr/>
        </p:nvSpPr>
        <p:spPr>
          <a:xfrm>
            <a:off x="551700" y="638259"/>
            <a:ext cx="3207051" cy="4494629"/>
          </a:xfrm>
          <a:prstGeom prst="rect">
            <a:avLst/>
          </a:prstGeom>
          <a:noFill/>
          <a:ln>
            <a:noFill/>
          </a:ln>
        </p:spPr>
        <p:txBody>
          <a:bodyPr spcFirstLastPara="1" wrap="square" lIns="91425" tIns="45700" rIns="91425" bIns="457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buClr>
                <a:schemeClr val="lt1"/>
              </a:buClr>
              <a:buSzPts val="4400"/>
              <a:buFont typeface="Arial"/>
              <a:buNone/>
            </a:pPr>
            <a:r>
              <a:rPr lang="en-US" sz="3600" b="1" dirty="0">
                <a:solidFill>
                  <a:schemeClr val="lt1"/>
                </a:solidFill>
                <a:latin typeface="Arial"/>
                <a:ea typeface="Arial"/>
                <a:cs typeface="Arial"/>
                <a:sym typeface="Arial"/>
              </a:rPr>
              <a:t>Closing A Shelter: Deactivation</a:t>
            </a:r>
          </a:p>
        </p:txBody>
      </p:sp>
      <p:sp>
        <p:nvSpPr>
          <p:cNvPr id="14" name="TextBox 13">
            <a:extLst>
              <a:ext uri="{FF2B5EF4-FFF2-40B4-BE49-F238E27FC236}">
                <a16:creationId xmlns:a16="http://schemas.microsoft.com/office/drawing/2014/main" id="{3D399115-52F6-4E3F-8A8B-A249AA4B19F4}"/>
              </a:ext>
            </a:extLst>
          </p:cNvPr>
          <p:cNvSpPr txBox="1"/>
          <p:nvPr/>
        </p:nvSpPr>
        <p:spPr>
          <a:xfrm>
            <a:off x="5000264" y="2416510"/>
            <a:ext cx="6880084" cy="1477328"/>
          </a:xfrm>
          <a:prstGeom prst="rect">
            <a:avLst/>
          </a:prstGeom>
          <a:noFill/>
        </p:spPr>
        <p:txBody>
          <a:bodyPr wrap="square">
            <a:spAutoFit/>
          </a:bodyPr>
          <a:lstStyle/>
          <a:p>
            <a:r>
              <a:rPr lang="en-US" b="1" dirty="0">
                <a:solidFill>
                  <a:srgbClr val="859F25"/>
                </a:solidFill>
                <a:latin typeface="Arial" panose="020B0604020202020204" pitchFamily="34" charset="0"/>
                <a:cs typeface="Arial" panose="020B0604020202020204" pitchFamily="34" charset="0"/>
              </a:rPr>
              <a:t>Shelter Building Cleaned &amp; Restored</a:t>
            </a:r>
          </a:p>
          <a:p>
            <a:pPr marL="342900" indent="-342900">
              <a:buClr>
                <a:srgbClr val="859F25"/>
              </a:buClr>
              <a:buFont typeface="+mj-lt"/>
              <a:buAutoNum type="arabicPeriod"/>
            </a:pPr>
            <a:r>
              <a:rPr lang="en-US" dirty="0">
                <a:latin typeface="Arial" panose="020B0604020202020204" pitchFamily="34" charset="0"/>
                <a:cs typeface="Arial" panose="020B0604020202020204" pitchFamily="34" charset="0"/>
              </a:rPr>
              <a:t>Remaining supplies and equipment returned</a:t>
            </a:r>
          </a:p>
          <a:p>
            <a:pPr marL="342900" indent="-342900">
              <a:buClr>
                <a:srgbClr val="859F25"/>
              </a:buClr>
              <a:buFont typeface="+mj-lt"/>
              <a:buAutoNum type="arabicPeriod"/>
            </a:pPr>
            <a:r>
              <a:rPr lang="en-US" dirty="0">
                <a:latin typeface="Arial" panose="020B0604020202020204" pitchFamily="34" charset="0"/>
                <a:cs typeface="Arial" panose="020B0604020202020204" pitchFamily="34" charset="0"/>
              </a:rPr>
              <a:t>Shelter inspected </a:t>
            </a:r>
          </a:p>
          <a:p>
            <a:pPr marL="342900" indent="-342900">
              <a:buClr>
                <a:srgbClr val="859F25"/>
              </a:buClr>
              <a:buFont typeface="+mj-lt"/>
              <a:buAutoNum type="arabicPeriod"/>
            </a:pPr>
            <a:r>
              <a:rPr lang="en-US" dirty="0">
                <a:latin typeface="Arial" panose="020B0604020202020204" pitchFamily="34" charset="0"/>
                <a:cs typeface="Arial" panose="020B0604020202020204" pitchFamily="34" charset="0"/>
              </a:rPr>
              <a:t>Damage to structure repaired/reported</a:t>
            </a:r>
          </a:p>
          <a:p>
            <a:pPr marL="342900" indent="-342900">
              <a:buClr>
                <a:srgbClr val="859F25"/>
              </a:buClr>
              <a:buFont typeface="+mj-lt"/>
              <a:buAutoNum type="arabicPeriod"/>
            </a:pPr>
            <a:r>
              <a:rPr lang="en-US" dirty="0">
                <a:latin typeface="Arial" panose="020B0604020202020204" pitchFamily="34" charset="0"/>
                <a:cs typeface="Arial" panose="020B0604020202020204" pitchFamily="34" charset="0"/>
              </a:rPr>
              <a:t>Shelter cleaned</a:t>
            </a:r>
          </a:p>
        </p:txBody>
      </p:sp>
      <p:grpSp>
        <p:nvGrpSpPr>
          <p:cNvPr id="9" name="Group 8">
            <a:extLst>
              <a:ext uri="{FF2B5EF4-FFF2-40B4-BE49-F238E27FC236}">
                <a16:creationId xmlns:a16="http://schemas.microsoft.com/office/drawing/2014/main" id="{FDB45C0C-4DC0-44C1-B044-080E29000A42}"/>
              </a:ext>
            </a:extLst>
          </p:cNvPr>
          <p:cNvGrpSpPr/>
          <p:nvPr/>
        </p:nvGrpSpPr>
        <p:grpSpPr>
          <a:xfrm>
            <a:off x="0" y="5725741"/>
            <a:ext cx="4251846" cy="1132259"/>
            <a:chOff x="-3942" y="5736777"/>
            <a:chExt cx="4251846" cy="1132259"/>
          </a:xfrm>
        </p:grpSpPr>
        <p:grpSp>
          <p:nvGrpSpPr>
            <p:cNvPr id="15" name="Group 14">
              <a:extLst>
                <a:ext uri="{FF2B5EF4-FFF2-40B4-BE49-F238E27FC236}">
                  <a16:creationId xmlns:a16="http://schemas.microsoft.com/office/drawing/2014/main" id="{AAD5108D-AE4E-484E-B7B1-F28C2F095F6C}"/>
                </a:ext>
              </a:extLst>
            </p:cNvPr>
            <p:cNvGrpSpPr/>
            <p:nvPr/>
          </p:nvGrpSpPr>
          <p:grpSpPr>
            <a:xfrm>
              <a:off x="-3942" y="5736777"/>
              <a:ext cx="4251846" cy="1132259"/>
              <a:chOff x="-3942" y="5736777"/>
              <a:chExt cx="4251846" cy="1132259"/>
            </a:xfrm>
          </p:grpSpPr>
          <p:pic>
            <p:nvPicPr>
              <p:cNvPr id="17" name="Picture 16" descr="Logo&#10;&#10;Description automatically generated">
                <a:extLst>
                  <a:ext uri="{FF2B5EF4-FFF2-40B4-BE49-F238E27FC236}">
                    <a16:creationId xmlns:a16="http://schemas.microsoft.com/office/drawing/2014/main" id="{AAEACC09-F2DB-457C-A61E-DCBE929A15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8232" y="6100168"/>
                <a:ext cx="1699672" cy="359600"/>
              </a:xfrm>
              <a:prstGeom prst="rect">
                <a:avLst/>
              </a:prstGeom>
            </p:spPr>
          </p:pic>
          <p:pic>
            <p:nvPicPr>
              <p:cNvPr id="18" name="Picture 17" descr="Logo&#10;&#10;Description automatically generated">
                <a:extLst>
                  <a:ext uri="{FF2B5EF4-FFF2-40B4-BE49-F238E27FC236}">
                    <a16:creationId xmlns:a16="http://schemas.microsoft.com/office/drawing/2014/main" id="{26E1E369-88F4-4451-AD1E-0F93E27C0F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42" y="5736777"/>
                <a:ext cx="2506687" cy="1132259"/>
              </a:xfrm>
              <a:prstGeom prst="rect">
                <a:avLst/>
              </a:prstGeom>
            </p:spPr>
          </p:pic>
        </p:grpSp>
        <p:cxnSp>
          <p:nvCxnSpPr>
            <p:cNvPr id="16" name="Straight Connector 15">
              <a:extLst>
                <a:ext uri="{FF2B5EF4-FFF2-40B4-BE49-F238E27FC236}">
                  <a16:creationId xmlns:a16="http://schemas.microsoft.com/office/drawing/2014/main" id="{3007E36D-3925-4639-B743-B0097846D809}"/>
                </a:ext>
              </a:extLst>
            </p:cNvPr>
            <p:cNvCxnSpPr/>
            <p:nvPr/>
          </p:nvCxnSpPr>
          <p:spPr>
            <a:xfrm>
              <a:off x="2351318" y="6128658"/>
              <a:ext cx="0" cy="342494"/>
            </a:xfrm>
            <a:prstGeom prst="line">
              <a:avLst/>
            </a:prstGeom>
            <a:ln w="9525"/>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28170503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04"/>
        <p:cNvGrpSpPr/>
        <p:nvPr/>
      </p:nvGrpSpPr>
      <p:grpSpPr>
        <a:xfrm>
          <a:off x="0" y="0"/>
          <a:ext cx="0" cy="0"/>
          <a:chOff x="0" y="0"/>
          <a:chExt cx="0" cy="0"/>
        </a:xfrm>
      </p:grpSpPr>
      <p:grpSp>
        <p:nvGrpSpPr>
          <p:cNvPr id="605" name="Google Shape;605;p42"/>
          <p:cNvGrpSpPr/>
          <p:nvPr/>
        </p:nvGrpSpPr>
        <p:grpSpPr>
          <a:xfrm>
            <a:off x="609600" y="2055554"/>
            <a:ext cx="4403225" cy="1924240"/>
            <a:chOff x="513332" y="2541743"/>
            <a:chExt cx="4403225" cy="1924240"/>
          </a:xfrm>
        </p:grpSpPr>
        <p:sp>
          <p:nvSpPr>
            <p:cNvPr id="607" name="Google Shape;607;p42"/>
            <p:cNvSpPr/>
            <p:nvPr/>
          </p:nvSpPr>
          <p:spPr>
            <a:xfrm>
              <a:off x="513332" y="2541743"/>
              <a:ext cx="3435816"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a:solidFill>
                    <a:srgbClr val="859F25"/>
                  </a:solidFill>
                  <a:latin typeface="Arial"/>
                  <a:ea typeface="Arial"/>
                  <a:cs typeface="Arial"/>
                  <a:sym typeface="Arial"/>
                </a:rPr>
                <a:t>Get Involved</a:t>
              </a:r>
              <a:endParaRPr sz="4000" b="1" i="0" dirty="0">
                <a:solidFill>
                  <a:srgbClr val="859F25"/>
                </a:solidFill>
                <a:latin typeface="Arial"/>
                <a:ea typeface="Arial"/>
                <a:cs typeface="Arial"/>
                <a:sym typeface="Arial"/>
              </a:endParaRPr>
            </a:p>
          </p:txBody>
        </p:sp>
        <p:sp>
          <p:nvSpPr>
            <p:cNvPr id="608" name="Google Shape;608;p42"/>
            <p:cNvSpPr/>
            <p:nvPr/>
          </p:nvSpPr>
          <p:spPr>
            <a:xfrm>
              <a:off x="513332" y="3376454"/>
              <a:ext cx="4403225" cy="1089529"/>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None/>
              </a:pPr>
              <a:r>
                <a:rPr lang="en-US" sz="2400">
                  <a:solidFill>
                    <a:schemeClr val="dk1"/>
                  </a:solidFill>
                  <a:latin typeface="Arial"/>
                  <a:ea typeface="Arial"/>
                  <a:cs typeface="Arial"/>
                  <a:sym typeface="Arial"/>
                </a:rPr>
                <a:t>There are many ways of becoming a part  of the world’s largest humanitarian network</a:t>
              </a:r>
              <a:endParaRPr/>
            </a:p>
          </p:txBody>
        </p:sp>
      </p:grpSp>
      <p:sp>
        <p:nvSpPr>
          <p:cNvPr id="609" name="Google Shape;609;p42"/>
          <p:cNvSpPr/>
          <p:nvPr/>
        </p:nvSpPr>
        <p:spPr>
          <a:xfrm>
            <a:off x="5718174" y="1037305"/>
            <a:ext cx="5864226" cy="1754286"/>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1800" dirty="0">
                <a:solidFill>
                  <a:srgbClr val="859F25"/>
                </a:solidFill>
                <a:latin typeface="Arial"/>
                <a:ea typeface="Arial"/>
                <a:cs typeface="Arial"/>
                <a:sym typeface="Arial"/>
              </a:rPr>
              <a:t>Volunteer, Donate, Join Us In Partnership, </a:t>
            </a:r>
            <a:r>
              <a:rPr lang="en-US" sz="1800" dirty="0">
                <a:solidFill>
                  <a:schemeClr val="dk1"/>
                </a:solidFill>
                <a:latin typeface="Arial"/>
                <a:ea typeface="Arial"/>
                <a:cs typeface="Arial"/>
                <a:sym typeface="Arial"/>
              </a:rPr>
              <a:t>or share </a:t>
            </a:r>
            <a:endParaRPr dirty="0"/>
          </a:p>
          <a:p>
            <a:pPr marL="0" marR="0" lvl="0" indent="0" algn="l" rtl="0">
              <a:lnSpc>
                <a:spcPct val="150000"/>
              </a:lnSpc>
              <a:spcBef>
                <a:spcPts val="0"/>
              </a:spcBef>
              <a:spcAft>
                <a:spcPts val="0"/>
              </a:spcAft>
              <a:buNone/>
            </a:pPr>
            <a:r>
              <a:rPr lang="en-US" sz="1800" dirty="0">
                <a:solidFill>
                  <a:schemeClr val="dk1"/>
                </a:solidFill>
                <a:latin typeface="Arial"/>
                <a:ea typeface="Arial"/>
                <a:cs typeface="Arial"/>
                <a:sym typeface="Arial"/>
              </a:rPr>
              <a:t>our appeals and stories on social media. Find out more about IFRC, and learn how to contact your National Red Cross or Red Crescent Society, at </a:t>
            </a:r>
            <a:r>
              <a:rPr lang="en-US" sz="1800" dirty="0">
                <a:solidFill>
                  <a:srgbClr val="859F25"/>
                </a:solidFill>
                <a:latin typeface="Arial"/>
                <a:ea typeface="Arial"/>
                <a:cs typeface="Arial"/>
                <a:sym typeface="Arial"/>
              </a:rPr>
              <a:t>www.ifrc.org</a:t>
            </a:r>
            <a:endParaRPr dirty="0">
              <a:solidFill>
                <a:srgbClr val="859F25"/>
              </a:solidFill>
            </a:endParaRPr>
          </a:p>
        </p:txBody>
      </p:sp>
      <p:sp>
        <p:nvSpPr>
          <p:cNvPr id="610" name="Google Shape;610;p42"/>
          <p:cNvSpPr/>
          <p:nvPr/>
        </p:nvSpPr>
        <p:spPr>
          <a:xfrm>
            <a:off x="5718174" y="3337959"/>
            <a:ext cx="4403225" cy="23083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P.O. Box 303</a:t>
            </a:r>
            <a:endParaRPr/>
          </a:p>
          <a:p>
            <a:pPr marL="0" marR="0" lvl="0" indent="0" algn="l" rtl="0">
              <a:spcBef>
                <a:spcPts val="0"/>
              </a:spcBef>
              <a:spcAft>
                <a:spcPts val="0"/>
              </a:spcAft>
              <a:buNone/>
            </a:pPr>
            <a:r>
              <a:rPr lang="en-US" sz="1800">
                <a:solidFill>
                  <a:schemeClr val="dk1"/>
                </a:solidFill>
                <a:latin typeface="Arial"/>
                <a:ea typeface="Arial"/>
                <a:cs typeface="Arial"/>
                <a:sym typeface="Arial"/>
              </a:rPr>
              <a:t>CH-1211 Geneva 19</a:t>
            </a:r>
            <a:endParaRPr/>
          </a:p>
          <a:p>
            <a:pPr marL="0" marR="0" lvl="0" indent="0" algn="l" rtl="0">
              <a:spcBef>
                <a:spcPts val="0"/>
              </a:spcBef>
              <a:spcAft>
                <a:spcPts val="0"/>
              </a:spcAft>
              <a:buNone/>
            </a:pPr>
            <a:r>
              <a:rPr lang="en-US" sz="1800">
                <a:solidFill>
                  <a:schemeClr val="dk1"/>
                </a:solidFill>
                <a:latin typeface="Arial"/>
                <a:ea typeface="Arial"/>
                <a:cs typeface="Arial"/>
                <a:sym typeface="Arial"/>
              </a:rPr>
              <a:t>Switzerland</a:t>
            </a:r>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en-US" sz="1800">
                <a:solidFill>
                  <a:schemeClr val="dk1"/>
                </a:solidFill>
                <a:latin typeface="Arial"/>
                <a:ea typeface="Arial"/>
                <a:cs typeface="Arial"/>
                <a:sym typeface="Arial"/>
              </a:rPr>
              <a:t>Telephone: +41 22 730 4222</a:t>
            </a:r>
            <a:endParaRPr/>
          </a:p>
          <a:p>
            <a:pPr marL="0" marR="0" lvl="0" indent="0" algn="l" rtl="0">
              <a:spcBef>
                <a:spcPts val="0"/>
              </a:spcBef>
              <a:spcAft>
                <a:spcPts val="0"/>
              </a:spcAft>
              <a:buNone/>
            </a:pPr>
            <a:r>
              <a:rPr lang="en-US" sz="1800">
                <a:solidFill>
                  <a:schemeClr val="dk1"/>
                </a:solidFill>
                <a:latin typeface="Arial"/>
                <a:ea typeface="Arial"/>
                <a:cs typeface="Arial"/>
                <a:sym typeface="Arial"/>
              </a:rPr>
              <a:t>Fax: +41 22 730 4200</a:t>
            </a:r>
            <a:endParaRPr/>
          </a:p>
          <a:p>
            <a:pPr marL="0" marR="0" lvl="0" indent="0" algn="l" rtl="0">
              <a:spcBef>
                <a:spcPts val="0"/>
              </a:spcBef>
              <a:spcAft>
                <a:spcPts val="0"/>
              </a:spcAft>
              <a:buNone/>
            </a:pPr>
            <a:r>
              <a:rPr lang="en-US" sz="1800">
                <a:solidFill>
                  <a:schemeClr val="dk1"/>
                </a:solidFill>
                <a:latin typeface="Arial"/>
                <a:ea typeface="Arial"/>
                <a:cs typeface="Arial"/>
                <a:sym typeface="Arial"/>
              </a:rPr>
              <a:t>Email: secretariat@ifrc.org</a:t>
            </a:r>
            <a:endParaRPr/>
          </a:p>
          <a:p>
            <a:pPr marL="0" marR="0" lvl="0" indent="0" algn="l" rtl="0">
              <a:spcBef>
                <a:spcPts val="0"/>
              </a:spcBef>
              <a:spcAft>
                <a:spcPts val="0"/>
              </a:spcAft>
              <a:buNone/>
            </a:pPr>
            <a:r>
              <a:rPr lang="en-US" sz="1800">
                <a:solidFill>
                  <a:schemeClr val="dk1"/>
                </a:solidFill>
                <a:latin typeface="Arial"/>
                <a:ea typeface="Arial"/>
                <a:cs typeface="Arial"/>
                <a:sym typeface="Arial"/>
              </a:rPr>
              <a:t>Website: www.ifrc.org</a:t>
            </a:r>
            <a:endParaRPr/>
          </a:p>
        </p:txBody>
      </p:sp>
      <p:pic>
        <p:nvPicPr>
          <p:cNvPr id="12" name="Picture 11" descr="Logo&#10;&#10;Description automatically generated">
            <a:extLst>
              <a:ext uri="{FF2B5EF4-FFF2-40B4-BE49-F238E27FC236}">
                <a16:creationId xmlns:a16="http://schemas.microsoft.com/office/drawing/2014/main" id="{9E3126E0-EF05-4055-998E-23D7FD7167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525" y="4054451"/>
            <a:ext cx="2506687" cy="113225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Google Shape;124;p3" descr="A large empty room&#10;&#10;Description automatically generated">
            <a:extLst>
              <a:ext uri="{FF2B5EF4-FFF2-40B4-BE49-F238E27FC236}">
                <a16:creationId xmlns:a16="http://schemas.microsoft.com/office/drawing/2014/main" id="{DD7985EE-D45F-42C5-8AF5-EB7244BFE623}"/>
              </a:ext>
            </a:extLst>
          </p:cNvPr>
          <p:cNvPicPr preferRelativeResize="0"/>
          <p:nvPr/>
        </p:nvPicPr>
        <p:blipFill rotWithShape="1">
          <a:blip r:embed="rId2">
            <a:alphaModFix/>
          </a:blip>
          <a:srcRect t="15770"/>
          <a:stretch/>
        </p:blipFill>
        <p:spPr>
          <a:xfrm>
            <a:off x="1905000" y="0"/>
            <a:ext cx="10286999" cy="5776496"/>
          </a:xfrm>
          <a:prstGeom prst="rect">
            <a:avLst/>
          </a:prstGeom>
          <a:noFill/>
          <a:ln>
            <a:noFill/>
          </a:ln>
        </p:spPr>
      </p:pic>
      <p:sp>
        <p:nvSpPr>
          <p:cNvPr id="10" name="Google Shape;203;p9">
            <a:extLst>
              <a:ext uri="{FF2B5EF4-FFF2-40B4-BE49-F238E27FC236}">
                <a16:creationId xmlns:a16="http://schemas.microsoft.com/office/drawing/2014/main" id="{1DC51DEB-3362-48F2-8EA1-64CD42A7777E}"/>
              </a:ext>
            </a:extLst>
          </p:cNvPr>
          <p:cNvSpPr/>
          <p:nvPr/>
        </p:nvSpPr>
        <p:spPr>
          <a:xfrm>
            <a:off x="-16474" y="-5347"/>
            <a:ext cx="4211052" cy="5781843"/>
          </a:xfrm>
          <a:prstGeom prst="rect">
            <a:avLst/>
          </a:prstGeom>
          <a:solidFill>
            <a:srgbClr val="859F2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Calibri"/>
              <a:ea typeface="Calibri"/>
              <a:cs typeface="Calibri"/>
              <a:sym typeface="Calibri"/>
            </a:endParaRPr>
          </a:p>
        </p:txBody>
      </p:sp>
      <p:sp>
        <p:nvSpPr>
          <p:cNvPr id="19" name="Google Shape;425;p24">
            <a:extLst>
              <a:ext uri="{FF2B5EF4-FFF2-40B4-BE49-F238E27FC236}">
                <a16:creationId xmlns:a16="http://schemas.microsoft.com/office/drawing/2014/main" id="{D26F5957-57F3-4425-BDE0-6350260C42A7}"/>
              </a:ext>
            </a:extLst>
          </p:cNvPr>
          <p:cNvSpPr txBox="1">
            <a:spLocks/>
          </p:cNvSpPr>
          <p:nvPr/>
        </p:nvSpPr>
        <p:spPr>
          <a:xfrm>
            <a:off x="311653" y="638259"/>
            <a:ext cx="3496417" cy="4494629"/>
          </a:xfrm>
          <a:prstGeom prst="rect">
            <a:avLst/>
          </a:prstGeom>
          <a:noFill/>
          <a:ln>
            <a:noFill/>
          </a:ln>
        </p:spPr>
        <p:txBody>
          <a:bodyPr spcFirstLastPara="1" wrap="square" lIns="91425" tIns="45700" rIns="91425" bIns="457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buClr>
                <a:schemeClr val="lt1"/>
              </a:buClr>
              <a:buSzPts val="4400"/>
              <a:buFont typeface="Arial"/>
              <a:buNone/>
            </a:pPr>
            <a:r>
              <a:rPr lang="en-US" sz="3600" b="1" dirty="0">
                <a:solidFill>
                  <a:schemeClr val="lt1"/>
                </a:solidFill>
                <a:latin typeface="Arial"/>
                <a:ea typeface="Arial"/>
                <a:cs typeface="Arial"/>
                <a:sym typeface="Arial"/>
              </a:rPr>
              <a:t>What Is A</a:t>
            </a:r>
          </a:p>
          <a:p>
            <a:pPr>
              <a:spcBef>
                <a:spcPts val="0"/>
              </a:spcBef>
              <a:buClr>
                <a:schemeClr val="lt1"/>
              </a:buClr>
              <a:buSzPts val="4400"/>
              <a:buFont typeface="Arial"/>
              <a:buNone/>
            </a:pPr>
            <a:r>
              <a:rPr lang="en-US" sz="3600" b="1" dirty="0">
                <a:solidFill>
                  <a:schemeClr val="lt1"/>
                </a:solidFill>
                <a:latin typeface="Arial"/>
                <a:ea typeface="Arial"/>
                <a:cs typeface="Arial"/>
                <a:sym typeface="Arial"/>
              </a:rPr>
              <a:t>Shelter?</a:t>
            </a:r>
          </a:p>
          <a:p>
            <a:pPr>
              <a:spcBef>
                <a:spcPts val="0"/>
              </a:spcBef>
              <a:buClr>
                <a:schemeClr val="lt1"/>
              </a:buClr>
              <a:buSzPts val="4400"/>
            </a:pPr>
            <a:endParaRPr lang="en-US" sz="1800" b="1" dirty="0">
              <a:solidFill>
                <a:schemeClr val="lt1"/>
              </a:solidFill>
              <a:latin typeface="Arial"/>
              <a:ea typeface="Arial"/>
              <a:cs typeface="Arial"/>
              <a:sym typeface="Arial"/>
            </a:endParaRPr>
          </a:p>
          <a:p>
            <a:pPr>
              <a:spcBef>
                <a:spcPts val="0"/>
              </a:spcBef>
              <a:buClr>
                <a:schemeClr val="lt1"/>
              </a:buClr>
              <a:buSzPts val="4400"/>
            </a:pPr>
            <a:r>
              <a:rPr lang="en-US" sz="1800" dirty="0">
                <a:solidFill>
                  <a:schemeClr val="lt1"/>
                </a:solidFill>
                <a:latin typeface="Arial"/>
                <a:ea typeface="Arial"/>
                <a:cs typeface="Arial"/>
                <a:sym typeface="Arial"/>
              </a:rPr>
              <a:t>A shelter is a secure habitable covered living space providing privacy and dignity for those within it.</a:t>
            </a:r>
          </a:p>
          <a:p>
            <a:pPr>
              <a:spcBef>
                <a:spcPts val="0"/>
              </a:spcBef>
              <a:buClr>
                <a:schemeClr val="lt1"/>
              </a:buClr>
              <a:buSzPts val="4400"/>
            </a:pPr>
            <a:endParaRPr lang="en-US" sz="1800" dirty="0">
              <a:solidFill>
                <a:schemeClr val="lt1"/>
              </a:solidFill>
              <a:latin typeface="Arial"/>
              <a:ea typeface="Arial"/>
              <a:cs typeface="Arial"/>
              <a:sym typeface="Arial"/>
            </a:endParaRPr>
          </a:p>
          <a:p>
            <a:pPr>
              <a:spcBef>
                <a:spcPts val="0"/>
              </a:spcBef>
              <a:buClr>
                <a:schemeClr val="lt1"/>
              </a:buClr>
              <a:buSzPts val="4400"/>
            </a:pPr>
            <a:r>
              <a:rPr lang="en-US" sz="1800" dirty="0">
                <a:solidFill>
                  <a:schemeClr val="lt1"/>
                </a:solidFill>
                <a:latin typeface="Arial"/>
                <a:ea typeface="Arial"/>
                <a:cs typeface="Arial"/>
                <a:sym typeface="Arial"/>
              </a:rPr>
              <a:t>Shelter Management:</a:t>
            </a:r>
          </a:p>
          <a:p>
            <a:pPr>
              <a:spcBef>
                <a:spcPts val="0"/>
              </a:spcBef>
              <a:buClr>
                <a:schemeClr val="lt1"/>
              </a:buClr>
              <a:buSzPts val="4400"/>
            </a:pPr>
            <a:r>
              <a:rPr lang="en-US" sz="1800" dirty="0">
                <a:solidFill>
                  <a:schemeClr val="lt1"/>
                </a:solidFill>
                <a:latin typeface="Arial"/>
                <a:ea typeface="Arial"/>
                <a:cs typeface="Arial"/>
                <a:sym typeface="Arial"/>
              </a:rPr>
              <a:t>This looks at the management of such spaces identified above.</a:t>
            </a:r>
          </a:p>
        </p:txBody>
      </p:sp>
      <p:grpSp>
        <p:nvGrpSpPr>
          <p:cNvPr id="8" name="Group 7">
            <a:extLst>
              <a:ext uri="{FF2B5EF4-FFF2-40B4-BE49-F238E27FC236}">
                <a16:creationId xmlns:a16="http://schemas.microsoft.com/office/drawing/2014/main" id="{8EA2C8CA-C5EC-4C89-BA31-7A55185CC13B}"/>
              </a:ext>
            </a:extLst>
          </p:cNvPr>
          <p:cNvGrpSpPr/>
          <p:nvPr/>
        </p:nvGrpSpPr>
        <p:grpSpPr>
          <a:xfrm>
            <a:off x="0" y="5725741"/>
            <a:ext cx="4251846" cy="1132259"/>
            <a:chOff x="-3942" y="5736777"/>
            <a:chExt cx="4251846" cy="1132259"/>
          </a:xfrm>
        </p:grpSpPr>
        <p:grpSp>
          <p:nvGrpSpPr>
            <p:cNvPr id="9" name="Group 8">
              <a:extLst>
                <a:ext uri="{FF2B5EF4-FFF2-40B4-BE49-F238E27FC236}">
                  <a16:creationId xmlns:a16="http://schemas.microsoft.com/office/drawing/2014/main" id="{6F8079F8-A05C-4C43-B5AD-52E0CD43D6C6}"/>
                </a:ext>
              </a:extLst>
            </p:cNvPr>
            <p:cNvGrpSpPr/>
            <p:nvPr/>
          </p:nvGrpSpPr>
          <p:grpSpPr>
            <a:xfrm>
              <a:off x="-3942" y="5736777"/>
              <a:ext cx="4251846" cy="1132259"/>
              <a:chOff x="-3942" y="5736777"/>
              <a:chExt cx="4251846" cy="1132259"/>
            </a:xfrm>
          </p:grpSpPr>
          <p:pic>
            <p:nvPicPr>
              <p:cNvPr id="16" name="Picture 15" descr="Logo&#10;&#10;Description automatically generated">
                <a:extLst>
                  <a:ext uri="{FF2B5EF4-FFF2-40B4-BE49-F238E27FC236}">
                    <a16:creationId xmlns:a16="http://schemas.microsoft.com/office/drawing/2014/main" id="{02B53A47-2244-4F23-B2D7-1FDD6AB71B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8232" y="6100168"/>
                <a:ext cx="1699672" cy="359600"/>
              </a:xfrm>
              <a:prstGeom prst="rect">
                <a:avLst/>
              </a:prstGeom>
            </p:spPr>
          </p:pic>
          <p:pic>
            <p:nvPicPr>
              <p:cNvPr id="17" name="Picture 16" descr="Logo&#10;&#10;Description automatically generated">
                <a:extLst>
                  <a:ext uri="{FF2B5EF4-FFF2-40B4-BE49-F238E27FC236}">
                    <a16:creationId xmlns:a16="http://schemas.microsoft.com/office/drawing/2014/main" id="{6ED68476-BE3E-41ED-A2D3-0E4D4B44FD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42" y="5736777"/>
                <a:ext cx="2506687" cy="1132259"/>
              </a:xfrm>
              <a:prstGeom prst="rect">
                <a:avLst/>
              </a:prstGeom>
            </p:spPr>
          </p:pic>
        </p:grpSp>
        <p:cxnSp>
          <p:nvCxnSpPr>
            <p:cNvPr id="15" name="Straight Connector 14">
              <a:extLst>
                <a:ext uri="{FF2B5EF4-FFF2-40B4-BE49-F238E27FC236}">
                  <a16:creationId xmlns:a16="http://schemas.microsoft.com/office/drawing/2014/main" id="{DC30C174-33DB-4329-9353-E8790C845CB0}"/>
                </a:ext>
              </a:extLst>
            </p:cNvPr>
            <p:cNvCxnSpPr/>
            <p:nvPr/>
          </p:nvCxnSpPr>
          <p:spPr>
            <a:xfrm>
              <a:off x="2351318" y="6128658"/>
              <a:ext cx="0" cy="342494"/>
            </a:xfrm>
            <a:prstGeom prst="line">
              <a:avLst/>
            </a:prstGeom>
            <a:ln w="9525"/>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30656002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outdoor, outdoor object&#10;&#10;Description automatically generated">
            <a:extLst>
              <a:ext uri="{FF2B5EF4-FFF2-40B4-BE49-F238E27FC236}">
                <a16:creationId xmlns:a16="http://schemas.microsoft.com/office/drawing/2014/main" id="{C28373C4-AAC9-4263-B074-3159B30B427C}"/>
              </a:ext>
            </a:extLst>
          </p:cNvPr>
          <p:cNvPicPr>
            <a:picLocks noChangeAspect="1"/>
          </p:cNvPicPr>
          <p:nvPr/>
        </p:nvPicPr>
        <p:blipFill rotWithShape="1">
          <a:blip r:embed="rId2">
            <a:extLst>
              <a:ext uri="{28A0092B-C50C-407E-A947-70E740481C1C}">
                <a14:useLocalDpi xmlns:a14="http://schemas.microsoft.com/office/drawing/2010/main" val="0"/>
              </a:ext>
            </a:extLst>
          </a:blip>
          <a:srcRect t="23292" b="25155"/>
          <a:stretch/>
        </p:blipFill>
        <p:spPr>
          <a:xfrm>
            <a:off x="3788462" y="0"/>
            <a:ext cx="8403538" cy="5776496"/>
          </a:xfrm>
          <a:prstGeom prst="rect">
            <a:avLst/>
          </a:prstGeom>
        </p:spPr>
      </p:pic>
      <p:sp>
        <p:nvSpPr>
          <p:cNvPr id="10" name="Google Shape;203;p9">
            <a:extLst>
              <a:ext uri="{FF2B5EF4-FFF2-40B4-BE49-F238E27FC236}">
                <a16:creationId xmlns:a16="http://schemas.microsoft.com/office/drawing/2014/main" id="{1DC51DEB-3362-48F2-8EA1-64CD42A7777E}"/>
              </a:ext>
            </a:extLst>
          </p:cNvPr>
          <p:cNvSpPr/>
          <p:nvPr/>
        </p:nvSpPr>
        <p:spPr>
          <a:xfrm>
            <a:off x="-16474" y="-5347"/>
            <a:ext cx="4211052" cy="5781843"/>
          </a:xfrm>
          <a:prstGeom prst="rect">
            <a:avLst/>
          </a:prstGeom>
          <a:solidFill>
            <a:srgbClr val="859F2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Calibri"/>
              <a:ea typeface="Calibri"/>
              <a:cs typeface="Calibri"/>
              <a:sym typeface="Calibri"/>
            </a:endParaRPr>
          </a:p>
        </p:txBody>
      </p:sp>
      <p:sp>
        <p:nvSpPr>
          <p:cNvPr id="19" name="Google Shape;425;p24">
            <a:extLst>
              <a:ext uri="{FF2B5EF4-FFF2-40B4-BE49-F238E27FC236}">
                <a16:creationId xmlns:a16="http://schemas.microsoft.com/office/drawing/2014/main" id="{D26F5957-57F3-4425-BDE0-6350260C42A7}"/>
              </a:ext>
            </a:extLst>
          </p:cNvPr>
          <p:cNvSpPr txBox="1">
            <a:spLocks/>
          </p:cNvSpPr>
          <p:nvPr/>
        </p:nvSpPr>
        <p:spPr>
          <a:xfrm>
            <a:off x="311653" y="638259"/>
            <a:ext cx="3496418" cy="4494629"/>
          </a:xfrm>
          <a:prstGeom prst="rect">
            <a:avLst/>
          </a:prstGeom>
          <a:noFill/>
          <a:ln>
            <a:noFill/>
          </a:ln>
        </p:spPr>
        <p:txBody>
          <a:bodyPr spcFirstLastPara="1" wrap="square" lIns="91425" tIns="45700" rIns="91425" bIns="457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buClr>
                <a:schemeClr val="lt1"/>
              </a:buClr>
              <a:buSzPts val="4400"/>
              <a:buFont typeface="Arial"/>
              <a:buNone/>
            </a:pPr>
            <a:r>
              <a:rPr lang="en-US" sz="3600" b="1" dirty="0">
                <a:solidFill>
                  <a:schemeClr val="lt1"/>
                </a:solidFill>
                <a:latin typeface="Arial"/>
                <a:ea typeface="Arial"/>
                <a:cs typeface="Arial"/>
                <a:sym typeface="Arial"/>
              </a:rPr>
              <a:t>Types Of</a:t>
            </a:r>
          </a:p>
          <a:p>
            <a:pPr>
              <a:spcBef>
                <a:spcPts val="0"/>
              </a:spcBef>
              <a:buClr>
                <a:schemeClr val="lt1"/>
              </a:buClr>
              <a:buSzPts val="4400"/>
              <a:buFont typeface="Arial"/>
              <a:buNone/>
            </a:pPr>
            <a:r>
              <a:rPr lang="en-US" sz="3600" b="1" dirty="0">
                <a:solidFill>
                  <a:schemeClr val="lt1"/>
                </a:solidFill>
                <a:latin typeface="Arial"/>
                <a:ea typeface="Arial"/>
                <a:cs typeface="Arial"/>
                <a:sym typeface="Arial"/>
              </a:rPr>
              <a:t>Shelters</a:t>
            </a:r>
          </a:p>
          <a:p>
            <a:pPr>
              <a:spcBef>
                <a:spcPts val="0"/>
              </a:spcBef>
              <a:buClr>
                <a:schemeClr val="lt1"/>
              </a:buClr>
              <a:buSzPts val="4400"/>
            </a:pPr>
            <a:endParaRPr lang="en-US" sz="1800" b="1" dirty="0">
              <a:solidFill>
                <a:schemeClr val="lt1"/>
              </a:solidFill>
              <a:latin typeface="Arial"/>
              <a:ea typeface="Arial"/>
              <a:cs typeface="Arial"/>
              <a:sym typeface="Arial"/>
            </a:endParaRPr>
          </a:p>
          <a:p>
            <a:pPr>
              <a:spcBef>
                <a:spcPts val="0"/>
              </a:spcBef>
              <a:buClr>
                <a:schemeClr val="lt1"/>
              </a:buClr>
              <a:buSzPts val="4400"/>
            </a:pPr>
            <a:r>
              <a:rPr lang="en-US" sz="1800" b="1" dirty="0">
                <a:solidFill>
                  <a:schemeClr val="lt1"/>
                </a:solidFill>
                <a:latin typeface="Arial"/>
                <a:ea typeface="Arial"/>
                <a:cs typeface="Arial"/>
                <a:sym typeface="Arial"/>
              </a:rPr>
              <a:t>Single host shelters </a:t>
            </a:r>
            <a:r>
              <a:rPr lang="en-US" sz="1800" dirty="0">
                <a:solidFill>
                  <a:schemeClr val="lt1"/>
                </a:solidFill>
                <a:latin typeface="Arial"/>
                <a:ea typeface="Arial"/>
                <a:cs typeface="Arial"/>
                <a:sym typeface="Arial"/>
              </a:rPr>
              <a:t>(provided by family and friends).</a:t>
            </a:r>
          </a:p>
          <a:p>
            <a:pPr>
              <a:spcBef>
                <a:spcPts val="0"/>
              </a:spcBef>
              <a:buClr>
                <a:schemeClr val="lt1"/>
              </a:buClr>
              <a:buSzPts val="4400"/>
            </a:pPr>
            <a:endParaRPr lang="en-US" sz="1800" dirty="0">
              <a:solidFill>
                <a:schemeClr val="lt1"/>
              </a:solidFill>
              <a:latin typeface="Arial"/>
              <a:ea typeface="Arial"/>
              <a:cs typeface="Arial"/>
              <a:sym typeface="Arial"/>
            </a:endParaRPr>
          </a:p>
          <a:p>
            <a:pPr>
              <a:spcBef>
                <a:spcPts val="0"/>
              </a:spcBef>
              <a:buClr>
                <a:schemeClr val="lt1"/>
              </a:buClr>
              <a:buSzPts val="4400"/>
            </a:pPr>
            <a:r>
              <a:rPr lang="en-US" sz="1800" b="1" dirty="0">
                <a:solidFill>
                  <a:schemeClr val="lt1"/>
                </a:solidFill>
                <a:latin typeface="Arial"/>
                <a:ea typeface="Arial"/>
                <a:cs typeface="Arial"/>
                <a:sym typeface="Arial"/>
              </a:rPr>
              <a:t>Community or collective shelters </a:t>
            </a:r>
            <a:r>
              <a:rPr lang="en-US" sz="1800" dirty="0">
                <a:solidFill>
                  <a:schemeClr val="lt1"/>
                </a:solidFill>
                <a:latin typeface="Arial"/>
                <a:ea typeface="Arial"/>
                <a:cs typeface="Arial"/>
                <a:sym typeface="Arial"/>
              </a:rPr>
              <a:t>(community centers, schools, religious buildings stadium, public or private buildings.</a:t>
            </a:r>
          </a:p>
        </p:txBody>
      </p:sp>
      <p:grpSp>
        <p:nvGrpSpPr>
          <p:cNvPr id="8" name="Group 7">
            <a:extLst>
              <a:ext uri="{FF2B5EF4-FFF2-40B4-BE49-F238E27FC236}">
                <a16:creationId xmlns:a16="http://schemas.microsoft.com/office/drawing/2014/main" id="{F1E8F05B-35C1-4C5C-BB4C-35EC7D6C8262}"/>
              </a:ext>
            </a:extLst>
          </p:cNvPr>
          <p:cNvGrpSpPr/>
          <p:nvPr/>
        </p:nvGrpSpPr>
        <p:grpSpPr>
          <a:xfrm>
            <a:off x="0" y="5725741"/>
            <a:ext cx="4251846" cy="1132259"/>
            <a:chOff x="-3942" y="5736777"/>
            <a:chExt cx="4251846" cy="1132259"/>
          </a:xfrm>
        </p:grpSpPr>
        <p:grpSp>
          <p:nvGrpSpPr>
            <p:cNvPr id="9" name="Group 8">
              <a:extLst>
                <a:ext uri="{FF2B5EF4-FFF2-40B4-BE49-F238E27FC236}">
                  <a16:creationId xmlns:a16="http://schemas.microsoft.com/office/drawing/2014/main" id="{044DB191-1319-4490-9C8F-98F1CE770A47}"/>
                </a:ext>
              </a:extLst>
            </p:cNvPr>
            <p:cNvGrpSpPr/>
            <p:nvPr/>
          </p:nvGrpSpPr>
          <p:grpSpPr>
            <a:xfrm>
              <a:off x="-3942" y="5736777"/>
              <a:ext cx="4251846" cy="1132259"/>
              <a:chOff x="-3942" y="5736777"/>
              <a:chExt cx="4251846" cy="1132259"/>
            </a:xfrm>
          </p:grpSpPr>
          <p:pic>
            <p:nvPicPr>
              <p:cNvPr id="15" name="Picture 14" descr="Logo&#10;&#10;Description automatically generated">
                <a:extLst>
                  <a:ext uri="{FF2B5EF4-FFF2-40B4-BE49-F238E27FC236}">
                    <a16:creationId xmlns:a16="http://schemas.microsoft.com/office/drawing/2014/main" id="{F5B56D7E-5333-4F30-B935-77AD21FE19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8232" y="6100168"/>
                <a:ext cx="1699672" cy="359600"/>
              </a:xfrm>
              <a:prstGeom prst="rect">
                <a:avLst/>
              </a:prstGeom>
            </p:spPr>
          </p:pic>
          <p:pic>
            <p:nvPicPr>
              <p:cNvPr id="16" name="Picture 15" descr="Logo&#10;&#10;Description automatically generated">
                <a:extLst>
                  <a:ext uri="{FF2B5EF4-FFF2-40B4-BE49-F238E27FC236}">
                    <a16:creationId xmlns:a16="http://schemas.microsoft.com/office/drawing/2014/main" id="{BDB92534-5D91-4F6F-A142-86CAF5EDB1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42" y="5736777"/>
                <a:ext cx="2506687" cy="1132259"/>
              </a:xfrm>
              <a:prstGeom prst="rect">
                <a:avLst/>
              </a:prstGeom>
            </p:spPr>
          </p:pic>
        </p:grpSp>
        <p:cxnSp>
          <p:nvCxnSpPr>
            <p:cNvPr id="14" name="Straight Connector 13">
              <a:extLst>
                <a:ext uri="{FF2B5EF4-FFF2-40B4-BE49-F238E27FC236}">
                  <a16:creationId xmlns:a16="http://schemas.microsoft.com/office/drawing/2014/main" id="{DB8F1A76-E34F-44F7-ADC9-AE4D99BD4A89}"/>
                </a:ext>
              </a:extLst>
            </p:cNvPr>
            <p:cNvCxnSpPr/>
            <p:nvPr/>
          </p:nvCxnSpPr>
          <p:spPr>
            <a:xfrm>
              <a:off x="2351318" y="6128658"/>
              <a:ext cx="0" cy="342494"/>
            </a:xfrm>
            <a:prstGeom prst="line">
              <a:avLst/>
            </a:prstGeom>
            <a:ln w="9525"/>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32435048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03;p9">
            <a:extLst>
              <a:ext uri="{FF2B5EF4-FFF2-40B4-BE49-F238E27FC236}">
                <a16:creationId xmlns:a16="http://schemas.microsoft.com/office/drawing/2014/main" id="{1DC51DEB-3362-48F2-8EA1-64CD42A7777E}"/>
              </a:ext>
            </a:extLst>
          </p:cNvPr>
          <p:cNvSpPr/>
          <p:nvPr/>
        </p:nvSpPr>
        <p:spPr>
          <a:xfrm>
            <a:off x="-16474" y="-5347"/>
            <a:ext cx="4211052" cy="5781843"/>
          </a:xfrm>
          <a:prstGeom prst="rect">
            <a:avLst/>
          </a:prstGeom>
          <a:solidFill>
            <a:srgbClr val="859F2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Calibri"/>
              <a:ea typeface="Calibri"/>
              <a:cs typeface="Calibri"/>
              <a:sym typeface="Calibri"/>
            </a:endParaRPr>
          </a:p>
        </p:txBody>
      </p:sp>
      <p:sp>
        <p:nvSpPr>
          <p:cNvPr id="19" name="Google Shape;425;p24">
            <a:extLst>
              <a:ext uri="{FF2B5EF4-FFF2-40B4-BE49-F238E27FC236}">
                <a16:creationId xmlns:a16="http://schemas.microsoft.com/office/drawing/2014/main" id="{D26F5957-57F3-4425-BDE0-6350260C42A7}"/>
              </a:ext>
            </a:extLst>
          </p:cNvPr>
          <p:cNvSpPr txBox="1">
            <a:spLocks/>
          </p:cNvSpPr>
          <p:nvPr/>
        </p:nvSpPr>
        <p:spPr>
          <a:xfrm>
            <a:off x="311653" y="638259"/>
            <a:ext cx="3496418" cy="4494629"/>
          </a:xfrm>
          <a:prstGeom prst="rect">
            <a:avLst/>
          </a:prstGeom>
          <a:noFill/>
          <a:ln>
            <a:noFill/>
          </a:ln>
        </p:spPr>
        <p:txBody>
          <a:bodyPr spcFirstLastPara="1" wrap="square" lIns="91425" tIns="45700" rIns="91425" bIns="457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buClr>
                <a:schemeClr val="lt1"/>
              </a:buClr>
              <a:buSzPts val="4400"/>
              <a:buFont typeface="Arial"/>
              <a:buNone/>
            </a:pPr>
            <a:r>
              <a:rPr lang="en-US" sz="3600" b="1" dirty="0">
                <a:solidFill>
                  <a:schemeClr val="lt1"/>
                </a:solidFill>
                <a:latin typeface="Arial"/>
                <a:ea typeface="Arial"/>
                <a:cs typeface="Arial"/>
                <a:sym typeface="Arial"/>
              </a:rPr>
              <a:t>Advantages &amp; Disadvantages of Single Host Shelters. </a:t>
            </a:r>
          </a:p>
        </p:txBody>
      </p:sp>
      <p:sp>
        <p:nvSpPr>
          <p:cNvPr id="9" name="TextBox 8">
            <a:extLst>
              <a:ext uri="{FF2B5EF4-FFF2-40B4-BE49-F238E27FC236}">
                <a16:creationId xmlns:a16="http://schemas.microsoft.com/office/drawing/2014/main" id="{83FE3707-557B-4084-B7B8-CC1F83CE56C5}"/>
              </a:ext>
            </a:extLst>
          </p:cNvPr>
          <p:cNvSpPr txBox="1"/>
          <p:nvPr/>
        </p:nvSpPr>
        <p:spPr>
          <a:xfrm>
            <a:off x="4710897" y="1592977"/>
            <a:ext cx="1932972" cy="461665"/>
          </a:xfrm>
          <a:prstGeom prst="rect">
            <a:avLst/>
          </a:prstGeom>
          <a:noFill/>
        </p:spPr>
        <p:txBody>
          <a:bodyPr wrap="square">
            <a:spAutoFit/>
          </a:bodyPr>
          <a:lstStyle/>
          <a:p>
            <a:pPr algn="ctr"/>
            <a:r>
              <a:rPr lang="en-US" sz="2400" b="1" dirty="0">
                <a:solidFill>
                  <a:srgbClr val="859F25"/>
                </a:solidFill>
                <a:latin typeface="Arial" panose="020B0604020202020204" pitchFamily="34" charset="0"/>
                <a:cs typeface="Arial" panose="020B0604020202020204" pitchFamily="34" charset="0"/>
              </a:rPr>
              <a:t>Advantages</a:t>
            </a:r>
            <a:endParaRPr lang="en-US" sz="2400" dirty="0">
              <a:solidFill>
                <a:srgbClr val="859F25"/>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A3793A3D-32F8-4FA5-92D3-02F5975D6A52}"/>
              </a:ext>
            </a:extLst>
          </p:cNvPr>
          <p:cNvSpPr txBox="1"/>
          <p:nvPr/>
        </p:nvSpPr>
        <p:spPr>
          <a:xfrm>
            <a:off x="8512342" y="1592977"/>
            <a:ext cx="2391822" cy="461665"/>
          </a:xfrm>
          <a:prstGeom prst="rect">
            <a:avLst/>
          </a:prstGeom>
          <a:noFill/>
        </p:spPr>
        <p:txBody>
          <a:bodyPr wrap="square">
            <a:spAutoFit/>
          </a:bodyPr>
          <a:lstStyle/>
          <a:p>
            <a:pPr algn="ctr"/>
            <a:r>
              <a:rPr lang="en-US" sz="2400" b="1" dirty="0">
                <a:solidFill>
                  <a:srgbClr val="859F25"/>
                </a:solidFill>
                <a:latin typeface="Arial" panose="020B0604020202020204" pitchFamily="34" charset="0"/>
                <a:cs typeface="Arial" panose="020B0604020202020204" pitchFamily="34" charset="0"/>
              </a:rPr>
              <a:t>Disadvantages</a:t>
            </a:r>
            <a:endParaRPr lang="en-US" sz="2400" dirty="0">
              <a:solidFill>
                <a:srgbClr val="859F25"/>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12353D00-3DD6-429F-8BE0-81B70861CAEC}"/>
              </a:ext>
            </a:extLst>
          </p:cNvPr>
          <p:cNvSpPr txBox="1"/>
          <p:nvPr/>
        </p:nvSpPr>
        <p:spPr>
          <a:xfrm>
            <a:off x="4710897" y="2341530"/>
            <a:ext cx="3067290" cy="2062103"/>
          </a:xfrm>
          <a:prstGeom prst="rect">
            <a:avLst/>
          </a:prstGeom>
          <a:noFill/>
        </p:spPr>
        <p:txBody>
          <a:bodyPr wrap="square">
            <a:spAutoFit/>
          </a:bodyPr>
          <a:lstStyle/>
          <a:p>
            <a:pPr marL="285750" indent="-285750">
              <a:buClr>
                <a:srgbClr val="859F25"/>
              </a:buClr>
              <a:buFont typeface="Wingdings" panose="05000000000000000000" pitchFamily="2" charset="2"/>
              <a:buChar char="ü"/>
            </a:pPr>
            <a:r>
              <a:rPr lang="en-US" sz="1600" dirty="0">
                <a:latin typeface="Arial" panose="020B0604020202020204" pitchFamily="34" charset="0"/>
                <a:cs typeface="Arial" panose="020B0604020202020204" pitchFamily="34" charset="0"/>
              </a:rPr>
              <a:t>Living needs are available</a:t>
            </a:r>
          </a:p>
          <a:p>
            <a:pPr marL="285750" indent="-285750">
              <a:buClr>
                <a:srgbClr val="859F25"/>
              </a:buClr>
              <a:buFont typeface="Wingdings" panose="05000000000000000000" pitchFamily="2" charset="2"/>
              <a:buChar char="ü"/>
            </a:pPr>
            <a:endParaRPr lang="en-US" sz="1600" dirty="0">
              <a:latin typeface="Arial" panose="020B0604020202020204" pitchFamily="34" charset="0"/>
              <a:cs typeface="Arial" panose="020B0604020202020204" pitchFamily="34" charset="0"/>
            </a:endParaRPr>
          </a:p>
          <a:p>
            <a:pPr marL="285750" indent="-285750">
              <a:buClr>
                <a:srgbClr val="859F25"/>
              </a:buClr>
              <a:buFont typeface="Wingdings" panose="05000000000000000000" pitchFamily="2" charset="2"/>
              <a:buChar char="ü"/>
            </a:pPr>
            <a:r>
              <a:rPr lang="en-US" sz="1600" dirty="0">
                <a:latin typeface="Arial" panose="020B0604020202020204" pitchFamily="34" charset="0"/>
                <a:cs typeface="Arial" panose="020B0604020202020204" pitchFamily="34" charset="0"/>
              </a:rPr>
              <a:t>Fewer health considerations</a:t>
            </a:r>
          </a:p>
          <a:p>
            <a:pPr marL="285750" indent="-285750">
              <a:buClr>
                <a:srgbClr val="859F25"/>
              </a:buClr>
              <a:buFont typeface="Wingdings" panose="05000000000000000000" pitchFamily="2" charset="2"/>
              <a:buChar char="ü"/>
            </a:pPr>
            <a:endParaRPr lang="en-US" sz="1600" dirty="0">
              <a:latin typeface="Arial" panose="020B0604020202020204" pitchFamily="34" charset="0"/>
              <a:cs typeface="Arial" panose="020B0604020202020204" pitchFamily="34" charset="0"/>
            </a:endParaRPr>
          </a:p>
          <a:p>
            <a:pPr marL="285750" indent="-285750">
              <a:buClr>
                <a:srgbClr val="859F25"/>
              </a:buClr>
              <a:buFont typeface="Wingdings" panose="05000000000000000000" pitchFamily="2" charset="2"/>
              <a:buChar char="ü"/>
            </a:pPr>
            <a:r>
              <a:rPr lang="en-US" sz="1600" dirty="0">
                <a:latin typeface="Arial" panose="020B0604020202020204" pitchFamily="34" charset="0"/>
                <a:cs typeface="Arial" panose="020B0604020202020204" pitchFamily="34" charset="0"/>
              </a:rPr>
              <a:t>Less logistical and </a:t>
            </a:r>
            <a:r>
              <a:rPr lang="en-US" sz="1600" dirty="0" err="1">
                <a:latin typeface="Arial" panose="020B0604020202020204" pitchFamily="34" charset="0"/>
                <a:cs typeface="Arial" panose="020B0604020202020204" pitchFamily="34" charset="0"/>
              </a:rPr>
              <a:t>organisational</a:t>
            </a:r>
            <a:r>
              <a:rPr lang="en-US" sz="1600" dirty="0">
                <a:latin typeface="Arial" panose="020B0604020202020204" pitchFamily="34" charset="0"/>
                <a:cs typeface="Arial" panose="020B0604020202020204" pitchFamily="34" charset="0"/>
              </a:rPr>
              <a:t> problems</a:t>
            </a:r>
          </a:p>
          <a:p>
            <a:pPr>
              <a:buClr>
                <a:srgbClr val="859F25"/>
              </a:buClr>
            </a:pPr>
            <a:endParaRPr lang="en-US" sz="1600" dirty="0">
              <a:latin typeface="Arial" panose="020B0604020202020204" pitchFamily="34" charset="0"/>
              <a:cs typeface="Arial" panose="020B0604020202020204" pitchFamily="34" charset="0"/>
            </a:endParaRPr>
          </a:p>
          <a:p>
            <a:pPr marL="285750" indent="-285750">
              <a:buClr>
                <a:srgbClr val="859F25"/>
              </a:buClr>
              <a:buFont typeface="Wingdings" panose="05000000000000000000" pitchFamily="2" charset="2"/>
              <a:buChar char="ü"/>
            </a:pPr>
            <a:r>
              <a:rPr lang="en-US" sz="1600" dirty="0">
                <a:latin typeface="Arial" panose="020B0604020202020204" pitchFamily="34" charset="0"/>
                <a:cs typeface="Arial" panose="020B0604020202020204" pitchFamily="34" charset="0"/>
              </a:rPr>
              <a:t>Can be done quickly</a:t>
            </a:r>
          </a:p>
        </p:txBody>
      </p:sp>
      <p:sp>
        <p:nvSpPr>
          <p:cNvPr id="16" name="TextBox 15">
            <a:extLst>
              <a:ext uri="{FF2B5EF4-FFF2-40B4-BE49-F238E27FC236}">
                <a16:creationId xmlns:a16="http://schemas.microsoft.com/office/drawing/2014/main" id="{65EFB632-EFE1-4F1C-B609-99CA54D418CA}"/>
              </a:ext>
            </a:extLst>
          </p:cNvPr>
          <p:cNvSpPr txBox="1"/>
          <p:nvPr/>
        </p:nvSpPr>
        <p:spPr>
          <a:xfrm>
            <a:off x="8512342" y="2341530"/>
            <a:ext cx="3067290" cy="2554545"/>
          </a:xfrm>
          <a:prstGeom prst="rect">
            <a:avLst/>
          </a:prstGeom>
          <a:noFill/>
        </p:spPr>
        <p:txBody>
          <a:bodyPr wrap="square">
            <a:spAutoFit/>
          </a:bodyPr>
          <a:lstStyle/>
          <a:p>
            <a:pPr marL="285750" indent="-285750">
              <a:buClr>
                <a:srgbClr val="859F25"/>
              </a:buClr>
              <a:buFont typeface="Arial" panose="020B0604020202020204" pitchFamily="34" charset="0"/>
              <a:buChar char="×"/>
            </a:pPr>
            <a:r>
              <a:rPr lang="en-US" sz="1600" dirty="0">
                <a:latin typeface="Arial" panose="020B0604020202020204" pitchFamily="34" charset="0"/>
                <a:cs typeface="Arial" panose="020B0604020202020204" pitchFamily="34" charset="0"/>
              </a:rPr>
              <a:t>They are usually overlooked in damage assessments and overlooked when social assistance is given</a:t>
            </a:r>
          </a:p>
          <a:p>
            <a:pPr marL="285750" indent="-285750">
              <a:buClr>
                <a:srgbClr val="859F25"/>
              </a:buClr>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285750" indent="-285750">
              <a:buClr>
                <a:srgbClr val="859F25"/>
              </a:buClr>
              <a:buFont typeface="Arial" panose="020B0604020202020204" pitchFamily="34" charset="0"/>
              <a:buChar char="×"/>
            </a:pPr>
            <a:r>
              <a:rPr lang="en-US" sz="1600" dirty="0">
                <a:latin typeface="Arial" panose="020B0604020202020204" pitchFamily="34" charset="0"/>
                <a:cs typeface="Arial" panose="020B0604020202020204" pitchFamily="34" charset="0"/>
              </a:rPr>
              <a:t>It does not create as much social pressure</a:t>
            </a:r>
          </a:p>
          <a:p>
            <a:pPr marL="285750" indent="-285750">
              <a:buClr>
                <a:srgbClr val="859F25"/>
              </a:buClr>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285750" indent="-285750">
              <a:buClr>
                <a:srgbClr val="859F25"/>
              </a:buClr>
              <a:buFont typeface="Arial" panose="020B0604020202020204" pitchFamily="34" charset="0"/>
              <a:buChar char="×"/>
            </a:pPr>
            <a:r>
              <a:rPr lang="en-US" sz="1600" dirty="0">
                <a:latin typeface="Arial" panose="020B0604020202020204" pitchFamily="34" charset="0"/>
                <a:cs typeface="Arial" panose="020B0604020202020204" pitchFamily="34" charset="0"/>
              </a:rPr>
              <a:t>It alters the lifestyle of the host family</a:t>
            </a:r>
          </a:p>
        </p:txBody>
      </p:sp>
      <p:grpSp>
        <p:nvGrpSpPr>
          <p:cNvPr id="17" name="Group 16">
            <a:extLst>
              <a:ext uri="{FF2B5EF4-FFF2-40B4-BE49-F238E27FC236}">
                <a16:creationId xmlns:a16="http://schemas.microsoft.com/office/drawing/2014/main" id="{1DB73D66-6877-4E21-A763-DE3714E4B78D}"/>
              </a:ext>
            </a:extLst>
          </p:cNvPr>
          <p:cNvGrpSpPr/>
          <p:nvPr/>
        </p:nvGrpSpPr>
        <p:grpSpPr>
          <a:xfrm>
            <a:off x="0" y="5725741"/>
            <a:ext cx="4251846" cy="1132259"/>
            <a:chOff x="-3942" y="5736777"/>
            <a:chExt cx="4251846" cy="1132259"/>
          </a:xfrm>
        </p:grpSpPr>
        <p:grpSp>
          <p:nvGrpSpPr>
            <p:cNvPr id="18" name="Group 17">
              <a:extLst>
                <a:ext uri="{FF2B5EF4-FFF2-40B4-BE49-F238E27FC236}">
                  <a16:creationId xmlns:a16="http://schemas.microsoft.com/office/drawing/2014/main" id="{0D0263AB-3911-4D42-B25D-BCC7A5D5B5BD}"/>
                </a:ext>
              </a:extLst>
            </p:cNvPr>
            <p:cNvGrpSpPr/>
            <p:nvPr/>
          </p:nvGrpSpPr>
          <p:grpSpPr>
            <a:xfrm>
              <a:off x="-3942" y="5736777"/>
              <a:ext cx="4251846" cy="1132259"/>
              <a:chOff x="-3942" y="5736777"/>
              <a:chExt cx="4251846" cy="1132259"/>
            </a:xfrm>
          </p:grpSpPr>
          <p:pic>
            <p:nvPicPr>
              <p:cNvPr id="21" name="Picture 20" descr="Logo&#10;&#10;Description automatically generated">
                <a:extLst>
                  <a:ext uri="{FF2B5EF4-FFF2-40B4-BE49-F238E27FC236}">
                    <a16:creationId xmlns:a16="http://schemas.microsoft.com/office/drawing/2014/main" id="{10B324BB-DC59-4522-897E-B6B926FC19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8232" y="6100168"/>
                <a:ext cx="1699672" cy="359600"/>
              </a:xfrm>
              <a:prstGeom prst="rect">
                <a:avLst/>
              </a:prstGeom>
            </p:spPr>
          </p:pic>
          <p:pic>
            <p:nvPicPr>
              <p:cNvPr id="22" name="Picture 21" descr="Logo&#10;&#10;Description automatically generated">
                <a:extLst>
                  <a:ext uri="{FF2B5EF4-FFF2-40B4-BE49-F238E27FC236}">
                    <a16:creationId xmlns:a16="http://schemas.microsoft.com/office/drawing/2014/main" id="{D3A3EEC0-2390-4C14-9F10-3C2F142F42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42" y="5736777"/>
                <a:ext cx="2506687" cy="1132259"/>
              </a:xfrm>
              <a:prstGeom prst="rect">
                <a:avLst/>
              </a:prstGeom>
            </p:spPr>
          </p:pic>
        </p:grpSp>
        <p:cxnSp>
          <p:nvCxnSpPr>
            <p:cNvPr id="20" name="Straight Connector 19">
              <a:extLst>
                <a:ext uri="{FF2B5EF4-FFF2-40B4-BE49-F238E27FC236}">
                  <a16:creationId xmlns:a16="http://schemas.microsoft.com/office/drawing/2014/main" id="{7E94B0C9-85B2-4910-B0B5-4414CECB0FE7}"/>
                </a:ext>
              </a:extLst>
            </p:cNvPr>
            <p:cNvCxnSpPr/>
            <p:nvPr/>
          </p:nvCxnSpPr>
          <p:spPr>
            <a:xfrm>
              <a:off x="2351318" y="6128658"/>
              <a:ext cx="0" cy="342494"/>
            </a:xfrm>
            <a:prstGeom prst="line">
              <a:avLst/>
            </a:prstGeom>
            <a:ln w="9525"/>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33628952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03;p9">
            <a:extLst>
              <a:ext uri="{FF2B5EF4-FFF2-40B4-BE49-F238E27FC236}">
                <a16:creationId xmlns:a16="http://schemas.microsoft.com/office/drawing/2014/main" id="{1DC51DEB-3362-48F2-8EA1-64CD42A7777E}"/>
              </a:ext>
            </a:extLst>
          </p:cNvPr>
          <p:cNvSpPr/>
          <p:nvPr/>
        </p:nvSpPr>
        <p:spPr>
          <a:xfrm>
            <a:off x="-16474" y="-5347"/>
            <a:ext cx="4211052" cy="5781843"/>
          </a:xfrm>
          <a:prstGeom prst="rect">
            <a:avLst/>
          </a:prstGeom>
          <a:solidFill>
            <a:srgbClr val="859F2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Calibri"/>
              <a:ea typeface="Calibri"/>
              <a:cs typeface="Calibri"/>
              <a:sym typeface="Calibri"/>
            </a:endParaRPr>
          </a:p>
        </p:txBody>
      </p:sp>
      <p:sp>
        <p:nvSpPr>
          <p:cNvPr id="19" name="Google Shape;425;p24">
            <a:extLst>
              <a:ext uri="{FF2B5EF4-FFF2-40B4-BE49-F238E27FC236}">
                <a16:creationId xmlns:a16="http://schemas.microsoft.com/office/drawing/2014/main" id="{D26F5957-57F3-4425-BDE0-6350260C42A7}"/>
              </a:ext>
            </a:extLst>
          </p:cNvPr>
          <p:cNvSpPr txBox="1">
            <a:spLocks/>
          </p:cNvSpPr>
          <p:nvPr/>
        </p:nvSpPr>
        <p:spPr>
          <a:xfrm>
            <a:off x="311653" y="638259"/>
            <a:ext cx="3496418" cy="4494629"/>
          </a:xfrm>
          <a:prstGeom prst="rect">
            <a:avLst/>
          </a:prstGeom>
          <a:noFill/>
          <a:ln>
            <a:noFill/>
          </a:ln>
        </p:spPr>
        <p:txBody>
          <a:bodyPr spcFirstLastPara="1" wrap="square" lIns="91425" tIns="45700" rIns="91425" bIns="457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buClr>
                <a:schemeClr val="lt1"/>
              </a:buClr>
              <a:buSzPts val="4400"/>
              <a:buFont typeface="Arial"/>
              <a:buNone/>
            </a:pPr>
            <a:r>
              <a:rPr lang="en-US" sz="3600" b="1" dirty="0">
                <a:solidFill>
                  <a:schemeClr val="lt1"/>
                </a:solidFill>
                <a:latin typeface="Arial"/>
                <a:ea typeface="Arial"/>
                <a:cs typeface="Arial"/>
                <a:sym typeface="Arial"/>
              </a:rPr>
              <a:t>Advantages &amp; Disadvantages of Collective</a:t>
            </a:r>
          </a:p>
          <a:p>
            <a:pPr>
              <a:spcBef>
                <a:spcPts val="0"/>
              </a:spcBef>
              <a:buClr>
                <a:schemeClr val="lt1"/>
              </a:buClr>
              <a:buSzPts val="4400"/>
              <a:buFont typeface="Arial"/>
              <a:buNone/>
            </a:pPr>
            <a:r>
              <a:rPr lang="en-US" sz="3600" b="1" dirty="0">
                <a:solidFill>
                  <a:schemeClr val="lt1"/>
                </a:solidFill>
                <a:latin typeface="Arial"/>
                <a:ea typeface="Arial"/>
                <a:cs typeface="Arial"/>
                <a:sym typeface="Arial"/>
              </a:rPr>
              <a:t>Shelters. </a:t>
            </a:r>
          </a:p>
        </p:txBody>
      </p:sp>
      <p:sp>
        <p:nvSpPr>
          <p:cNvPr id="9" name="TextBox 8">
            <a:extLst>
              <a:ext uri="{FF2B5EF4-FFF2-40B4-BE49-F238E27FC236}">
                <a16:creationId xmlns:a16="http://schemas.microsoft.com/office/drawing/2014/main" id="{83FE3707-557B-4084-B7B8-CC1F83CE56C5}"/>
              </a:ext>
            </a:extLst>
          </p:cNvPr>
          <p:cNvSpPr txBox="1"/>
          <p:nvPr/>
        </p:nvSpPr>
        <p:spPr>
          <a:xfrm>
            <a:off x="4710897" y="638259"/>
            <a:ext cx="1932972" cy="461665"/>
          </a:xfrm>
          <a:prstGeom prst="rect">
            <a:avLst/>
          </a:prstGeom>
          <a:noFill/>
        </p:spPr>
        <p:txBody>
          <a:bodyPr wrap="square">
            <a:spAutoFit/>
          </a:bodyPr>
          <a:lstStyle/>
          <a:p>
            <a:pPr algn="ctr"/>
            <a:r>
              <a:rPr lang="en-US" sz="2400" b="1" dirty="0">
                <a:solidFill>
                  <a:srgbClr val="859F25"/>
                </a:solidFill>
                <a:latin typeface="Arial" panose="020B0604020202020204" pitchFamily="34" charset="0"/>
                <a:cs typeface="Arial" panose="020B0604020202020204" pitchFamily="34" charset="0"/>
              </a:rPr>
              <a:t>Advantages</a:t>
            </a:r>
            <a:endParaRPr lang="en-US" sz="2400" dirty="0">
              <a:solidFill>
                <a:srgbClr val="859F25"/>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A3793A3D-32F8-4FA5-92D3-02F5975D6A52}"/>
              </a:ext>
            </a:extLst>
          </p:cNvPr>
          <p:cNvSpPr txBox="1"/>
          <p:nvPr/>
        </p:nvSpPr>
        <p:spPr>
          <a:xfrm>
            <a:off x="8292196" y="638259"/>
            <a:ext cx="2391822" cy="461665"/>
          </a:xfrm>
          <a:prstGeom prst="rect">
            <a:avLst/>
          </a:prstGeom>
          <a:noFill/>
        </p:spPr>
        <p:txBody>
          <a:bodyPr wrap="square">
            <a:spAutoFit/>
          </a:bodyPr>
          <a:lstStyle/>
          <a:p>
            <a:pPr algn="ctr"/>
            <a:r>
              <a:rPr lang="en-US" sz="2400" b="1" dirty="0">
                <a:solidFill>
                  <a:srgbClr val="859F25"/>
                </a:solidFill>
                <a:latin typeface="Arial" panose="020B0604020202020204" pitchFamily="34" charset="0"/>
                <a:cs typeface="Arial" panose="020B0604020202020204" pitchFamily="34" charset="0"/>
              </a:rPr>
              <a:t>Disadvantages</a:t>
            </a:r>
            <a:endParaRPr lang="en-US" sz="2400" dirty="0">
              <a:solidFill>
                <a:srgbClr val="859F25"/>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12353D00-3DD6-429F-8BE0-81B70861CAEC}"/>
              </a:ext>
            </a:extLst>
          </p:cNvPr>
          <p:cNvSpPr txBox="1"/>
          <p:nvPr/>
        </p:nvSpPr>
        <p:spPr>
          <a:xfrm>
            <a:off x="4710896" y="1386812"/>
            <a:ext cx="3286527" cy="2062103"/>
          </a:xfrm>
          <a:prstGeom prst="rect">
            <a:avLst/>
          </a:prstGeom>
          <a:noFill/>
        </p:spPr>
        <p:txBody>
          <a:bodyPr wrap="square">
            <a:spAutoFit/>
          </a:bodyPr>
          <a:lstStyle/>
          <a:p>
            <a:pPr marL="285750" indent="-285750">
              <a:buClr>
                <a:srgbClr val="859F25"/>
              </a:buClr>
              <a:buFont typeface="Wingdings" panose="05000000000000000000" pitchFamily="2" charset="2"/>
              <a:buChar char="ü"/>
            </a:pPr>
            <a:r>
              <a:rPr lang="en-US" sz="1600" dirty="0">
                <a:latin typeface="Arial" panose="020B0604020202020204" pitchFamily="34" charset="0"/>
                <a:cs typeface="Arial" panose="020B0604020202020204" pitchFamily="34" charset="0"/>
              </a:rPr>
              <a:t>Centrally located within the community.</a:t>
            </a:r>
          </a:p>
          <a:p>
            <a:pPr marL="285750" indent="-285750">
              <a:buClr>
                <a:srgbClr val="859F25"/>
              </a:buClr>
              <a:buFont typeface="Wingdings" panose="05000000000000000000" pitchFamily="2" charset="2"/>
              <a:buChar char="ü"/>
            </a:pPr>
            <a:endParaRPr lang="en-US" sz="1600" dirty="0">
              <a:latin typeface="Arial" panose="020B0604020202020204" pitchFamily="34" charset="0"/>
              <a:cs typeface="Arial" panose="020B0604020202020204" pitchFamily="34" charset="0"/>
            </a:endParaRPr>
          </a:p>
          <a:p>
            <a:pPr marL="285750" indent="-285750">
              <a:buClr>
                <a:srgbClr val="859F25"/>
              </a:buClr>
              <a:buFont typeface="Wingdings" panose="05000000000000000000" pitchFamily="2" charset="2"/>
              <a:buChar char="ü"/>
            </a:pPr>
            <a:r>
              <a:rPr lang="en-US" sz="1600" dirty="0">
                <a:latin typeface="Arial" panose="020B0604020202020204" pitchFamily="34" charset="0"/>
                <a:cs typeface="Arial" panose="020B0604020202020204" pitchFamily="34" charset="0"/>
              </a:rPr>
              <a:t>In some cases it does not require much re-organization.</a:t>
            </a:r>
          </a:p>
          <a:p>
            <a:pPr marL="285750" indent="-285750">
              <a:buClr>
                <a:srgbClr val="859F25"/>
              </a:buClr>
              <a:buFont typeface="Wingdings" panose="05000000000000000000" pitchFamily="2" charset="2"/>
              <a:buChar char="ü"/>
            </a:pPr>
            <a:endParaRPr lang="en-US" sz="1600" dirty="0">
              <a:latin typeface="Arial" panose="020B0604020202020204" pitchFamily="34" charset="0"/>
              <a:cs typeface="Arial" panose="020B0604020202020204" pitchFamily="34" charset="0"/>
            </a:endParaRPr>
          </a:p>
          <a:p>
            <a:pPr marL="285750" indent="-285750">
              <a:buClr>
                <a:srgbClr val="859F25"/>
              </a:buClr>
              <a:buFont typeface="Wingdings" panose="05000000000000000000" pitchFamily="2" charset="2"/>
              <a:buChar char="ü"/>
            </a:pPr>
            <a:r>
              <a:rPr lang="en-US" sz="1600" dirty="0">
                <a:latin typeface="Arial" panose="020B0604020202020204" pitchFamily="34" charset="0"/>
                <a:cs typeface="Arial" panose="020B0604020202020204" pitchFamily="34" charset="0"/>
              </a:rPr>
              <a:t>It is a focal point for aid delivery aid delivery.</a:t>
            </a:r>
          </a:p>
        </p:txBody>
      </p:sp>
      <p:sp>
        <p:nvSpPr>
          <p:cNvPr id="16" name="TextBox 15">
            <a:extLst>
              <a:ext uri="{FF2B5EF4-FFF2-40B4-BE49-F238E27FC236}">
                <a16:creationId xmlns:a16="http://schemas.microsoft.com/office/drawing/2014/main" id="{65EFB632-EFE1-4F1C-B609-99CA54D418CA}"/>
              </a:ext>
            </a:extLst>
          </p:cNvPr>
          <p:cNvSpPr txBox="1"/>
          <p:nvPr/>
        </p:nvSpPr>
        <p:spPr>
          <a:xfrm>
            <a:off x="8292196" y="1386812"/>
            <a:ext cx="3588151" cy="4278094"/>
          </a:xfrm>
          <a:prstGeom prst="rect">
            <a:avLst/>
          </a:prstGeom>
          <a:noFill/>
        </p:spPr>
        <p:txBody>
          <a:bodyPr wrap="square">
            <a:spAutoFit/>
          </a:bodyPr>
          <a:lstStyle/>
          <a:p>
            <a:pPr marL="285750" indent="-285750">
              <a:buClr>
                <a:srgbClr val="859F25"/>
              </a:buClr>
              <a:buFont typeface="Arial" panose="020B0604020202020204" pitchFamily="34" charset="0"/>
              <a:buChar char="×"/>
            </a:pPr>
            <a:r>
              <a:rPr lang="en-US" sz="1600" dirty="0">
                <a:latin typeface="Arial" panose="020B0604020202020204" pitchFamily="34" charset="0"/>
                <a:cs typeface="Arial" panose="020B0604020202020204" pitchFamily="34" charset="0"/>
              </a:rPr>
              <a:t>May not always be ideal as an emergency shelter.</a:t>
            </a:r>
          </a:p>
          <a:p>
            <a:pPr marL="285750" indent="-285750">
              <a:buClr>
                <a:srgbClr val="859F25"/>
              </a:buClr>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285750" indent="-285750">
              <a:buClr>
                <a:srgbClr val="859F25"/>
              </a:buClr>
              <a:buFont typeface="Arial" panose="020B0604020202020204" pitchFamily="34" charset="0"/>
              <a:buChar char="×"/>
            </a:pPr>
            <a:r>
              <a:rPr lang="en-US" sz="1600" dirty="0">
                <a:latin typeface="Arial" panose="020B0604020202020204" pitchFamily="34" charset="0"/>
                <a:cs typeface="Arial" panose="020B0604020202020204" pitchFamily="34" charset="0"/>
              </a:rPr>
              <a:t>The building and its surroundings may be dangerous.</a:t>
            </a:r>
          </a:p>
          <a:p>
            <a:pPr marL="285750" indent="-285750">
              <a:buClr>
                <a:srgbClr val="859F25"/>
              </a:buClr>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285750" indent="-285750">
              <a:buClr>
                <a:srgbClr val="859F25"/>
              </a:buClr>
              <a:buFont typeface="Arial" panose="020B0604020202020204" pitchFamily="34" charset="0"/>
              <a:buChar char="×"/>
            </a:pPr>
            <a:r>
              <a:rPr lang="en-US" sz="1600" dirty="0">
                <a:latin typeface="Arial" panose="020B0604020202020204" pitchFamily="34" charset="0"/>
                <a:cs typeface="Arial" panose="020B0604020202020204" pitchFamily="34" charset="0"/>
              </a:rPr>
              <a:t>Can result in major overcrowding and exert social pressure.</a:t>
            </a:r>
          </a:p>
          <a:p>
            <a:pPr marL="285750" indent="-285750">
              <a:buClr>
                <a:srgbClr val="859F25"/>
              </a:buClr>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285750" indent="-285750">
              <a:buClr>
                <a:srgbClr val="859F25"/>
              </a:buClr>
              <a:buFont typeface="Arial" panose="020B0604020202020204" pitchFamily="34" charset="0"/>
              <a:buChar char="×"/>
            </a:pPr>
            <a:r>
              <a:rPr lang="en-US" sz="1600" dirty="0">
                <a:latin typeface="Arial" panose="020B0604020202020204" pitchFamily="34" charset="0"/>
                <a:cs typeface="Arial" panose="020B0604020202020204" pitchFamily="34" charset="0"/>
              </a:rPr>
              <a:t>If the number of persons in the facility is large, there is usually limited privacy.</a:t>
            </a:r>
          </a:p>
          <a:p>
            <a:pPr marL="285750" indent="-285750">
              <a:buClr>
                <a:srgbClr val="859F25"/>
              </a:buClr>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285750" indent="-285750">
              <a:buClr>
                <a:srgbClr val="859F25"/>
              </a:buClr>
              <a:buFont typeface="Arial" panose="020B0604020202020204" pitchFamily="34" charset="0"/>
              <a:buChar char="×"/>
            </a:pPr>
            <a:r>
              <a:rPr lang="en-US" sz="1600" dirty="0">
                <a:latin typeface="Arial" panose="020B0604020202020204" pitchFamily="34" charset="0"/>
                <a:cs typeface="Arial" panose="020B0604020202020204" pitchFamily="34" charset="0"/>
              </a:rPr>
              <a:t>Occupation of the building as a shelter can result in damage to the facility and its resources and delay the restoration of this service</a:t>
            </a:r>
            <a:r>
              <a:rPr lang="en-US" sz="1400" dirty="0">
                <a:latin typeface="Arial" panose="020B0604020202020204" pitchFamily="34" charset="0"/>
                <a:cs typeface="Arial" panose="020B0604020202020204" pitchFamily="34" charset="0"/>
              </a:rPr>
              <a:t>.</a:t>
            </a:r>
          </a:p>
        </p:txBody>
      </p:sp>
      <p:grpSp>
        <p:nvGrpSpPr>
          <p:cNvPr id="17" name="Group 16">
            <a:extLst>
              <a:ext uri="{FF2B5EF4-FFF2-40B4-BE49-F238E27FC236}">
                <a16:creationId xmlns:a16="http://schemas.microsoft.com/office/drawing/2014/main" id="{523E44DC-C26F-4A00-A270-DC9F682B72FD}"/>
              </a:ext>
            </a:extLst>
          </p:cNvPr>
          <p:cNvGrpSpPr/>
          <p:nvPr/>
        </p:nvGrpSpPr>
        <p:grpSpPr>
          <a:xfrm>
            <a:off x="0" y="5725741"/>
            <a:ext cx="4251846" cy="1132259"/>
            <a:chOff x="-3942" y="5736777"/>
            <a:chExt cx="4251846" cy="1132259"/>
          </a:xfrm>
        </p:grpSpPr>
        <p:grpSp>
          <p:nvGrpSpPr>
            <p:cNvPr id="18" name="Group 17">
              <a:extLst>
                <a:ext uri="{FF2B5EF4-FFF2-40B4-BE49-F238E27FC236}">
                  <a16:creationId xmlns:a16="http://schemas.microsoft.com/office/drawing/2014/main" id="{55CF51A7-24B8-433B-85FD-F0B101F7D9B7}"/>
                </a:ext>
              </a:extLst>
            </p:cNvPr>
            <p:cNvGrpSpPr/>
            <p:nvPr/>
          </p:nvGrpSpPr>
          <p:grpSpPr>
            <a:xfrm>
              <a:off x="-3942" y="5736777"/>
              <a:ext cx="4251846" cy="1132259"/>
              <a:chOff x="-3942" y="5736777"/>
              <a:chExt cx="4251846" cy="1132259"/>
            </a:xfrm>
          </p:grpSpPr>
          <p:pic>
            <p:nvPicPr>
              <p:cNvPr id="21" name="Picture 20" descr="Logo&#10;&#10;Description automatically generated">
                <a:extLst>
                  <a:ext uri="{FF2B5EF4-FFF2-40B4-BE49-F238E27FC236}">
                    <a16:creationId xmlns:a16="http://schemas.microsoft.com/office/drawing/2014/main" id="{BE7F8EF1-6E83-4D2B-BC0F-6D24BCBE0C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8232" y="6100168"/>
                <a:ext cx="1699672" cy="359600"/>
              </a:xfrm>
              <a:prstGeom prst="rect">
                <a:avLst/>
              </a:prstGeom>
            </p:spPr>
          </p:pic>
          <p:pic>
            <p:nvPicPr>
              <p:cNvPr id="22" name="Picture 21" descr="Logo&#10;&#10;Description automatically generated">
                <a:extLst>
                  <a:ext uri="{FF2B5EF4-FFF2-40B4-BE49-F238E27FC236}">
                    <a16:creationId xmlns:a16="http://schemas.microsoft.com/office/drawing/2014/main" id="{3240DAA7-6153-43B1-9590-A63FE5E932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2" y="5736777"/>
                <a:ext cx="2506687" cy="1132259"/>
              </a:xfrm>
              <a:prstGeom prst="rect">
                <a:avLst/>
              </a:prstGeom>
            </p:spPr>
          </p:pic>
        </p:grpSp>
        <p:cxnSp>
          <p:nvCxnSpPr>
            <p:cNvPr id="20" name="Straight Connector 19">
              <a:extLst>
                <a:ext uri="{FF2B5EF4-FFF2-40B4-BE49-F238E27FC236}">
                  <a16:creationId xmlns:a16="http://schemas.microsoft.com/office/drawing/2014/main" id="{A6B71A5C-DEFA-46B7-A6EB-2FB29B673447}"/>
                </a:ext>
              </a:extLst>
            </p:cNvPr>
            <p:cNvCxnSpPr/>
            <p:nvPr/>
          </p:nvCxnSpPr>
          <p:spPr>
            <a:xfrm>
              <a:off x="2351318" y="6128658"/>
              <a:ext cx="0" cy="342494"/>
            </a:xfrm>
            <a:prstGeom prst="line">
              <a:avLst/>
            </a:prstGeom>
            <a:ln w="9525"/>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11584965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03;p9">
            <a:extLst>
              <a:ext uri="{FF2B5EF4-FFF2-40B4-BE49-F238E27FC236}">
                <a16:creationId xmlns:a16="http://schemas.microsoft.com/office/drawing/2014/main" id="{1DC51DEB-3362-48F2-8EA1-64CD42A7777E}"/>
              </a:ext>
            </a:extLst>
          </p:cNvPr>
          <p:cNvSpPr/>
          <p:nvPr/>
        </p:nvSpPr>
        <p:spPr>
          <a:xfrm>
            <a:off x="-16474" y="-5347"/>
            <a:ext cx="4211052" cy="5781843"/>
          </a:xfrm>
          <a:prstGeom prst="rect">
            <a:avLst/>
          </a:prstGeom>
          <a:solidFill>
            <a:srgbClr val="859F2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Calibri"/>
              <a:ea typeface="Calibri"/>
              <a:cs typeface="Calibri"/>
              <a:sym typeface="Calibri"/>
            </a:endParaRPr>
          </a:p>
        </p:txBody>
      </p:sp>
      <p:sp>
        <p:nvSpPr>
          <p:cNvPr id="19" name="Google Shape;425;p24">
            <a:extLst>
              <a:ext uri="{FF2B5EF4-FFF2-40B4-BE49-F238E27FC236}">
                <a16:creationId xmlns:a16="http://schemas.microsoft.com/office/drawing/2014/main" id="{D26F5957-57F3-4425-BDE0-6350260C42A7}"/>
              </a:ext>
            </a:extLst>
          </p:cNvPr>
          <p:cNvSpPr txBox="1">
            <a:spLocks/>
          </p:cNvSpPr>
          <p:nvPr/>
        </p:nvSpPr>
        <p:spPr>
          <a:xfrm>
            <a:off x="713594" y="638259"/>
            <a:ext cx="2750916" cy="4494629"/>
          </a:xfrm>
          <a:prstGeom prst="rect">
            <a:avLst/>
          </a:prstGeom>
          <a:noFill/>
          <a:ln>
            <a:noFill/>
          </a:ln>
        </p:spPr>
        <p:txBody>
          <a:bodyPr spcFirstLastPara="1" wrap="square" lIns="91425" tIns="45700" rIns="91425" bIns="457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buClr>
                <a:schemeClr val="lt1"/>
              </a:buClr>
              <a:buSzPts val="4400"/>
              <a:buFont typeface="Arial"/>
              <a:buNone/>
            </a:pPr>
            <a:r>
              <a:rPr lang="en-US" sz="3600" b="1" dirty="0">
                <a:solidFill>
                  <a:schemeClr val="lt1"/>
                </a:solidFill>
                <a:latin typeface="Arial"/>
                <a:ea typeface="Arial"/>
                <a:cs typeface="Arial"/>
                <a:sym typeface="Arial"/>
              </a:rPr>
              <a:t>All Shelters Should:</a:t>
            </a:r>
          </a:p>
        </p:txBody>
      </p:sp>
      <p:sp>
        <p:nvSpPr>
          <p:cNvPr id="15" name="TextBox 14">
            <a:extLst>
              <a:ext uri="{FF2B5EF4-FFF2-40B4-BE49-F238E27FC236}">
                <a16:creationId xmlns:a16="http://schemas.microsoft.com/office/drawing/2014/main" id="{12353D00-3DD6-429F-8BE0-81B70861CAEC}"/>
              </a:ext>
            </a:extLst>
          </p:cNvPr>
          <p:cNvSpPr txBox="1"/>
          <p:nvPr/>
        </p:nvSpPr>
        <p:spPr>
          <a:xfrm>
            <a:off x="4801948" y="515693"/>
            <a:ext cx="6625668" cy="4739759"/>
          </a:xfrm>
          <a:prstGeom prst="rect">
            <a:avLst/>
          </a:prstGeom>
          <a:noFill/>
        </p:spPr>
        <p:txBody>
          <a:bodyPr wrap="square">
            <a:spAutoFit/>
          </a:bodyPr>
          <a:lstStyle/>
          <a:p>
            <a:pPr>
              <a:buClr>
                <a:srgbClr val="859F25"/>
              </a:buClr>
            </a:pPr>
            <a:r>
              <a:rPr lang="en-US" b="1" dirty="0">
                <a:solidFill>
                  <a:srgbClr val="859F25"/>
                </a:solidFill>
                <a:latin typeface="Arial" panose="020B0604020202020204" pitchFamily="34" charset="0"/>
                <a:cs typeface="Arial" panose="020B0604020202020204" pitchFamily="34" charset="0"/>
              </a:rPr>
              <a:t>Provide Relief:</a:t>
            </a:r>
          </a:p>
          <a:p>
            <a:pPr marL="285750" indent="-285750">
              <a:buClr>
                <a:srgbClr val="859F25"/>
              </a:buClr>
              <a:buFont typeface="Wingdings" panose="05000000000000000000" pitchFamily="2" charset="2"/>
              <a:buChar char="ü"/>
            </a:pPr>
            <a:r>
              <a:rPr lang="en-US" dirty="0">
                <a:latin typeface="Arial" panose="020B0604020202020204" pitchFamily="34" charset="0"/>
                <a:cs typeface="Arial" panose="020B0604020202020204" pitchFamily="34" charset="0"/>
              </a:rPr>
              <a:t>Focus is on saving lives, include rapid shelters such as tents and shelter kits.</a:t>
            </a:r>
          </a:p>
          <a:p>
            <a:pPr>
              <a:buClr>
                <a:srgbClr val="859F25"/>
              </a:buClr>
            </a:pPr>
            <a:endParaRPr lang="en-US" sz="1600" dirty="0">
              <a:latin typeface="Arial" panose="020B0604020202020204" pitchFamily="34" charset="0"/>
              <a:cs typeface="Arial" panose="020B0604020202020204" pitchFamily="34" charset="0"/>
            </a:endParaRPr>
          </a:p>
          <a:p>
            <a:pPr>
              <a:buClr>
                <a:srgbClr val="859F25"/>
              </a:buClr>
            </a:pPr>
            <a:r>
              <a:rPr lang="en-US" b="1" dirty="0">
                <a:solidFill>
                  <a:srgbClr val="859F25"/>
                </a:solidFill>
                <a:latin typeface="Arial" panose="020B0604020202020204" pitchFamily="34" charset="0"/>
                <a:cs typeface="Arial" panose="020B0604020202020204" pitchFamily="34" charset="0"/>
              </a:rPr>
              <a:t>Provide More Than Relief: </a:t>
            </a:r>
          </a:p>
          <a:p>
            <a:pPr marL="285750" indent="-285750">
              <a:buClr>
                <a:srgbClr val="859F25"/>
              </a:buClr>
              <a:buFont typeface="Wingdings" panose="05000000000000000000" pitchFamily="2" charset="2"/>
              <a:buChar char="ü"/>
            </a:pPr>
            <a:r>
              <a:rPr lang="en-US" dirty="0">
                <a:latin typeface="Arial" panose="020B0604020202020204" pitchFamily="34" charset="0"/>
                <a:cs typeface="Arial" panose="020B0604020202020204" pitchFamily="34" charset="0"/>
              </a:rPr>
              <a:t>Provide protection from climate</a:t>
            </a:r>
          </a:p>
          <a:p>
            <a:pPr marL="285750" indent="-285750">
              <a:buClr>
                <a:srgbClr val="859F25"/>
              </a:buClr>
              <a:buFont typeface="Wingdings" panose="05000000000000000000" pitchFamily="2" charset="2"/>
              <a:buChar char="ü"/>
            </a:pPr>
            <a:endParaRPr lang="en-US" dirty="0">
              <a:latin typeface="Arial" panose="020B0604020202020204" pitchFamily="34" charset="0"/>
              <a:cs typeface="Arial" panose="020B0604020202020204" pitchFamily="34" charset="0"/>
            </a:endParaRPr>
          </a:p>
          <a:p>
            <a:pPr marL="285750" indent="-285750">
              <a:buClr>
                <a:srgbClr val="859F25"/>
              </a:buClr>
              <a:buFont typeface="Wingdings" panose="05000000000000000000" pitchFamily="2" charset="2"/>
              <a:buChar char="ü"/>
            </a:pPr>
            <a:r>
              <a:rPr lang="en-US" dirty="0">
                <a:latin typeface="Arial" panose="020B0604020202020204" pitchFamily="34" charset="0"/>
                <a:cs typeface="Arial" panose="020B0604020202020204" pitchFamily="34" charset="0"/>
              </a:rPr>
              <a:t>Ensure privacy and dignity</a:t>
            </a:r>
          </a:p>
          <a:p>
            <a:pPr marL="285750" indent="-285750">
              <a:buClr>
                <a:srgbClr val="859F25"/>
              </a:buClr>
              <a:buFont typeface="Wingdings" panose="05000000000000000000" pitchFamily="2" charset="2"/>
              <a:buChar char="ü"/>
            </a:pPr>
            <a:endParaRPr lang="en-US" dirty="0">
              <a:latin typeface="Arial" panose="020B0604020202020204" pitchFamily="34" charset="0"/>
              <a:cs typeface="Arial" panose="020B0604020202020204" pitchFamily="34" charset="0"/>
            </a:endParaRPr>
          </a:p>
          <a:p>
            <a:pPr marL="285750" indent="-285750">
              <a:buClr>
                <a:srgbClr val="859F25"/>
              </a:buClr>
              <a:buFont typeface="Wingdings" panose="05000000000000000000" pitchFamily="2" charset="2"/>
              <a:buChar char="ü"/>
            </a:pPr>
            <a:r>
              <a:rPr lang="en-US" dirty="0">
                <a:latin typeface="Arial" panose="020B0604020202020204" pitchFamily="34" charset="0"/>
                <a:cs typeface="Arial" panose="020B0604020202020204" pitchFamily="34" charset="0"/>
              </a:rPr>
              <a:t>Provide personal safety and security</a:t>
            </a:r>
          </a:p>
          <a:p>
            <a:pPr>
              <a:buClr>
                <a:srgbClr val="859F25"/>
              </a:buClr>
            </a:pPr>
            <a:endParaRPr lang="en-US" sz="1600" dirty="0">
              <a:latin typeface="Arial" panose="020B0604020202020204" pitchFamily="34" charset="0"/>
              <a:cs typeface="Arial" panose="020B0604020202020204" pitchFamily="34" charset="0"/>
            </a:endParaRPr>
          </a:p>
          <a:p>
            <a:pPr>
              <a:buClr>
                <a:srgbClr val="859F25"/>
              </a:buClr>
            </a:pPr>
            <a:r>
              <a:rPr lang="en-US" b="1" dirty="0">
                <a:solidFill>
                  <a:srgbClr val="859F25"/>
                </a:solidFill>
                <a:latin typeface="Arial" panose="020B0604020202020204" pitchFamily="34" charset="0"/>
                <a:cs typeface="Arial" panose="020B0604020202020204" pitchFamily="34" charset="0"/>
              </a:rPr>
              <a:t>Shelters Should Also:</a:t>
            </a:r>
          </a:p>
          <a:p>
            <a:pPr marL="285750" indent="-285750">
              <a:buClr>
                <a:srgbClr val="859F25"/>
              </a:buClr>
              <a:buFont typeface="Wingdings" panose="05000000000000000000" pitchFamily="2" charset="2"/>
              <a:buChar char="ü"/>
            </a:pPr>
            <a:r>
              <a:rPr lang="en-US" dirty="0">
                <a:latin typeface="Arial" panose="020B0604020202020204" pitchFamily="34" charset="0"/>
                <a:cs typeface="Arial" panose="020B0604020202020204" pitchFamily="34" charset="0"/>
              </a:rPr>
              <a:t>Enhance resistance to ill health and spread of disease</a:t>
            </a:r>
          </a:p>
          <a:p>
            <a:pPr marL="285750" indent="-285750">
              <a:buClr>
                <a:srgbClr val="859F25"/>
              </a:buClr>
              <a:buFont typeface="Wingdings" panose="05000000000000000000" pitchFamily="2" charset="2"/>
              <a:buChar char="ü"/>
            </a:pPr>
            <a:endParaRPr lang="en-US" dirty="0">
              <a:latin typeface="Arial" panose="020B0604020202020204" pitchFamily="34" charset="0"/>
              <a:cs typeface="Arial" panose="020B0604020202020204" pitchFamily="34" charset="0"/>
            </a:endParaRPr>
          </a:p>
          <a:p>
            <a:pPr marL="285750" indent="-285750">
              <a:buClr>
                <a:srgbClr val="859F25"/>
              </a:buClr>
              <a:buFont typeface="Wingdings" panose="05000000000000000000" pitchFamily="2" charset="2"/>
              <a:buChar char="ü"/>
            </a:pPr>
            <a:r>
              <a:rPr lang="en-US" dirty="0">
                <a:latin typeface="Arial" panose="020B0604020202020204" pitchFamily="34" charset="0"/>
                <a:cs typeface="Arial" panose="020B0604020202020204" pitchFamily="34" charset="0"/>
              </a:rPr>
              <a:t>Support family and community life during an emergency</a:t>
            </a:r>
          </a:p>
          <a:p>
            <a:pPr marL="285750" indent="-285750">
              <a:buClr>
                <a:srgbClr val="859F25"/>
              </a:buClr>
              <a:buFont typeface="Wingdings" panose="05000000000000000000" pitchFamily="2" charset="2"/>
              <a:buChar char="ü"/>
            </a:pPr>
            <a:endParaRPr lang="en-US" dirty="0">
              <a:latin typeface="Arial" panose="020B0604020202020204" pitchFamily="34" charset="0"/>
              <a:cs typeface="Arial" panose="020B0604020202020204" pitchFamily="34" charset="0"/>
            </a:endParaRPr>
          </a:p>
          <a:p>
            <a:pPr marL="285750" indent="-285750">
              <a:buClr>
                <a:srgbClr val="859F25"/>
              </a:buClr>
              <a:buFont typeface="Wingdings" panose="05000000000000000000" pitchFamily="2" charset="2"/>
              <a:buChar char="ü"/>
            </a:pPr>
            <a:r>
              <a:rPr lang="en-US" dirty="0">
                <a:latin typeface="Arial" panose="020B0604020202020204" pitchFamily="34" charset="0"/>
                <a:cs typeface="Arial" panose="020B0604020202020204" pitchFamily="34" charset="0"/>
              </a:rPr>
              <a:t>Communal coping strategies</a:t>
            </a:r>
          </a:p>
        </p:txBody>
      </p:sp>
      <p:grpSp>
        <p:nvGrpSpPr>
          <p:cNvPr id="8" name="Group 7">
            <a:extLst>
              <a:ext uri="{FF2B5EF4-FFF2-40B4-BE49-F238E27FC236}">
                <a16:creationId xmlns:a16="http://schemas.microsoft.com/office/drawing/2014/main" id="{BC73C204-43F8-4C55-BD43-8E23E8D8FE58}"/>
              </a:ext>
            </a:extLst>
          </p:cNvPr>
          <p:cNvGrpSpPr/>
          <p:nvPr/>
        </p:nvGrpSpPr>
        <p:grpSpPr>
          <a:xfrm>
            <a:off x="0" y="5725741"/>
            <a:ext cx="4251846" cy="1132259"/>
            <a:chOff x="-3942" y="5736777"/>
            <a:chExt cx="4251846" cy="1132259"/>
          </a:xfrm>
        </p:grpSpPr>
        <p:grpSp>
          <p:nvGrpSpPr>
            <p:cNvPr id="9" name="Group 8">
              <a:extLst>
                <a:ext uri="{FF2B5EF4-FFF2-40B4-BE49-F238E27FC236}">
                  <a16:creationId xmlns:a16="http://schemas.microsoft.com/office/drawing/2014/main" id="{699CD93F-358D-432A-8E3C-ED92F95352A7}"/>
                </a:ext>
              </a:extLst>
            </p:cNvPr>
            <p:cNvGrpSpPr/>
            <p:nvPr/>
          </p:nvGrpSpPr>
          <p:grpSpPr>
            <a:xfrm>
              <a:off x="-3942" y="5736777"/>
              <a:ext cx="4251846" cy="1132259"/>
              <a:chOff x="-3942" y="5736777"/>
              <a:chExt cx="4251846" cy="1132259"/>
            </a:xfrm>
          </p:grpSpPr>
          <p:pic>
            <p:nvPicPr>
              <p:cNvPr id="16" name="Picture 15" descr="Logo&#10;&#10;Description automatically generated">
                <a:extLst>
                  <a:ext uri="{FF2B5EF4-FFF2-40B4-BE49-F238E27FC236}">
                    <a16:creationId xmlns:a16="http://schemas.microsoft.com/office/drawing/2014/main" id="{7854351E-2ECF-4287-AA24-C3FB4DE5FE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8232" y="6100168"/>
                <a:ext cx="1699672" cy="359600"/>
              </a:xfrm>
              <a:prstGeom prst="rect">
                <a:avLst/>
              </a:prstGeom>
            </p:spPr>
          </p:pic>
          <p:pic>
            <p:nvPicPr>
              <p:cNvPr id="17" name="Picture 16" descr="Logo&#10;&#10;Description automatically generated">
                <a:extLst>
                  <a:ext uri="{FF2B5EF4-FFF2-40B4-BE49-F238E27FC236}">
                    <a16:creationId xmlns:a16="http://schemas.microsoft.com/office/drawing/2014/main" id="{303C1D02-99BD-4552-B509-F2D56FD4DC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2" y="5736777"/>
                <a:ext cx="2506687" cy="1132259"/>
              </a:xfrm>
              <a:prstGeom prst="rect">
                <a:avLst/>
              </a:prstGeom>
            </p:spPr>
          </p:pic>
        </p:grpSp>
        <p:cxnSp>
          <p:nvCxnSpPr>
            <p:cNvPr id="14" name="Straight Connector 13">
              <a:extLst>
                <a:ext uri="{FF2B5EF4-FFF2-40B4-BE49-F238E27FC236}">
                  <a16:creationId xmlns:a16="http://schemas.microsoft.com/office/drawing/2014/main" id="{8EF3AC3F-D0A4-4FB7-B240-B71973A1BC84}"/>
                </a:ext>
              </a:extLst>
            </p:cNvPr>
            <p:cNvCxnSpPr/>
            <p:nvPr/>
          </p:nvCxnSpPr>
          <p:spPr>
            <a:xfrm>
              <a:off x="2351318" y="6128658"/>
              <a:ext cx="0" cy="342494"/>
            </a:xfrm>
            <a:prstGeom prst="line">
              <a:avLst/>
            </a:prstGeom>
            <a:ln w="9525"/>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42502434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person, outdoor&#10;&#10;Description automatically generated">
            <a:extLst>
              <a:ext uri="{FF2B5EF4-FFF2-40B4-BE49-F238E27FC236}">
                <a16:creationId xmlns:a16="http://schemas.microsoft.com/office/drawing/2014/main" id="{22609CA5-0CFA-4F9F-865F-927E8B0278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4751" y="0"/>
            <a:ext cx="8687249" cy="5776496"/>
          </a:xfrm>
          <a:prstGeom prst="rect">
            <a:avLst/>
          </a:prstGeom>
        </p:spPr>
      </p:pic>
      <p:sp>
        <p:nvSpPr>
          <p:cNvPr id="10" name="Google Shape;203;p9">
            <a:extLst>
              <a:ext uri="{FF2B5EF4-FFF2-40B4-BE49-F238E27FC236}">
                <a16:creationId xmlns:a16="http://schemas.microsoft.com/office/drawing/2014/main" id="{1DC51DEB-3362-48F2-8EA1-64CD42A7777E}"/>
              </a:ext>
            </a:extLst>
          </p:cNvPr>
          <p:cNvSpPr/>
          <p:nvPr/>
        </p:nvSpPr>
        <p:spPr>
          <a:xfrm>
            <a:off x="-16474" y="-5347"/>
            <a:ext cx="4211052" cy="5781843"/>
          </a:xfrm>
          <a:prstGeom prst="rect">
            <a:avLst/>
          </a:prstGeom>
          <a:solidFill>
            <a:srgbClr val="859F2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Calibri"/>
              <a:ea typeface="Calibri"/>
              <a:cs typeface="Calibri"/>
              <a:sym typeface="Calibri"/>
            </a:endParaRPr>
          </a:p>
        </p:txBody>
      </p:sp>
      <p:sp>
        <p:nvSpPr>
          <p:cNvPr id="19" name="Google Shape;425;p24">
            <a:extLst>
              <a:ext uri="{FF2B5EF4-FFF2-40B4-BE49-F238E27FC236}">
                <a16:creationId xmlns:a16="http://schemas.microsoft.com/office/drawing/2014/main" id="{D26F5957-57F3-4425-BDE0-6350260C42A7}"/>
              </a:ext>
            </a:extLst>
          </p:cNvPr>
          <p:cNvSpPr txBox="1">
            <a:spLocks/>
          </p:cNvSpPr>
          <p:nvPr/>
        </p:nvSpPr>
        <p:spPr>
          <a:xfrm>
            <a:off x="713200" y="638259"/>
            <a:ext cx="2884051" cy="4494629"/>
          </a:xfrm>
          <a:prstGeom prst="rect">
            <a:avLst/>
          </a:prstGeom>
          <a:noFill/>
          <a:ln>
            <a:noFill/>
          </a:ln>
        </p:spPr>
        <p:txBody>
          <a:bodyPr spcFirstLastPara="1" wrap="square" lIns="91425" tIns="45700" rIns="91425" bIns="457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buClr>
                <a:schemeClr val="lt1"/>
              </a:buClr>
              <a:buSzPts val="4400"/>
              <a:buFont typeface="Arial"/>
              <a:buNone/>
            </a:pPr>
            <a:r>
              <a:rPr lang="en-US" sz="3600" b="1" dirty="0">
                <a:solidFill>
                  <a:schemeClr val="lt1"/>
                </a:solidFill>
                <a:latin typeface="Arial"/>
                <a:ea typeface="Arial"/>
                <a:cs typeface="Arial"/>
                <a:sym typeface="Arial"/>
              </a:rPr>
              <a:t>Shelters Should:</a:t>
            </a:r>
          </a:p>
          <a:p>
            <a:pPr>
              <a:spcBef>
                <a:spcPts val="0"/>
              </a:spcBef>
              <a:buClr>
                <a:schemeClr val="lt1"/>
              </a:buClr>
              <a:buSzPts val="4400"/>
              <a:buFont typeface="Arial"/>
              <a:buNone/>
            </a:pPr>
            <a:endParaRPr lang="en-US" sz="1800" b="1" dirty="0">
              <a:solidFill>
                <a:schemeClr val="bg1"/>
              </a:solidFill>
              <a:latin typeface="Arial"/>
              <a:ea typeface="Arial"/>
              <a:cs typeface="Arial"/>
              <a:sym typeface="Arial"/>
            </a:endParaRPr>
          </a:p>
          <a:p>
            <a:pPr>
              <a:spcBef>
                <a:spcPts val="0"/>
              </a:spcBef>
              <a:buClr>
                <a:schemeClr val="lt1"/>
              </a:buClr>
              <a:buSzPts val="4400"/>
            </a:pPr>
            <a:r>
              <a:rPr lang="en-US" sz="1800" dirty="0">
                <a:solidFill>
                  <a:schemeClr val="bg1"/>
                </a:solidFill>
                <a:latin typeface="Arial" panose="020B0604020202020204" pitchFamily="34" charset="0"/>
                <a:cs typeface="Arial" panose="020B0604020202020204" pitchFamily="34" charset="0"/>
              </a:rPr>
              <a:t>Encourage self sufficiency </a:t>
            </a:r>
          </a:p>
          <a:p>
            <a:pPr>
              <a:spcBef>
                <a:spcPts val="0"/>
              </a:spcBef>
              <a:buClr>
                <a:schemeClr val="lt1"/>
              </a:buClr>
              <a:buSzPts val="4400"/>
            </a:pPr>
            <a:r>
              <a:rPr lang="en-US" sz="1800" dirty="0">
                <a:solidFill>
                  <a:schemeClr val="bg1"/>
                </a:solidFill>
                <a:latin typeface="Arial" panose="020B0604020202020204" pitchFamily="34" charset="0"/>
                <a:cs typeface="Arial" panose="020B0604020202020204" pitchFamily="34" charset="0"/>
              </a:rPr>
              <a:t>&amp; discourage dependency.</a:t>
            </a:r>
          </a:p>
          <a:p>
            <a:pPr>
              <a:spcBef>
                <a:spcPts val="0"/>
              </a:spcBef>
              <a:buClr>
                <a:schemeClr val="lt1"/>
              </a:buClr>
              <a:buSzPts val="4400"/>
              <a:buFont typeface="Arial"/>
              <a:buNone/>
            </a:pPr>
            <a:endParaRPr lang="en-US" sz="1800" b="1" dirty="0">
              <a:solidFill>
                <a:schemeClr val="lt1"/>
              </a:solidFill>
              <a:latin typeface="Arial"/>
              <a:ea typeface="Arial"/>
              <a:cs typeface="Arial"/>
              <a:sym typeface="Arial"/>
            </a:endParaRPr>
          </a:p>
        </p:txBody>
      </p:sp>
      <p:grpSp>
        <p:nvGrpSpPr>
          <p:cNvPr id="8" name="Group 7">
            <a:extLst>
              <a:ext uri="{FF2B5EF4-FFF2-40B4-BE49-F238E27FC236}">
                <a16:creationId xmlns:a16="http://schemas.microsoft.com/office/drawing/2014/main" id="{D66A0549-9EEF-49C1-86C1-C56953FB00FF}"/>
              </a:ext>
            </a:extLst>
          </p:cNvPr>
          <p:cNvGrpSpPr/>
          <p:nvPr/>
        </p:nvGrpSpPr>
        <p:grpSpPr>
          <a:xfrm>
            <a:off x="0" y="5725741"/>
            <a:ext cx="4251846" cy="1132259"/>
            <a:chOff x="-3942" y="5736777"/>
            <a:chExt cx="4251846" cy="1132259"/>
          </a:xfrm>
        </p:grpSpPr>
        <p:grpSp>
          <p:nvGrpSpPr>
            <p:cNvPr id="9" name="Group 8">
              <a:extLst>
                <a:ext uri="{FF2B5EF4-FFF2-40B4-BE49-F238E27FC236}">
                  <a16:creationId xmlns:a16="http://schemas.microsoft.com/office/drawing/2014/main" id="{5341791F-ACFA-4CBE-9C29-F975DE7A76C4}"/>
                </a:ext>
              </a:extLst>
            </p:cNvPr>
            <p:cNvGrpSpPr/>
            <p:nvPr/>
          </p:nvGrpSpPr>
          <p:grpSpPr>
            <a:xfrm>
              <a:off x="-3942" y="5736777"/>
              <a:ext cx="4251846" cy="1132259"/>
              <a:chOff x="-3942" y="5736777"/>
              <a:chExt cx="4251846" cy="1132259"/>
            </a:xfrm>
          </p:grpSpPr>
          <p:pic>
            <p:nvPicPr>
              <p:cNvPr id="15" name="Picture 14" descr="Logo&#10;&#10;Description automatically generated">
                <a:extLst>
                  <a:ext uri="{FF2B5EF4-FFF2-40B4-BE49-F238E27FC236}">
                    <a16:creationId xmlns:a16="http://schemas.microsoft.com/office/drawing/2014/main" id="{38AE60C3-385E-48BE-A85D-C310685B9C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8232" y="6100168"/>
                <a:ext cx="1699672" cy="359600"/>
              </a:xfrm>
              <a:prstGeom prst="rect">
                <a:avLst/>
              </a:prstGeom>
            </p:spPr>
          </p:pic>
          <p:pic>
            <p:nvPicPr>
              <p:cNvPr id="16" name="Picture 15" descr="Logo&#10;&#10;Description automatically generated">
                <a:extLst>
                  <a:ext uri="{FF2B5EF4-FFF2-40B4-BE49-F238E27FC236}">
                    <a16:creationId xmlns:a16="http://schemas.microsoft.com/office/drawing/2014/main" id="{CA241D27-D431-48B7-B372-160CEF32FE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42" y="5736777"/>
                <a:ext cx="2506687" cy="1132259"/>
              </a:xfrm>
              <a:prstGeom prst="rect">
                <a:avLst/>
              </a:prstGeom>
            </p:spPr>
          </p:pic>
        </p:grpSp>
        <p:cxnSp>
          <p:nvCxnSpPr>
            <p:cNvPr id="14" name="Straight Connector 13">
              <a:extLst>
                <a:ext uri="{FF2B5EF4-FFF2-40B4-BE49-F238E27FC236}">
                  <a16:creationId xmlns:a16="http://schemas.microsoft.com/office/drawing/2014/main" id="{082A7B7A-50C4-4187-B0B7-88BD03D3938C}"/>
                </a:ext>
              </a:extLst>
            </p:cNvPr>
            <p:cNvCxnSpPr/>
            <p:nvPr/>
          </p:nvCxnSpPr>
          <p:spPr>
            <a:xfrm>
              <a:off x="2351318" y="6128658"/>
              <a:ext cx="0" cy="342494"/>
            </a:xfrm>
            <a:prstGeom prst="line">
              <a:avLst/>
            </a:prstGeom>
            <a:ln w="9525"/>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31045164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03;p9">
            <a:extLst>
              <a:ext uri="{FF2B5EF4-FFF2-40B4-BE49-F238E27FC236}">
                <a16:creationId xmlns:a16="http://schemas.microsoft.com/office/drawing/2014/main" id="{1DC51DEB-3362-48F2-8EA1-64CD42A7777E}"/>
              </a:ext>
            </a:extLst>
          </p:cNvPr>
          <p:cNvSpPr/>
          <p:nvPr/>
        </p:nvSpPr>
        <p:spPr>
          <a:xfrm>
            <a:off x="-16474" y="-5347"/>
            <a:ext cx="4211052" cy="5781843"/>
          </a:xfrm>
          <a:prstGeom prst="rect">
            <a:avLst/>
          </a:prstGeom>
          <a:solidFill>
            <a:srgbClr val="859F2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Calibri"/>
              <a:ea typeface="Calibri"/>
              <a:cs typeface="Calibri"/>
              <a:sym typeface="Calibri"/>
            </a:endParaRPr>
          </a:p>
        </p:txBody>
      </p:sp>
      <p:sp>
        <p:nvSpPr>
          <p:cNvPr id="19" name="Google Shape;425;p24">
            <a:extLst>
              <a:ext uri="{FF2B5EF4-FFF2-40B4-BE49-F238E27FC236}">
                <a16:creationId xmlns:a16="http://schemas.microsoft.com/office/drawing/2014/main" id="{D26F5957-57F3-4425-BDE0-6350260C42A7}"/>
              </a:ext>
            </a:extLst>
          </p:cNvPr>
          <p:cNvSpPr txBox="1">
            <a:spLocks/>
          </p:cNvSpPr>
          <p:nvPr/>
        </p:nvSpPr>
        <p:spPr>
          <a:xfrm>
            <a:off x="713200" y="638259"/>
            <a:ext cx="2884051" cy="4494629"/>
          </a:xfrm>
          <a:prstGeom prst="rect">
            <a:avLst/>
          </a:prstGeom>
          <a:noFill/>
          <a:ln>
            <a:noFill/>
          </a:ln>
        </p:spPr>
        <p:txBody>
          <a:bodyPr spcFirstLastPara="1" wrap="square" lIns="91425" tIns="45700" rIns="91425" bIns="457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buClr>
                <a:schemeClr val="lt1"/>
              </a:buClr>
              <a:buSzPts val="4400"/>
              <a:buFont typeface="Arial"/>
              <a:buNone/>
            </a:pPr>
            <a:r>
              <a:rPr lang="en-US" sz="3600" b="1" dirty="0">
                <a:solidFill>
                  <a:schemeClr val="lt1"/>
                </a:solidFill>
                <a:latin typeface="Arial"/>
                <a:ea typeface="Arial"/>
                <a:cs typeface="Arial"/>
                <a:sym typeface="Arial"/>
              </a:rPr>
              <a:t>Role Of Your CDRT</a:t>
            </a:r>
          </a:p>
          <a:p>
            <a:pPr>
              <a:spcBef>
                <a:spcPts val="0"/>
              </a:spcBef>
              <a:buClr>
                <a:schemeClr val="lt1"/>
              </a:buClr>
              <a:buSzPts val="4400"/>
              <a:buFont typeface="Arial"/>
              <a:buNone/>
            </a:pPr>
            <a:endParaRPr lang="en-US" sz="1800" b="1" dirty="0">
              <a:solidFill>
                <a:schemeClr val="lt1"/>
              </a:solidFill>
              <a:latin typeface="Arial"/>
              <a:ea typeface="Arial"/>
              <a:cs typeface="Arial"/>
              <a:sym typeface="Arial"/>
            </a:endParaRPr>
          </a:p>
          <a:p>
            <a:pPr>
              <a:spcBef>
                <a:spcPts val="0"/>
              </a:spcBef>
              <a:buClr>
                <a:schemeClr val="lt1"/>
              </a:buClr>
              <a:buSzPts val="4400"/>
            </a:pPr>
            <a:r>
              <a:rPr lang="en-US" sz="1800" dirty="0">
                <a:solidFill>
                  <a:schemeClr val="lt1"/>
                </a:solidFill>
                <a:latin typeface="Arial"/>
                <a:ea typeface="Arial"/>
                <a:cs typeface="Arial"/>
                <a:sym typeface="Arial"/>
              </a:rPr>
              <a:t>What is the Role of the CDRT where Shelter Management is concern?</a:t>
            </a:r>
          </a:p>
        </p:txBody>
      </p:sp>
      <p:pic>
        <p:nvPicPr>
          <p:cNvPr id="4" name="Picture 3" descr="A group of people outside a building&#10;&#10;Description automatically generated with medium confidence">
            <a:extLst>
              <a:ext uri="{FF2B5EF4-FFF2-40B4-BE49-F238E27FC236}">
                <a16:creationId xmlns:a16="http://schemas.microsoft.com/office/drawing/2014/main" id="{5E92CDA2-E280-496A-93F4-4E0D09C935C4}"/>
              </a:ext>
            </a:extLst>
          </p:cNvPr>
          <p:cNvPicPr>
            <a:picLocks noChangeAspect="1"/>
          </p:cNvPicPr>
          <p:nvPr/>
        </p:nvPicPr>
        <p:blipFill rotWithShape="1">
          <a:blip r:embed="rId3">
            <a:extLst>
              <a:ext uri="{28A0092B-C50C-407E-A947-70E740481C1C}">
                <a14:useLocalDpi xmlns:a14="http://schemas.microsoft.com/office/drawing/2010/main" val="0"/>
              </a:ext>
            </a:extLst>
          </a:blip>
          <a:srcRect b="3547"/>
          <a:stretch/>
        </p:blipFill>
        <p:spPr>
          <a:xfrm>
            <a:off x="4194577" y="0"/>
            <a:ext cx="7985165" cy="5776496"/>
          </a:xfrm>
          <a:prstGeom prst="rect">
            <a:avLst/>
          </a:prstGeom>
        </p:spPr>
      </p:pic>
      <p:grpSp>
        <p:nvGrpSpPr>
          <p:cNvPr id="8" name="Group 7">
            <a:extLst>
              <a:ext uri="{FF2B5EF4-FFF2-40B4-BE49-F238E27FC236}">
                <a16:creationId xmlns:a16="http://schemas.microsoft.com/office/drawing/2014/main" id="{04B7FC3E-5374-40D0-A500-53D50277F52D}"/>
              </a:ext>
            </a:extLst>
          </p:cNvPr>
          <p:cNvGrpSpPr/>
          <p:nvPr/>
        </p:nvGrpSpPr>
        <p:grpSpPr>
          <a:xfrm>
            <a:off x="0" y="5725741"/>
            <a:ext cx="4251846" cy="1132259"/>
            <a:chOff x="-3942" y="5736777"/>
            <a:chExt cx="4251846" cy="1132259"/>
          </a:xfrm>
        </p:grpSpPr>
        <p:grpSp>
          <p:nvGrpSpPr>
            <p:cNvPr id="9" name="Group 8">
              <a:extLst>
                <a:ext uri="{FF2B5EF4-FFF2-40B4-BE49-F238E27FC236}">
                  <a16:creationId xmlns:a16="http://schemas.microsoft.com/office/drawing/2014/main" id="{B362C111-4F7C-4F7C-AED8-3F3E77944629}"/>
                </a:ext>
              </a:extLst>
            </p:cNvPr>
            <p:cNvGrpSpPr/>
            <p:nvPr/>
          </p:nvGrpSpPr>
          <p:grpSpPr>
            <a:xfrm>
              <a:off x="-3942" y="5736777"/>
              <a:ext cx="4251846" cy="1132259"/>
              <a:chOff x="-3942" y="5736777"/>
              <a:chExt cx="4251846" cy="1132259"/>
            </a:xfrm>
          </p:grpSpPr>
          <p:pic>
            <p:nvPicPr>
              <p:cNvPr id="15" name="Picture 14" descr="Logo&#10;&#10;Description automatically generated">
                <a:extLst>
                  <a:ext uri="{FF2B5EF4-FFF2-40B4-BE49-F238E27FC236}">
                    <a16:creationId xmlns:a16="http://schemas.microsoft.com/office/drawing/2014/main" id="{FCC88CE5-E96C-4FAB-915C-033DBE2251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48232" y="6100168"/>
                <a:ext cx="1699672" cy="359600"/>
              </a:xfrm>
              <a:prstGeom prst="rect">
                <a:avLst/>
              </a:prstGeom>
            </p:spPr>
          </p:pic>
          <p:pic>
            <p:nvPicPr>
              <p:cNvPr id="16" name="Picture 15" descr="Logo&#10;&#10;Description automatically generated">
                <a:extLst>
                  <a:ext uri="{FF2B5EF4-FFF2-40B4-BE49-F238E27FC236}">
                    <a16:creationId xmlns:a16="http://schemas.microsoft.com/office/drawing/2014/main" id="{23261A2F-07D8-4B02-8881-1938989F83D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42" y="5736777"/>
                <a:ext cx="2506687" cy="1132259"/>
              </a:xfrm>
              <a:prstGeom prst="rect">
                <a:avLst/>
              </a:prstGeom>
            </p:spPr>
          </p:pic>
        </p:grpSp>
        <p:cxnSp>
          <p:nvCxnSpPr>
            <p:cNvPr id="14" name="Straight Connector 13">
              <a:extLst>
                <a:ext uri="{FF2B5EF4-FFF2-40B4-BE49-F238E27FC236}">
                  <a16:creationId xmlns:a16="http://schemas.microsoft.com/office/drawing/2014/main" id="{4CC0AA52-75AF-4981-ACD2-F824E37201B2}"/>
                </a:ext>
              </a:extLst>
            </p:cNvPr>
            <p:cNvCxnSpPr/>
            <p:nvPr/>
          </p:nvCxnSpPr>
          <p:spPr>
            <a:xfrm>
              <a:off x="2351318" y="6128658"/>
              <a:ext cx="0" cy="342494"/>
            </a:xfrm>
            <a:prstGeom prst="line">
              <a:avLst/>
            </a:prstGeom>
            <a:ln w="9525"/>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15514996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5198</TotalTime>
  <Words>2162</Words>
  <Application>Microsoft Office PowerPoint</Application>
  <PresentationFormat>Widescreen</PresentationFormat>
  <Paragraphs>317</Paragraphs>
  <Slides>28</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Nicholas</dc:creator>
  <cp:lastModifiedBy>Renee THOMAS</cp:lastModifiedBy>
  <cp:revision>105</cp:revision>
  <dcterms:created xsi:type="dcterms:W3CDTF">2021-09-10T07:38:40Z</dcterms:created>
  <dcterms:modified xsi:type="dcterms:W3CDTF">2022-06-01T21:30:07Z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caf3f7fd-5cd4-4287-9002-aceb9af13c42_Enabled">
    <vt:lpwstr>true</vt:lpwstr>
  </property>
  <property fmtid="{D5CDD505-2E9C-101B-9397-08002B2CF9AE}" pid="3" name="MSIP_Label_caf3f7fd-5cd4-4287-9002-aceb9af13c42_SetDate">
    <vt:lpwstr>2022-06-01T21:28:33Z</vt:lpwstr>
  </property>
  <property fmtid="{D5CDD505-2E9C-101B-9397-08002B2CF9AE}" pid="4" name="MSIP_Label_caf3f7fd-5cd4-4287-9002-aceb9af13c42_Method">
    <vt:lpwstr>Privileged</vt:lpwstr>
  </property>
  <property fmtid="{D5CDD505-2E9C-101B-9397-08002B2CF9AE}" pid="5" name="MSIP_Label_caf3f7fd-5cd4-4287-9002-aceb9af13c42_Name">
    <vt:lpwstr>Public</vt:lpwstr>
  </property>
  <property fmtid="{D5CDD505-2E9C-101B-9397-08002B2CF9AE}" pid="6" name="MSIP_Label_caf3f7fd-5cd4-4287-9002-aceb9af13c42_SiteId">
    <vt:lpwstr>a2b53be5-734e-4e6c-ab0d-d184f60fd917</vt:lpwstr>
  </property>
  <property fmtid="{D5CDD505-2E9C-101B-9397-08002B2CF9AE}" pid="7" name="MSIP_Label_caf3f7fd-5cd4-4287-9002-aceb9af13c42_ActionId">
    <vt:lpwstr>32695c1e-19a2-4dde-8fe4-30801ad5459f</vt:lpwstr>
  </property>
  <property fmtid="{D5CDD505-2E9C-101B-9397-08002B2CF9AE}" pid="8" name="MSIP_Label_caf3f7fd-5cd4-4287-9002-aceb9af13c42_ContentBits">
    <vt:lpwstr>2</vt:lpwstr>
  </property>
</Properties>
</file>