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27"/>
    <a:srgbClr val="B1D137"/>
    <a:srgbClr val="2A320C"/>
    <a:srgbClr val="4F5340"/>
    <a:srgbClr val="E42D38"/>
    <a:srgbClr val="7030A0"/>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4C3F0-62EB-4F4B-94E1-525AE591F7E5}" v="20" dt="2022-06-01T21:02:39.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0" autoAdjust="0"/>
    <p:restoredTop sz="93792" autoAdjust="0"/>
  </p:normalViewPr>
  <p:slideViewPr>
    <p:cSldViewPr snapToGrid="0">
      <p:cViewPr varScale="1">
        <p:scale>
          <a:sx n="59" d="100"/>
          <a:sy n="59"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HOMAS" userId="7388ade7-5052-4fc2-85b0-57f7b6ccd4a2" providerId="ADAL" clId="{71B4C3F0-62EB-4F4B-94E1-525AE591F7E5}"/>
    <pc:docChg chg="custSel modSld">
      <pc:chgData name="Renee THOMAS" userId="7388ade7-5052-4fc2-85b0-57f7b6ccd4a2" providerId="ADAL" clId="{71B4C3F0-62EB-4F4B-94E1-525AE591F7E5}" dt="2022-06-01T21:02:52.327" v="42" actId="478"/>
      <pc:docMkLst>
        <pc:docMk/>
      </pc:docMkLst>
      <pc:sldChg chg="addSp delSp modSp mod">
        <pc:chgData name="Renee THOMAS" userId="7388ade7-5052-4fc2-85b0-57f7b6ccd4a2" providerId="ADAL" clId="{71B4C3F0-62EB-4F4B-94E1-525AE591F7E5}" dt="2022-06-01T21:01:45.466" v="1"/>
        <pc:sldMkLst>
          <pc:docMk/>
          <pc:sldMk cId="3065600276" sldId="258"/>
        </pc:sldMkLst>
        <pc:grpChg chg="add mod">
          <ac:chgData name="Renee THOMAS" userId="7388ade7-5052-4fc2-85b0-57f7b6ccd4a2" providerId="ADAL" clId="{71B4C3F0-62EB-4F4B-94E1-525AE591F7E5}" dt="2022-06-01T21:01:45.466" v="1"/>
          <ac:grpSpMkLst>
            <pc:docMk/>
            <pc:sldMk cId="3065600276" sldId="258"/>
            <ac:grpSpMk id="8" creationId="{9DF01B54-3341-47CB-87F9-ED99F85EDF92}"/>
          </ac:grpSpMkLst>
        </pc:grpChg>
        <pc:grpChg chg="del">
          <ac:chgData name="Renee THOMAS" userId="7388ade7-5052-4fc2-85b0-57f7b6ccd4a2" providerId="ADAL" clId="{71B4C3F0-62EB-4F4B-94E1-525AE591F7E5}" dt="2022-06-01T21:01:44.950" v="0" actId="478"/>
          <ac:grpSpMkLst>
            <pc:docMk/>
            <pc:sldMk cId="3065600276" sldId="258"/>
            <ac:grpSpMk id="11" creationId="{2EA7A78C-22D4-439C-8B9F-29DAF66E2D3C}"/>
          </ac:grpSpMkLst>
        </pc:grpChg>
        <pc:grpChg chg="mod">
          <ac:chgData name="Renee THOMAS" userId="7388ade7-5052-4fc2-85b0-57f7b6ccd4a2" providerId="ADAL" clId="{71B4C3F0-62EB-4F4B-94E1-525AE591F7E5}" dt="2022-06-01T21:01:45.466" v="1"/>
          <ac:grpSpMkLst>
            <pc:docMk/>
            <pc:sldMk cId="3065600276" sldId="258"/>
            <ac:grpSpMk id="15" creationId="{FFC583E8-6574-4EB7-B0C1-421A22861A61}"/>
          </ac:grpSpMkLst>
        </pc:grpChg>
        <pc:picChg chg="mod">
          <ac:chgData name="Renee THOMAS" userId="7388ade7-5052-4fc2-85b0-57f7b6ccd4a2" providerId="ADAL" clId="{71B4C3F0-62EB-4F4B-94E1-525AE591F7E5}" dt="2022-06-01T21:01:45.466" v="1"/>
          <ac:picMkLst>
            <pc:docMk/>
            <pc:sldMk cId="3065600276" sldId="258"/>
            <ac:picMk id="17" creationId="{F0F2F70B-A893-4B55-8777-1C5553A89B6B}"/>
          </ac:picMkLst>
        </pc:picChg>
        <pc:picChg chg="mod">
          <ac:chgData name="Renee THOMAS" userId="7388ade7-5052-4fc2-85b0-57f7b6ccd4a2" providerId="ADAL" clId="{71B4C3F0-62EB-4F4B-94E1-525AE591F7E5}" dt="2022-06-01T21:01:45.466" v="1"/>
          <ac:picMkLst>
            <pc:docMk/>
            <pc:sldMk cId="3065600276" sldId="258"/>
            <ac:picMk id="18" creationId="{47CA18CD-FC9E-44D0-B855-D4D56503F412}"/>
          </ac:picMkLst>
        </pc:picChg>
        <pc:cxnChg chg="mod">
          <ac:chgData name="Renee THOMAS" userId="7388ade7-5052-4fc2-85b0-57f7b6ccd4a2" providerId="ADAL" clId="{71B4C3F0-62EB-4F4B-94E1-525AE591F7E5}" dt="2022-06-01T21:01:45.466" v="1"/>
          <ac:cxnSpMkLst>
            <pc:docMk/>
            <pc:sldMk cId="3065600276" sldId="258"/>
            <ac:cxnSpMk id="16" creationId="{CBF1C12B-F60D-4D1A-AEDC-AF350F7E1753}"/>
          </ac:cxnSpMkLst>
        </pc:cxnChg>
      </pc:sldChg>
      <pc:sldChg chg="addSp delSp modSp mod">
        <pc:chgData name="Renee THOMAS" userId="7388ade7-5052-4fc2-85b0-57f7b6ccd4a2" providerId="ADAL" clId="{71B4C3F0-62EB-4F4B-94E1-525AE591F7E5}" dt="2022-06-01T21:02:52.327" v="42" actId="478"/>
        <pc:sldMkLst>
          <pc:docMk/>
          <pc:sldMk cId="0" sldId="322"/>
        </pc:sldMkLst>
        <pc:grpChg chg="add del mod">
          <ac:chgData name="Renee THOMAS" userId="7388ade7-5052-4fc2-85b0-57f7b6ccd4a2" providerId="ADAL" clId="{71B4C3F0-62EB-4F4B-94E1-525AE591F7E5}" dt="2022-06-01T21:02:52.327" v="42" actId="478"/>
          <ac:grpSpMkLst>
            <pc:docMk/>
            <pc:sldMk cId="0" sldId="322"/>
            <ac:grpSpMk id="8" creationId="{CD057073-C8AE-471E-9850-D777B7293CFF}"/>
          </ac:grpSpMkLst>
        </pc:grpChg>
        <pc:grpChg chg="del mod">
          <ac:chgData name="Renee THOMAS" userId="7388ade7-5052-4fc2-85b0-57f7b6ccd4a2" providerId="ADAL" clId="{71B4C3F0-62EB-4F4B-94E1-525AE591F7E5}" dt="2022-06-01T21:02:49.586" v="41" actId="478"/>
          <ac:grpSpMkLst>
            <pc:docMk/>
            <pc:sldMk cId="0" sldId="322"/>
            <ac:grpSpMk id="9" creationId="{F741E56B-81F9-4F52-BB91-189DE54F7092}"/>
          </ac:grpSpMkLst>
        </pc:grpChg>
        <pc:picChg chg="del mod">
          <ac:chgData name="Renee THOMAS" userId="7388ade7-5052-4fc2-85b0-57f7b6ccd4a2" providerId="ADAL" clId="{71B4C3F0-62EB-4F4B-94E1-525AE591F7E5}" dt="2022-06-01T21:02:49.586" v="41" actId="478"/>
          <ac:picMkLst>
            <pc:docMk/>
            <pc:sldMk cId="0" sldId="322"/>
            <ac:picMk id="11" creationId="{02B14887-D2B4-4B9B-A00F-255B68660C06}"/>
          </ac:picMkLst>
        </pc:picChg>
        <pc:picChg chg="mod topLvl">
          <ac:chgData name="Renee THOMAS" userId="7388ade7-5052-4fc2-85b0-57f7b6ccd4a2" providerId="ADAL" clId="{71B4C3F0-62EB-4F4B-94E1-525AE591F7E5}" dt="2022-06-01T21:02:52.327" v="42" actId="478"/>
          <ac:picMkLst>
            <pc:docMk/>
            <pc:sldMk cId="0" sldId="322"/>
            <ac:picMk id="12" creationId="{92264B91-BFE7-466E-93F4-EEAB23E5276B}"/>
          </ac:picMkLst>
        </pc:picChg>
        <pc:picChg chg="del">
          <ac:chgData name="Renee THOMAS" userId="7388ade7-5052-4fc2-85b0-57f7b6ccd4a2" providerId="ADAL" clId="{71B4C3F0-62EB-4F4B-94E1-525AE591F7E5}" dt="2022-06-01T21:02:42.872" v="39" actId="478"/>
          <ac:picMkLst>
            <pc:docMk/>
            <pc:sldMk cId="0" sldId="322"/>
            <ac:picMk id="606" creationId="{00000000-0000-0000-0000-000000000000}"/>
          </ac:picMkLst>
        </pc:picChg>
        <pc:cxnChg chg="del mod topLvl">
          <ac:chgData name="Renee THOMAS" userId="7388ade7-5052-4fc2-85b0-57f7b6ccd4a2" providerId="ADAL" clId="{71B4C3F0-62EB-4F4B-94E1-525AE591F7E5}" dt="2022-06-01T21:02:52.327" v="42" actId="478"/>
          <ac:cxnSpMkLst>
            <pc:docMk/>
            <pc:sldMk cId="0" sldId="322"/>
            <ac:cxnSpMk id="10" creationId="{2A185074-9CB8-4CD5-8D06-34E143927D1F}"/>
          </ac:cxnSpMkLst>
        </pc:cxnChg>
      </pc:sldChg>
      <pc:sldChg chg="addSp delSp modSp mod">
        <pc:chgData name="Renee THOMAS" userId="7388ade7-5052-4fc2-85b0-57f7b6ccd4a2" providerId="ADAL" clId="{71B4C3F0-62EB-4F4B-94E1-525AE591F7E5}" dt="2022-06-01T21:01:48.269" v="3"/>
        <pc:sldMkLst>
          <pc:docMk/>
          <pc:sldMk cId="2702446364" sldId="387"/>
        </pc:sldMkLst>
        <pc:grpChg chg="add mod">
          <ac:chgData name="Renee THOMAS" userId="7388ade7-5052-4fc2-85b0-57f7b6ccd4a2" providerId="ADAL" clId="{71B4C3F0-62EB-4F4B-94E1-525AE591F7E5}" dt="2022-06-01T21:01:48.269" v="3"/>
          <ac:grpSpMkLst>
            <pc:docMk/>
            <pc:sldMk cId="2702446364" sldId="387"/>
            <ac:grpSpMk id="8" creationId="{A2CCBE31-3BD1-4BF6-AACB-5D4E8F44EB1D}"/>
          </ac:grpSpMkLst>
        </pc:grpChg>
        <pc:grpChg chg="del">
          <ac:chgData name="Renee THOMAS" userId="7388ade7-5052-4fc2-85b0-57f7b6ccd4a2" providerId="ADAL" clId="{71B4C3F0-62EB-4F4B-94E1-525AE591F7E5}" dt="2022-06-01T21:01:47.589" v="2" actId="478"/>
          <ac:grpSpMkLst>
            <pc:docMk/>
            <pc:sldMk cId="2702446364" sldId="387"/>
            <ac:grpSpMk id="11" creationId="{2EA7A78C-22D4-439C-8B9F-29DAF66E2D3C}"/>
          </ac:grpSpMkLst>
        </pc:grpChg>
        <pc:grpChg chg="mod">
          <ac:chgData name="Renee THOMAS" userId="7388ade7-5052-4fc2-85b0-57f7b6ccd4a2" providerId="ADAL" clId="{71B4C3F0-62EB-4F4B-94E1-525AE591F7E5}" dt="2022-06-01T21:01:48.269" v="3"/>
          <ac:grpSpMkLst>
            <pc:docMk/>
            <pc:sldMk cId="2702446364" sldId="387"/>
            <ac:grpSpMk id="15" creationId="{DE155BDA-8381-43F2-A124-4D60103F2DF8}"/>
          </ac:grpSpMkLst>
        </pc:grpChg>
        <pc:picChg chg="mod">
          <ac:chgData name="Renee THOMAS" userId="7388ade7-5052-4fc2-85b0-57f7b6ccd4a2" providerId="ADAL" clId="{71B4C3F0-62EB-4F4B-94E1-525AE591F7E5}" dt="2022-06-01T21:01:48.269" v="3"/>
          <ac:picMkLst>
            <pc:docMk/>
            <pc:sldMk cId="2702446364" sldId="387"/>
            <ac:picMk id="17" creationId="{BCC27B55-72B2-48F2-892B-8FC7DC0B9649}"/>
          </ac:picMkLst>
        </pc:picChg>
        <pc:picChg chg="mod">
          <ac:chgData name="Renee THOMAS" userId="7388ade7-5052-4fc2-85b0-57f7b6ccd4a2" providerId="ADAL" clId="{71B4C3F0-62EB-4F4B-94E1-525AE591F7E5}" dt="2022-06-01T21:01:48.269" v="3"/>
          <ac:picMkLst>
            <pc:docMk/>
            <pc:sldMk cId="2702446364" sldId="387"/>
            <ac:picMk id="18" creationId="{39836BEF-A5CC-4B38-845B-F20CA10574B0}"/>
          </ac:picMkLst>
        </pc:picChg>
        <pc:cxnChg chg="mod">
          <ac:chgData name="Renee THOMAS" userId="7388ade7-5052-4fc2-85b0-57f7b6ccd4a2" providerId="ADAL" clId="{71B4C3F0-62EB-4F4B-94E1-525AE591F7E5}" dt="2022-06-01T21:01:48.269" v="3"/>
          <ac:cxnSpMkLst>
            <pc:docMk/>
            <pc:sldMk cId="2702446364" sldId="387"/>
            <ac:cxnSpMk id="16" creationId="{2A6BFDB2-7373-4886-A152-096F3703D54D}"/>
          </ac:cxnSpMkLst>
        </pc:cxnChg>
      </pc:sldChg>
      <pc:sldChg chg="addSp delSp modSp mod">
        <pc:chgData name="Renee THOMAS" userId="7388ade7-5052-4fc2-85b0-57f7b6ccd4a2" providerId="ADAL" clId="{71B4C3F0-62EB-4F4B-94E1-525AE591F7E5}" dt="2022-06-01T21:01:51.107" v="5"/>
        <pc:sldMkLst>
          <pc:docMk/>
          <pc:sldMk cId="2296792484" sldId="388"/>
        </pc:sldMkLst>
        <pc:grpChg chg="add mod">
          <ac:chgData name="Renee THOMAS" userId="7388ade7-5052-4fc2-85b0-57f7b6ccd4a2" providerId="ADAL" clId="{71B4C3F0-62EB-4F4B-94E1-525AE591F7E5}" dt="2022-06-01T21:01:51.107" v="5"/>
          <ac:grpSpMkLst>
            <pc:docMk/>
            <pc:sldMk cId="2296792484" sldId="388"/>
            <ac:grpSpMk id="8" creationId="{7A08D720-5A56-4745-8D00-0D535E94F376}"/>
          </ac:grpSpMkLst>
        </pc:grpChg>
        <pc:grpChg chg="del">
          <ac:chgData name="Renee THOMAS" userId="7388ade7-5052-4fc2-85b0-57f7b6ccd4a2" providerId="ADAL" clId="{71B4C3F0-62EB-4F4B-94E1-525AE591F7E5}" dt="2022-06-01T21:01:50.424" v="4" actId="478"/>
          <ac:grpSpMkLst>
            <pc:docMk/>
            <pc:sldMk cId="2296792484" sldId="388"/>
            <ac:grpSpMk id="11" creationId="{2EA7A78C-22D4-439C-8B9F-29DAF66E2D3C}"/>
          </ac:grpSpMkLst>
        </pc:grpChg>
        <pc:grpChg chg="mod">
          <ac:chgData name="Renee THOMAS" userId="7388ade7-5052-4fc2-85b0-57f7b6ccd4a2" providerId="ADAL" clId="{71B4C3F0-62EB-4F4B-94E1-525AE591F7E5}" dt="2022-06-01T21:01:51.107" v="5"/>
          <ac:grpSpMkLst>
            <pc:docMk/>
            <pc:sldMk cId="2296792484" sldId="388"/>
            <ac:grpSpMk id="15" creationId="{5AFBD7E0-06A5-4A98-B7EB-6CD4D67713DB}"/>
          </ac:grpSpMkLst>
        </pc:grpChg>
        <pc:picChg chg="mod">
          <ac:chgData name="Renee THOMAS" userId="7388ade7-5052-4fc2-85b0-57f7b6ccd4a2" providerId="ADAL" clId="{71B4C3F0-62EB-4F4B-94E1-525AE591F7E5}" dt="2022-06-01T21:01:51.107" v="5"/>
          <ac:picMkLst>
            <pc:docMk/>
            <pc:sldMk cId="2296792484" sldId="388"/>
            <ac:picMk id="17" creationId="{870881C9-EB27-4CA4-876F-9B8266CA8F97}"/>
          </ac:picMkLst>
        </pc:picChg>
        <pc:picChg chg="mod">
          <ac:chgData name="Renee THOMAS" userId="7388ade7-5052-4fc2-85b0-57f7b6ccd4a2" providerId="ADAL" clId="{71B4C3F0-62EB-4F4B-94E1-525AE591F7E5}" dt="2022-06-01T21:01:51.107" v="5"/>
          <ac:picMkLst>
            <pc:docMk/>
            <pc:sldMk cId="2296792484" sldId="388"/>
            <ac:picMk id="18" creationId="{E7C5466F-1149-4884-8407-EB83042EFE2C}"/>
          </ac:picMkLst>
        </pc:picChg>
        <pc:cxnChg chg="mod">
          <ac:chgData name="Renee THOMAS" userId="7388ade7-5052-4fc2-85b0-57f7b6ccd4a2" providerId="ADAL" clId="{71B4C3F0-62EB-4F4B-94E1-525AE591F7E5}" dt="2022-06-01T21:01:51.107" v="5"/>
          <ac:cxnSpMkLst>
            <pc:docMk/>
            <pc:sldMk cId="2296792484" sldId="388"/>
            <ac:cxnSpMk id="16" creationId="{BAFF0167-8A62-4F3E-87EE-7B0527D883AC}"/>
          </ac:cxnSpMkLst>
        </pc:cxnChg>
      </pc:sldChg>
      <pc:sldChg chg="addSp delSp modSp mod">
        <pc:chgData name="Renee THOMAS" userId="7388ade7-5052-4fc2-85b0-57f7b6ccd4a2" providerId="ADAL" clId="{71B4C3F0-62EB-4F4B-94E1-525AE591F7E5}" dt="2022-06-01T21:01:53.835" v="7"/>
        <pc:sldMkLst>
          <pc:docMk/>
          <pc:sldMk cId="2836900149" sldId="389"/>
        </pc:sldMkLst>
        <pc:grpChg chg="add mod">
          <ac:chgData name="Renee THOMAS" userId="7388ade7-5052-4fc2-85b0-57f7b6ccd4a2" providerId="ADAL" clId="{71B4C3F0-62EB-4F4B-94E1-525AE591F7E5}" dt="2022-06-01T21:01:53.835" v="7"/>
          <ac:grpSpMkLst>
            <pc:docMk/>
            <pc:sldMk cId="2836900149" sldId="389"/>
            <ac:grpSpMk id="8" creationId="{C7E9A2A4-8368-41F0-B935-AB47F9303425}"/>
          </ac:grpSpMkLst>
        </pc:grpChg>
        <pc:grpChg chg="del">
          <ac:chgData name="Renee THOMAS" userId="7388ade7-5052-4fc2-85b0-57f7b6ccd4a2" providerId="ADAL" clId="{71B4C3F0-62EB-4F4B-94E1-525AE591F7E5}" dt="2022-06-01T21:01:53.192" v="6" actId="478"/>
          <ac:grpSpMkLst>
            <pc:docMk/>
            <pc:sldMk cId="2836900149" sldId="389"/>
            <ac:grpSpMk id="11" creationId="{2EA7A78C-22D4-439C-8B9F-29DAF66E2D3C}"/>
          </ac:grpSpMkLst>
        </pc:grpChg>
        <pc:grpChg chg="mod">
          <ac:chgData name="Renee THOMAS" userId="7388ade7-5052-4fc2-85b0-57f7b6ccd4a2" providerId="ADAL" clId="{71B4C3F0-62EB-4F4B-94E1-525AE591F7E5}" dt="2022-06-01T21:01:53.835" v="7"/>
          <ac:grpSpMkLst>
            <pc:docMk/>
            <pc:sldMk cId="2836900149" sldId="389"/>
            <ac:grpSpMk id="15" creationId="{1F147960-87E4-44D9-86F8-3990BDB46051}"/>
          </ac:grpSpMkLst>
        </pc:grpChg>
        <pc:picChg chg="mod">
          <ac:chgData name="Renee THOMAS" userId="7388ade7-5052-4fc2-85b0-57f7b6ccd4a2" providerId="ADAL" clId="{71B4C3F0-62EB-4F4B-94E1-525AE591F7E5}" dt="2022-06-01T21:01:53.835" v="7"/>
          <ac:picMkLst>
            <pc:docMk/>
            <pc:sldMk cId="2836900149" sldId="389"/>
            <ac:picMk id="17" creationId="{F63C1E78-068B-420C-9EA2-2351F15030B3}"/>
          </ac:picMkLst>
        </pc:picChg>
        <pc:picChg chg="mod">
          <ac:chgData name="Renee THOMAS" userId="7388ade7-5052-4fc2-85b0-57f7b6ccd4a2" providerId="ADAL" clId="{71B4C3F0-62EB-4F4B-94E1-525AE591F7E5}" dt="2022-06-01T21:01:53.835" v="7"/>
          <ac:picMkLst>
            <pc:docMk/>
            <pc:sldMk cId="2836900149" sldId="389"/>
            <ac:picMk id="18" creationId="{E0725AE3-B280-4F21-AE3C-48FD081892D8}"/>
          </ac:picMkLst>
        </pc:picChg>
        <pc:cxnChg chg="mod">
          <ac:chgData name="Renee THOMAS" userId="7388ade7-5052-4fc2-85b0-57f7b6ccd4a2" providerId="ADAL" clId="{71B4C3F0-62EB-4F4B-94E1-525AE591F7E5}" dt="2022-06-01T21:01:53.835" v="7"/>
          <ac:cxnSpMkLst>
            <pc:docMk/>
            <pc:sldMk cId="2836900149" sldId="389"/>
            <ac:cxnSpMk id="16" creationId="{CA14CAEC-29B4-42EF-8812-E65B965A3F94}"/>
          </ac:cxnSpMkLst>
        </pc:cxnChg>
      </pc:sldChg>
      <pc:sldChg chg="addSp delSp modSp mod">
        <pc:chgData name="Renee THOMAS" userId="7388ade7-5052-4fc2-85b0-57f7b6ccd4a2" providerId="ADAL" clId="{71B4C3F0-62EB-4F4B-94E1-525AE591F7E5}" dt="2022-06-01T21:01:56.782" v="9"/>
        <pc:sldMkLst>
          <pc:docMk/>
          <pc:sldMk cId="2978179427" sldId="390"/>
        </pc:sldMkLst>
        <pc:grpChg chg="del">
          <ac:chgData name="Renee THOMAS" userId="7388ade7-5052-4fc2-85b0-57f7b6ccd4a2" providerId="ADAL" clId="{71B4C3F0-62EB-4F4B-94E1-525AE591F7E5}" dt="2022-06-01T21:01:56.159" v="8" actId="478"/>
          <ac:grpSpMkLst>
            <pc:docMk/>
            <pc:sldMk cId="2978179427" sldId="390"/>
            <ac:grpSpMk id="11" creationId="{2EA7A78C-22D4-439C-8B9F-29DAF66E2D3C}"/>
          </ac:grpSpMkLst>
        </pc:grpChg>
        <pc:grpChg chg="add mod">
          <ac:chgData name="Renee THOMAS" userId="7388ade7-5052-4fc2-85b0-57f7b6ccd4a2" providerId="ADAL" clId="{71B4C3F0-62EB-4F4B-94E1-525AE591F7E5}" dt="2022-06-01T21:01:56.782" v="9"/>
          <ac:grpSpMkLst>
            <pc:docMk/>
            <pc:sldMk cId="2978179427" sldId="390"/>
            <ac:grpSpMk id="14" creationId="{0F10C27C-A581-4EAA-8424-EE8EEA19CE0A}"/>
          </ac:grpSpMkLst>
        </pc:grpChg>
        <pc:grpChg chg="mod">
          <ac:chgData name="Renee THOMAS" userId="7388ade7-5052-4fc2-85b0-57f7b6ccd4a2" providerId="ADAL" clId="{71B4C3F0-62EB-4F4B-94E1-525AE591F7E5}" dt="2022-06-01T21:01:56.782" v="9"/>
          <ac:grpSpMkLst>
            <pc:docMk/>
            <pc:sldMk cId="2978179427" sldId="390"/>
            <ac:grpSpMk id="15" creationId="{FEE993FF-CF9E-48E1-BBC8-4BB510003EDF}"/>
          </ac:grpSpMkLst>
        </pc:grpChg>
        <pc:picChg chg="mod">
          <ac:chgData name="Renee THOMAS" userId="7388ade7-5052-4fc2-85b0-57f7b6ccd4a2" providerId="ADAL" clId="{71B4C3F0-62EB-4F4B-94E1-525AE591F7E5}" dt="2022-06-01T21:01:56.782" v="9"/>
          <ac:picMkLst>
            <pc:docMk/>
            <pc:sldMk cId="2978179427" sldId="390"/>
            <ac:picMk id="17" creationId="{897DE4AE-0F40-4059-974E-2F7DBD8517F3}"/>
          </ac:picMkLst>
        </pc:picChg>
        <pc:picChg chg="mod">
          <ac:chgData name="Renee THOMAS" userId="7388ade7-5052-4fc2-85b0-57f7b6ccd4a2" providerId="ADAL" clId="{71B4C3F0-62EB-4F4B-94E1-525AE591F7E5}" dt="2022-06-01T21:01:56.782" v="9"/>
          <ac:picMkLst>
            <pc:docMk/>
            <pc:sldMk cId="2978179427" sldId="390"/>
            <ac:picMk id="18" creationId="{AE6EA619-45DF-4BB3-9A42-FC159B7CA402}"/>
          </ac:picMkLst>
        </pc:picChg>
        <pc:cxnChg chg="mod">
          <ac:chgData name="Renee THOMAS" userId="7388ade7-5052-4fc2-85b0-57f7b6ccd4a2" providerId="ADAL" clId="{71B4C3F0-62EB-4F4B-94E1-525AE591F7E5}" dt="2022-06-01T21:01:56.782" v="9"/>
          <ac:cxnSpMkLst>
            <pc:docMk/>
            <pc:sldMk cId="2978179427" sldId="390"/>
            <ac:cxnSpMk id="16" creationId="{358163D7-2059-4FBA-ACB4-753AC5CEE1A8}"/>
          </ac:cxnSpMkLst>
        </pc:cxnChg>
      </pc:sldChg>
      <pc:sldChg chg="addSp delSp modSp mod">
        <pc:chgData name="Renee THOMAS" userId="7388ade7-5052-4fc2-85b0-57f7b6ccd4a2" providerId="ADAL" clId="{71B4C3F0-62EB-4F4B-94E1-525AE591F7E5}" dt="2022-06-01T21:01:59.697" v="11"/>
        <pc:sldMkLst>
          <pc:docMk/>
          <pc:sldMk cId="3027618831" sldId="391"/>
        </pc:sldMkLst>
        <pc:grpChg chg="del">
          <ac:chgData name="Renee THOMAS" userId="7388ade7-5052-4fc2-85b0-57f7b6ccd4a2" providerId="ADAL" clId="{71B4C3F0-62EB-4F4B-94E1-525AE591F7E5}" dt="2022-06-01T21:01:59.091" v="10" actId="478"/>
          <ac:grpSpMkLst>
            <pc:docMk/>
            <pc:sldMk cId="3027618831" sldId="391"/>
            <ac:grpSpMk id="11" creationId="{2EA7A78C-22D4-439C-8B9F-29DAF66E2D3C}"/>
          </ac:grpSpMkLst>
        </pc:grpChg>
        <pc:grpChg chg="add mod">
          <ac:chgData name="Renee THOMAS" userId="7388ade7-5052-4fc2-85b0-57f7b6ccd4a2" providerId="ADAL" clId="{71B4C3F0-62EB-4F4B-94E1-525AE591F7E5}" dt="2022-06-01T21:01:59.697" v="11"/>
          <ac:grpSpMkLst>
            <pc:docMk/>
            <pc:sldMk cId="3027618831" sldId="391"/>
            <ac:grpSpMk id="17" creationId="{1F878754-E4BF-4395-AACB-CF419FF4D28A}"/>
          </ac:grpSpMkLst>
        </pc:grpChg>
        <pc:grpChg chg="mod">
          <ac:chgData name="Renee THOMAS" userId="7388ade7-5052-4fc2-85b0-57f7b6ccd4a2" providerId="ADAL" clId="{71B4C3F0-62EB-4F4B-94E1-525AE591F7E5}" dt="2022-06-01T21:01:59.697" v="11"/>
          <ac:grpSpMkLst>
            <pc:docMk/>
            <pc:sldMk cId="3027618831" sldId="391"/>
            <ac:grpSpMk id="18" creationId="{EFE5B7A9-A662-4069-B481-FA268E573A79}"/>
          </ac:grpSpMkLst>
        </pc:grpChg>
        <pc:picChg chg="mod">
          <ac:chgData name="Renee THOMAS" userId="7388ade7-5052-4fc2-85b0-57f7b6ccd4a2" providerId="ADAL" clId="{71B4C3F0-62EB-4F4B-94E1-525AE591F7E5}" dt="2022-06-01T21:01:59.697" v="11"/>
          <ac:picMkLst>
            <pc:docMk/>
            <pc:sldMk cId="3027618831" sldId="391"/>
            <ac:picMk id="20" creationId="{FCAE8EDC-78A6-4DA0-8005-884ADF3A2F55}"/>
          </ac:picMkLst>
        </pc:picChg>
        <pc:picChg chg="mod">
          <ac:chgData name="Renee THOMAS" userId="7388ade7-5052-4fc2-85b0-57f7b6ccd4a2" providerId="ADAL" clId="{71B4C3F0-62EB-4F4B-94E1-525AE591F7E5}" dt="2022-06-01T21:01:59.697" v="11"/>
          <ac:picMkLst>
            <pc:docMk/>
            <pc:sldMk cId="3027618831" sldId="391"/>
            <ac:picMk id="21" creationId="{6BB9CD07-F2F9-4E48-93F6-50E3C0E79AA3}"/>
          </ac:picMkLst>
        </pc:picChg>
        <pc:cxnChg chg="mod">
          <ac:chgData name="Renee THOMAS" userId="7388ade7-5052-4fc2-85b0-57f7b6ccd4a2" providerId="ADAL" clId="{71B4C3F0-62EB-4F4B-94E1-525AE591F7E5}" dt="2022-06-01T21:01:59.697" v="11"/>
          <ac:cxnSpMkLst>
            <pc:docMk/>
            <pc:sldMk cId="3027618831" sldId="391"/>
            <ac:cxnSpMk id="19" creationId="{0FC9C18D-3552-4E4A-9F87-736854254365}"/>
          </ac:cxnSpMkLst>
        </pc:cxnChg>
      </pc:sldChg>
      <pc:sldChg chg="addSp delSp modSp mod">
        <pc:chgData name="Renee THOMAS" userId="7388ade7-5052-4fc2-85b0-57f7b6ccd4a2" providerId="ADAL" clId="{71B4C3F0-62EB-4F4B-94E1-525AE591F7E5}" dt="2022-06-01T21:02:02.831" v="13"/>
        <pc:sldMkLst>
          <pc:docMk/>
          <pc:sldMk cId="1082148668" sldId="392"/>
        </pc:sldMkLst>
        <pc:grpChg chg="del">
          <ac:chgData name="Renee THOMAS" userId="7388ade7-5052-4fc2-85b0-57f7b6ccd4a2" providerId="ADAL" clId="{71B4C3F0-62EB-4F4B-94E1-525AE591F7E5}" dt="2022-06-01T21:02:02.065" v="12" actId="478"/>
          <ac:grpSpMkLst>
            <pc:docMk/>
            <pc:sldMk cId="1082148668" sldId="392"/>
            <ac:grpSpMk id="11" creationId="{2EA7A78C-22D4-439C-8B9F-29DAF66E2D3C}"/>
          </ac:grpSpMkLst>
        </pc:grpChg>
        <pc:grpChg chg="add mod">
          <ac:chgData name="Renee THOMAS" userId="7388ade7-5052-4fc2-85b0-57f7b6ccd4a2" providerId="ADAL" clId="{71B4C3F0-62EB-4F4B-94E1-525AE591F7E5}" dt="2022-06-01T21:02:02.831" v="13"/>
          <ac:grpSpMkLst>
            <pc:docMk/>
            <pc:sldMk cId="1082148668" sldId="392"/>
            <ac:grpSpMk id="21" creationId="{FB8D4002-2CF6-4AE1-AD1C-68269CC10BF4}"/>
          </ac:grpSpMkLst>
        </pc:grpChg>
        <pc:grpChg chg="mod">
          <ac:chgData name="Renee THOMAS" userId="7388ade7-5052-4fc2-85b0-57f7b6ccd4a2" providerId="ADAL" clId="{71B4C3F0-62EB-4F4B-94E1-525AE591F7E5}" dt="2022-06-01T21:02:02.831" v="13"/>
          <ac:grpSpMkLst>
            <pc:docMk/>
            <pc:sldMk cId="1082148668" sldId="392"/>
            <ac:grpSpMk id="22" creationId="{907CBFF7-3D43-4671-A7F8-D55ADBB7BBB2}"/>
          </ac:grpSpMkLst>
        </pc:grpChg>
        <pc:picChg chg="mod">
          <ac:chgData name="Renee THOMAS" userId="7388ade7-5052-4fc2-85b0-57f7b6ccd4a2" providerId="ADAL" clId="{71B4C3F0-62EB-4F4B-94E1-525AE591F7E5}" dt="2022-06-01T21:02:02.831" v="13"/>
          <ac:picMkLst>
            <pc:docMk/>
            <pc:sldMk cId="1082148668" sldId="392"/>
            <ac:picMk id="25" creationId="{A28008D1-08C5-4626-B1ED-9847F2CD86ED}"/>
          </ac:picMkLst>
        </pc:picChg>
        <pc:picChg chg="mod">
          <ac:chgData name="Renee THOMAS" userId="7388ade7-5052-4fc2-85b0-57f7b6ccd4a2" providerId="ADAL" clId="{71B4C3F0-62EB-4F4B-94E1-525AE591F7E5}" dt="2022-06-01T21:02:02.831" v="13"/>
          <ac:picMkLst>
            <pc:docMk/>
            <pc:sldMk cId="1082148668" sldId="392"/>
            <ac:picMk id="26" creationId="{4226D2F2-8EE5-4C50-A8C0-2999AA27F54C}"/>
          </ac:picMkLst>
        </pc:picChg>
        <pc:cxnChg chg="mod">
          <ac:chgData name="Renee THOMAS" userId="7388ade7-5052-4fc2-85b0-57f7b6ccd4a2" providerId="ADAL" clId="{71B4C3F0-62EB-4F4B-94E1-525AE591F7E5}" dt="2022-06-01T21:02:02.831" v="13"/>
          <ac:cxnSpMkLst>
            <pc:docMk/>
            <pc:sldMk cId="1082148668" sldId="392"/>
            <ac:cxnSpMk id="24" creationId="{EAEACAC2-C3C9-4555-B832-913ADA6F6C5E}"/>
          </ac:cxnSpMkLst>
        </pc:cxnChg>
      </pc:sldChg>
      <pc:sldChg chg="addSp delSp modSp mod">
        <pc:chgData name="Renee THOMAS" userId="7388ade7-5052-4fc2-85b0-57f7b6ccd4a2" providerId="ADAL" clId="{71B4C3F0-62EB-4F4B-94E1-525AE591F7E5}" dt="2022-06-01T21:02:05.825" v="15"/>
        <pc:sldMkLst>
          <pc:docMk/>
          <pc:sldMk cId="2524087920" sldId="393"/>
        </pc:sldMkLst>
        <pc:grpChg chg="del">
          <ac:chgData name="Renee THOMAS" userId="7388ade7-5052-4fc2-85b0-57f7b6ccd4a2" providerId="ADAL" clId="{71B4C3F0-62EB-4F4B-94E1-525AE591F7E5}" dt="2022-06-01T21:02:05.146" v="14" actId="478"/>
          <ac:grpSpMkLst>
            <pc:docMk/>
            <pc:sldMk cId="2524087920" sldId="393"/>
            <ac:grpSpMk id="11" creationId="{2EA7A78C-22D4-439C-8B9F-29DAF66E2D3C}"/>
          </ac:grpSpMkLst>
        </pc:grpChg>
        <pc:grpChg chg="add mod">
          <ac:chgData name="Renee THOMAS" userId="7388ade7-5052-4fc2-85b0-57f7b6ccd4a2" providerId="ADAL" clId="{71B4C3F0-62EB-4F4B-94E1-525AE591F7E5}" dt="2022-06-01T21:02:05.825" v="15"/>
          <ac:grpSpMkLst>
            <pc:docMk/>
            <pc:sldMk cId="2524087920" sldId="393"/>
            <ac:grpSpMk id="15" creationId="{F9D3BD85-59BF-4880-AB0E-C47B2AE43F2F}"/>
          </ac:grpSpMkLst>
        </pc:grpChg>
        <pc:grpChg chg="mod">
          <ac:chgData name="Renee THOMAS" userId="7388ade7-5052-4fc2-85b0-57f7b6ccd4a2" providerId="ADAL" clId="{71B4C3F0-62EB-4F4B-94E1-525AE591F7E5}" dt="2022-06-01T21:02:05.825" v="15"/>
          <ac:grpSpMkLst>
            <pc:docMk/>
            <pc:sldMk cId="2524087920" sldId="393"/>
            <ac:grpSpMk id="16" creationId="{A82F6985-D66A-4BE7-8A51-9E3E83E5D638}"/>
          </ac:grpSpMkLst>
        </pc:grpChg>
        <pc:picChg chg="mod">
          <ac:chgData name="Renee THOMAS" userId="7388ade7-5052-4fc2-85b0-57f7b6ccd4a2" providerId="ADAL" clId="{71B4C3F0-62EB-4F4B-94E1-525AE591F7E5}" dt="2022-06-01T21:02:05.825" v="15"/>
          <ac:picMkLst>
            <pc:docMk/>
            <pc:sldMk cId="2524087920" sldId="393"/>
            <ac:picMk id="18" creationId="{35761219-9E68-46D7-B42F-2B5A529F0DD8}"/>
          </ac:picMkLst>
        </pc:picChg>
        <pc:picChg chg="mod">
          <ac:chgData name="Renee THOMAS" userId="7388ade7-5052-4fc2-85b0-57f7b6ccd4a2" providerId="ADAL" clId="{71B4C3F0-62EB-4F4B-94E1-525AE591F7E5}" dt="2022-06-01T21:02:05.825" v="15"/>
          <ac:picMkLst>
            <pc:docMk/>
            <pc:sldMk cId="2524087920" sldId="393"/>
            <ac:picMk id="19" creationId="{6C2640C4-7314-4602-AFA4-DAF7FDC60D31}"/>
          </ac:picMkLst>
        </pc:picChg>
        <pc:cxnChg chg="mod">
          <ac:chgData name="Renee THOMAS" userId="7388ade7-5052-4fc2-85b0-57f7b6ccd4a2" providerId="ADAL" clId="{71B4C3F0-62EB-4F4B-94E1-525AE591F7E5}" dt="2022-06-01T21:02:05.825" v="15"/>
          <ac:cxnSpMkLst>
            <pc:docMk/>
            <pc:sldMk cId="2524087920" sldId="393"/>
            <ac:cxnSpMk id="17" creationId="{759A8C2A-9C2A-4574-9DDD-B99303FA4108}"/>
          </ac:cxnSpMkLst>
        </pc:cxnChg>
      </pc:sldChg>
      <pc:sldChg chg="addSp delSp modSp mod">
        <pc:chgData name="Renee THOMAS" userId="7388ade7-5052-4fc2-85b0-57f7b6ccd4a2" providerId="ADAL" clId="{71B4C3F0-62EB-4F4B-94E1-525AE591F7E5}" dt="2022-06-01T21:02:08.244" v="17"/>
        <pc:sldMkLst>
          <pc:docMk/>
          <pc:sldMk cId="3625900800" sldId="394"/>
        </pc:sldMkLst>
        <pc:grpChg chg="add mod">
          <ac:chgData name="Renee THOMAS" userId="7388ade7-5052-4fc2-85b0-57f7b6ccd4a2" providerId="ADAL" clId="{71B4C3F0-62EB-4F4B-94E1-525AE591F7E5}" dt="2022-06-01T21:02:08.244" v="17"/>
          <ac:grpSpMkLst>
            <pc:docMk/>
            <pc:sldMk cId="3625900800" sldId="394"/>
            <ac:grpSpMk id="8" creationId="{F8ADF208-E007-4F5E-96FD-077F540B63E8}"/>
          </ac:grpSpMkLst>
        </pc:grpChg>
        <pc:grpChg chg="del">
          <ac:chgData name="Renee THOMAS" userId="7388ade7-5052-4fc2-85b0-57f7b6ccd4a2" providerId="ADAL" clId="{71B4C3F0-62EB-4F4B-94E1-525AE591F7E5}" dt="2022-06-01T21:02:07.761" v="16" actId="478"/>
          <ac:grpSpMkLst>
            <pc:docMk/>
            <pc:sldMk cId="3625900800" sldId="394"/>
            <ac:grpSpMk id="11" creationId="{2EA7A78C-22D4-439C-8B9F-29DAF66E2D3C}"/>
          </ac:grpSpMkLst>
        </pc:grpChg>
        <pc:grpChg chg="mod">
          <ac:chgData name="Renee THOMAS" userId="7388ade7-5052-4fc2-85b0-57f7b6ccd4a2" providerId="ADAL" clId="{71B4C3F0-62EB-4F4B-94E1-525AE591F7E5}" dt="2022-06-01T21:02:08.244" v="17"/>
          <ac:grpSpMkLst>
            <pc:docMk/>
            <pc:sldMk cId="3625900800" sldId="394"/>
            <ac:grpSpMk id="14" creationId="{84F83AF2-026F-4E25-ADA7-EDF5F5D76167}"/>
          </ac:grpSpMkLst>
        </pc:grpChg>
        <pc:picChg chg="mod">
          <ac:chgData name="Renee THOMAS" userId="7388ade7-5052-4fc2-85b0-57f7b6ccd4a2" providerId="ADAL" clId="{71B4C3F0-62EB-4F4B-94E1-525AE591F7E5}" dt="2022-06-01T21:02:08.244" v="17"/>
          <ac:picMkLst>
            <pc:docMk/>
            <pc:sldMk cId="3625900800" sldId="394"/>
            <ac:picMk id="16" creationId="{B746F157-2A45-485F-8D9D-50ECC307E10C}"/>
          </ac:picMkLst>
        </pc:picChg>
        <pc:picChg chg="mod">
          <ac:chgData name="Renee THOMAS" userId="7388ade7-5052-4fc2-85b0-57f7b6ccd4a2" providerId="ADAL" clId="{71B4C3F0-62EB-4F4B-94E1-525AE591F7E5}" dt="2022-06-01T21:02:08.244" v="17"/>
          <ac:picMkLst>
            <pc:docMk/>
            <pc:sldMk cId="3625900800" sldId="394"/>
            <ac:picMk id="17" creationId="{323F1651-2D35-408C-B783-712B1785FBE8}"/>
          </ac:picMkLst>
        </pc:picChg>
        <pc:cxnChg chg="mod">
          <ac:chgData name="Renee THOMAS" userId="7388ade7-5052-4fc2-85b0-57f7b6ccd4a2" providerId="ADAL" clId="{71B4C3F0-62EB-4F4B-94E1-525AE591F7E5}" dt="2022-06-01T21:02:08.244" v="17"/>
          <ac:cxnSpMkLst>
            <pc:docMk/>
            <pc:sldMk cId="3625900800" sldId="394"/>
            <ac:cxnSpMk id="15" creationId="{B9A9E54C-31C4-4C1C-981B-EB0E158F1F8F}"/>
          </ac:cxnSpMkLst>
        </pc:cxnChg>
      </pc:sldChg>
      <pc:sldChg chg="addSp delSp modSp mod">
        <pc:chgData name="Renee THOMAS" userId="7388ade7-5052-4fc2-85b0-57f7b6ccd4a2" providerId="ADAL" clId="{71B4C3F0-62EB-4F4B-94E1-525AE591F7E5}" dt="2022-06-01T21:02:11.462" v="19"/>
        <pc:sldMkLst>
          <pc:docMk/>
          <pc:sldMk cId="1357622788" sldId="395"/>
        </pc:sldMkLst>
        <pc:grpChg chg="del">
          <ac:chgData name="Renee THOMAS" userId="7388ade7-5052-4fc2-85b0-57f7b6ccd4a2" providerId="ADAL" clId="{71B4C3F0-62EB-4F4B-94E1-525AE591F7E5}" dt="2022-06-01T21:02:10.212" v="18" actId="478"/>
          <ac:grpSpMkLst>
            <pc:docMk/>
            <pc:sldMk cId="1357622788" sldId="395"/>
            <ac:grpSpMk id="11" creationId="{2EA7A78C-22D4-439C-8B9F-29DAF66E2D3C}"/>
          </ac:grpSpMkLst>
        </pc:grpChg>
        <pc:grpChg chg="add mod">
          <ac:chgData name="Renee THOMAS" userId="7388ade7-5052-4fc2-85b0-57f7b6ccd4a2" providerId="ADAL" clId="{71B4C3F0-62EB-4F4B-94E1-525AE591F7E5}" dt="2022-06-01T21:02:11.462" v="19"/>
          <ac:grpSpMkLst>
            <pc:docMk/>
            <pc:sldMk cId="1357622788" sldId="395"/>
            <ac:grpSpMk id="17" creationId="{D9511729-5F27-49E1-9EBA-2BB5AB3B14F9}"/>
          </ac:grpSpMkLst>
        </pc:grpChg>
        <pc:grpChg chg="mod">
          <ac:chgData name="Renee THOMAS" userId="7388ade7-5052-4fc2-85b0-57f7b6ccd4a2" providerId="ADAL" clId="{71B4C3F0-62EB-4F4B-94E1-525AE591F7E5}" dt="2022-06-01T21:02:11.462" v="19"/>
          <ac:grpSpMkLst>
            <pc:docMk/>
            <pc:sldMk cId="1357622788" sldId="395"/>
            <ac:grpSpMk id="18" creationId="{24093932-BD28-4B90-B80C-3874C713F898}"/>
          </ac:grpSpMkLst>
        </pc:grpChg>
        <pc:picChg chg="mod">
          <ac:chgData name="Renee THOMAS" userId="7388ade7-5052-4fc2-85b0-57f7b6ccd4a2" providerId="ADAL" clId="{71B4C3F0-62EB-4F4B-94E1-525AE591F7E5}" dt="2022-06-01T21:02:11.462" v="19"/>
          <ac:picMkLst>
            <pc:docMk/>
            <pc:sldMk cId="1357622788" sldId="395"/>
            <ac:picMk id="20" creationId="{9D666483-8431-4722-8541-A91CF37ECD9F}"/>
          </ac:picMkLst>
        </pc:picChg>
        <pc:picChg chg="mod">
          <ac:chgData name="Renee THOMAS" userId="7388ade7-5052-4fc2-85b0-57f7b6ccd4a2" providerId="ADAL" clId="{71B4C3F0-62EB-4F4B-94E1-525AE591F7E5}" dt="2022-06-01T21:02:11.462" v="19"/>
          <ac:picMkLst>
            <pc:docMk/>
            <pc:sldMk cId="1357622788" sldId="395"/>
            <ac:picMk id="21" creationId="{4CEEB586-5B49-41F4-B8B0-2AA719216E7F}"/>
          </ac:picMkLst>
        </pc:picChg>
        <pc:cxnChg chg="mod">
          <ac:chgData name="Renee THOMAS" userId="7388ade7-5052-4fc2-85b0-57f7b6ccd4a2" providerId="ADAL" clId="{71B4C3F0-62EB-4F4B-94E1-525AE591F7E5}" dt="2022-06-01T21:02:11.462" v="19"/>
          <ac:cxnSpMkLst>
            <pc:docMk/>
            <pc:sldMk cId="1357622788" sldId="395"/>
            <ac:cxnSpMk id="19" creationId="{47F46781-4933-4E7E-B2DC-B0FD60198FB5}"/>
          </ac:cxnSpMkLst>
        </pc:cxnChg>
      </pc:sldChg>
      <pc:sldChg chg="addSp delSp modSp mod">
        <pc:chgData name="Renee THOMAS" userId="7388ade7-5052-4fc2-85b0-57f7b6ccd4a2" providerId="ADAL" clId="{71B4C3F0-62EB-4F4B-94E1-525AE591F7E5}" dt="2022-06-01T21:02:14.122" v="21"/>
        <pc:sldMkLst>
          <pc:docMk/>
          <pc:sldMk cId="3270053617" sldId="396"/>
        </pc:sldMkLst>
        <pc:grpChg chg="del">
          <ac:chgData name="Renee THOMAS" userId="7388ade7-5052-4fc2-85b0-57f7b6ccd4a2" providerId="ADAL" clId="{71B4C3F0-62EB-4F4B-94E1-525AE591F7E5}" dt="2022-06-01T21:02:13.587" v="20" actId="478"/>
          <ac:grpSpMkLst>
            <pc:docMk/>
            <pc:sldMk cId="3270053617" sldId="396"/>
            <ac:grpSpMk id="11" creationId="{2EA7A78C-22D4-439C-8B9F-29DAF66E2D3C}"/>
          </ac:grpSpMkLst>
        </pc:grpChg>
        <pc:grpChg chg="add mod">
          <ac:chgData name="Renee THOMAS" userId="7388ade7-5052-4fc2-85b0-57f7b6ccd4a2" providerId="ADAL" clId="{71B4C3F0-62EB-4F4B-94E1-525AE591F7E5}" dt="2022-06-01T21:02:14.122" v="21"/>
          <ac:grpSpMkLst>
            <pc:docMk/>
            <pc:sldMk cId="3270053617" sldId="396"/>
            <ac:grpSpMk id="16" creationId="{40FB8FC0-0138-406C-8FF3-84EBB38DE0BA}"/>
          </ac:grpSpMkLst>
        </pc:grpChg>
        <pc:grpChg chg="mod">
          <ac:chgData name="Renee THOMAS" userId="7388ade7-5052-4fc2-85b0-57f7b6ccd4a2" providerId="ADAL" clId="{71B4C3F0-62EB-4F4B-94E1-525AE591F7E5}" dt="2022-06-01T21:02:14.122" v="21"/>
          <ac:grpSpMkLst>
            <pc:docMk/>
            <pc:sldMk cId="3270053617" sldId="396"/>
            <ac:grpSpMk id="17" creationId="{18A16242-15CA-473A-B290-04B98034A6B7}"/>
          </ac:grpSpMkLst>
        </pc:grpChg>
        <pc:picChg chg="mod">
          <ac:chgData name="Renee THOMAS" userId="7388ade7-5052-4fc2-85b0-57f7b6ccd4a2" providerId="ADAL" clId="{71B4C3F0-62EB-4F4B-94E1-525AE591F7E5}" dt="2022-06-01T21:02:14.122" v="21"/>
          <ac:picMkLst>
            <pc:docMk/>
            <pc:sldMk cId="3270053617" sldId="396"/>
            <ac:picMk id="19" creationId="{53DADB73-677F-41CC-8F04-A17A39E2A177}"/>
          </ac:picMkLst>
        </pc:picChg>
        <pc:picChg chg="mod">
          <ac:chgData name="Renee THOMAS" userId="7388ade7-5052-4fc2-85b0-57f7b6ccd4a2" providerId="ADAL" clId="{71B4C3F0-62EB-4F4B-94E1-525AE591F7E5}" dt="2022-06-01T21:02:14.122" v="21"/>
          <ac:picMkLst>
            <pc:docMk/>
            <pc:sldMk cId="3270053617" sldId="396"/>
            <ac:picMk id="20" creationId="{228A3976-EA8C-4DE9-BF47-5B37CA21F38A}"/>
          </ac:picMkLst>
        </pc:picChg>
        <pc:cxnChg chg="mod">
          <ac:chgData name="Renee THOMAS" userId="7388ade7-5052-4fc2-85b0-57f7b6ccd4a2" providerId="ADAL" clId="{71B4C3F0-62EB-4F4B-94E1-525AE591F7E5}" dt="2022-06-01T21:02:14.122" v="21"/>
          <ac:cxnSpMkLst>
            <pc:docMk/>
            <pc:sldMk cId="3270053617" sldId="396"/>
            <ac:cxnSpMk id="18" creationId="{E11668BB-A507-4394-BA5B-BBA8B55E4A88}"/>
          </ac:cxnSpMkLst>
        </pc:cxnChg>
      </pc:sldChg>
      <pc:sldChg chg="addSp delSp modSp mod">
        <pc:chgData name="Renee THOMAS" userId="7388ade7-5052-4fc2-85b0-57f7b6ccd4a2" providerId="ADAL" clId="{71B4C3F0-62EB-4F4B-94E1-525AE591F7E5}" dt="2022-06-01T21:02:16.722" v="23"/>
        <pc:sldMkLst>
          <pc:docMk/>
          <pc:sldMk cId="2876945749" sldId="397"/>
        </pc:sldMkLst>
        <pc:grpChg chg="add mod">
          <ac:chgData name="Renee THOMAS" userId="7388ade7-5052-4fc2-85b0-57f7b6ccd4a2" providerId="ADAL" clId="{71B4C3F0-62EB-4F4B-94E1-525AE591F7E5}" dt="2022-06-01T21:02:16.722" v="23"/>
          <ac:grpSpMkLst>
            <pc:docMk/>
            <pc:sldMk cId="2876945749" sldId="397"/>
            <ac:grpSpMk id="8" creationId="{FBDBCF7C-9CE1-496E-BFD3-B72FE51066A6}"/>
          </ac:grpSpMkLst>
        </pc:grpChg>
        <pc:grpChg chg="del">
          <ac:chgData name="Renee THOMAS" userId="7388ade7-5052-4fc2-85b0-57f7b6ccd4a2" providerId="ADAL" clId="{71B4C3F0-62EB-4F4B-94E1-525AE591F7E5}" dt="2022-06-01T21:02:16.202" v="22" actId="478"/>
          <ac:grpSpMkLst>
            <pc:docMk/>
            <pc:sldMk cId="2876945749" sldId="397"/>
            <ac:grpSpMk id="11" creationId="{2EA7A78C-22D4-439C-8B9F-29DAF66E2D3C}"/>
          </ac:grpSpMkLst>
        </pc:grpChg>
        <pc:grpChg chg="mod">
          <ac:chgData name="Renee THOMAS" userId="7388ade7-5052-4fc2-85b0-57f7b6ccd4a2" providerId="ADAL" clId="{71B4C3F0-62EB-4F4B-94E1-525AE591F7E5}" dt="2022-06-01T21:02:16.722" v="23"/>
          <ac:grpSpMkLst>
            <pc:docMk/>
            <pc:sldMk cId="2876945749" sldId="397"/>
            <ac:grpSpMk id="14" creationId="{BDCE77E2-90A9-48C3-B664-11EE47386EF7}"/>
          </ac:grpSpMkLst>
        </pc:grpChg>
        <pc:picChg chg="mod">
          <ac:chgData name="Renee THOMAS" userId="7388ade7-5052-4fc2-85b0-57f7b6ccd4a2" providerId="ADAL" clId="{71B4C3F0-62EB-4F4B-94E1-525AE591F7E5}" dt="2022-06-01T21:02:16.722" v="23"/>
          <ac:picMkLst>
            <pc:docMk/>
            <pc:sldMk cId="2876945749" sldId="397"/>
            <ac:picMk id="17" creationId="{9E105E91-5B07-4EEB-B794-AA6E8623BBFE}"/>
          </ac:picMkLst>
        </pc:picChg>
        <pc:picChg chg="mod">
          <ac:chgData name="Renee THOMAS" userId="7388ade7-5052-4fc2-85b0-57f7b6ccd4a2" providerId="ADAL" clId="{71B4C3F0-62EB-4F4B-94E1-525AE591F7E5}" dt="2022-06-01T21:02:16.722" v="23"/>
          <ac:picMkLst>
            <pc:docMk/>
            <pc:sldMk cId="2876945749" sldId="397"/>
            <ac:picMk id="18" creationId="{97DFC828-42AB-4B7C-A8BA-330F448042AB}"/>
          </ac:picMkLst>
        </pc:picChg>
        <pc:cxnChg chg="mod">
          <ac:chgData name="Renee THOMAS" userId="7388ade7-5052-4fc2-85b0-57f7b6ccd4a2" providerId="ADAL" clId="{71B4C3F0-62EB-4F4B-94E1-525AE591F7E5}" dt="2022-06-01T21:02:16.722" v="23"/>
          <ac:cxnSpMkLst>
            <pc:docMk/>
            <pc:sldMk cId="2876945749" sldId="397"/>
            <ac:cxnSpMk id="15" creationId="{0CB07FBF-44CF-4063-937C-25046AFAFA6C}"/>
          </ac:cxnSpMkLst>
        </pc:cxnChg>
      </pc:sldChg>
      <pc:sldChg chg="addSp delSp modSp mod">
        <pc:chgData name="Renee THOMAS" userId="7388ade7-5052-4fc2-85b0-57f7b6ccd4a2" providerId="ADAL" clId="{71B4C3F0-62EB-4F4B-94E1-525AE591F7E5}" dt="2022-06-01T21:02:19.448" v="25"/>
        <pc:sldMkLst>
          <pc:docMk/>
          <pc:sldMk cId="379569998" sldId="398"/>
        </pc:sldMkLst>
        <pc:grpChg chg="add mod">
          <ac:chgData name="Renee THOMAS" userId="7388ade7-5052-4fc2-85b0-57f7b6ccd4a2" providerId="ADAL" clId="{71B4C3F0-62EB-4F4B-94E1-525AE591F7E5}" dt="2022-06-01T21:02:19.448" v="25"/>
          <ac:grpSpMkLst>
            <pc:docMk/>
            <pc:sldMk cId="379569998" sldId="398"/>
            <ac:grpSpMk id="8" creationId="{1AB445EE-3010-424A-8B9E-80B5C473FFBD}"/>
          </ac:grpSpMkLst>
        </pc:grpChg>
        <pc:grpChg chg="del">
          <ac:chgData name="Renee THOMAS" userId="7388ade7-5052-4fc2-85b0-57f7b6ccd4a2" providerId="ADAL" clId="{71B4C3F0-62EB-4F4B-94E1-525AE591F7E5}" dt="2022-06-01T21:02:18.907" v="24" actId="478"/>
          <ac:grpSpMkLst>
            <pc:docMk/>
            <pc:sldMk cId="379569998" sldId="398"/>
            <ac:grpSpMk id="11" creationId="{2EA7A78C-22D4-439C-8B9F-29DAF66E2D3C}"/>
          </ac:grpSpMkLst>
        </pc:grpChg>
        <pc:grpChg chg="mod">
          <ac:chgData name="Renee THOMAS" userId="7388ade7-5052-4fc2-85b0-57f7b6ccd4a2" providerId="ADAL" clId="{71B4C3F0-62EB-4F4B-94E1-525AE591F7E5}" dt="2022-06-01T21:02:19.448" v="25"/>
          <ac:grpSpMkLst>
            <pc:docMk/>
            <pc:sldMk cId="379569998" sldId="398"/>
            <ac:grpSpMk id="14" creationId="{83704686-81E8-4ADA-B855-0FFD7FB06240}"/>
          </ac:grpSpMkLst>
        </pc:grpChg>
        <pc:picChg chg="mod">
          <ac:chgData name="Renee THOMAS" userId="7388ade7-5052-4fc2-85b0-57f7b6ccd4a2" providerId="ADAL" clId="{71B4C3F0-62EB-4F4B-94E1-525AE591F7E5}" dt="2022-06-01T21:02:19.448" v="25"/>
          <ac:picMkLst>
            <pc:docMk/>
            <pc:sldMk cId="379569998" sldId="398"/>
            <ac:picMk id="17" creationId="{7E8818CB-3DD0-4EC9-96A5-A00E7A4202FE}"/>
          </ac:picMkLst>
        </pc:picChg>
        <pc:picChg chg="mod">
          <ac:chgData name="Renee THOMAS" userId="7388ade7-5052-4fc2-85b0-57f7b6ccd4a2" providerId="ADAL" clId="{71B4C3F0-62EB-4F4B-94E1-525AE591F7E5}" dt="2022-06-01T21:02:19.448" v="25"/>
          <ac:picMkLst>
            <pc:docMk/>
            <pc:sldMk cId="379569998" sldId="398"/>
            <ac:picMk id="18" creationId="{F9CDB5B7-EB40-4325-8435-E0287159C7FB}"/>
          </ac:picMkLst>
        </pc:picChg>
        <pc:cxnChg chg="mod">
          <ac:chgData name="Renee THOMAS" userId="7388ade7-5052-4fc2-85b0-57f7b6ccd4a2" providerId="ADAL" clId="{71B4C3F0-62EB-4F4B-94E1-525AE591F7E5}" dt="2022-06-01T21:02:19.448" v="25"/>
          <ac:cxnSpMkLst>
            <pc:docMk/>
            <pc:sldMk cId="379569998" sldId="398"/>
            <ac:cxnSpMk id="15" creationId="{4A423113-9F91-46B2-871B-A371EABE464A}"/>
          </ac:cxnSpMkLst>
        </pc:cxnChg>
      </pc:sldChg>
      <pc:sldChg chg="addSp delSp modSp mod">
        <pc:chgData name="Renee THOMAS" userId="7388ade7-5052-4fc2-85b0-57f7b6ccd4a2" providerId="ADAL" clId="{71B4C3F0-62EB-4F4B-94E1-525AE591F7E5}" dt="2022-06-01T21:02:22.172" v="27"/>
        <pc:sldMkLst>
          <pc:docMk/>
          <pc:sldMk cId="714552373" sldId="399"/>
        </pc:sldMkLst>
        <pc:grpChg chg="del">
          <ac:chgData name="Renee THOMAS" userId="7388ade7-5052-4fc2-85b0-57f7b6ccd4a2" providerId="ADAL" clId="{71B4C3F0-62EB-4F4B-94E1-525AE591F7E5}" dt="2022-06-01T21:02:21.440" v="26" actId="478"/>
          <ac:grpSpMkLst>
            <pc:docMk/>
            <pc:sldMk cId="714552373" sldId="399"/>
            <ac:grpSpMk id="11" creationId="{2EA7A78C-22D4-439C-8B9F-29DAF66E2D3C}"/>
          </ac:grpSpMkLst>
        </pc:grpChg>
        <pc:grpChg chg="add mod">
          <ac:chgData name="Renee THOMAS" userId="7388ade7-5052-4fc2-85b0-57f7b6ccd4a2" providerId="ADAL" clId="{71B4C3F0-62EB-4F4B-94E1-525AE591F7E5}" dt="2022-06-01T21:02:22.172" v="27"/>
          <ac:grpSpMkLst>
            <pc:docMk/>
            <pc:sldMk cId="714552373" sldId="399"/>
            <ac:grpSpMk id="18" creationId="{F2E5852B-37DB-4FC3-999D-14AEA248453A}"/>
          </ac:grpSpMkLst>
        </pc:grpChg>
        <pc:grpChg chg="mod">
          <ac:chgData name="Renee THOMAS" userId="7388ade7-5052-4fc2-85b0-57f7b6ccd4a2" providerId="ADAL" clId="{71B4C3F0-62EB-4F4B-94E1-525AE591F7E5}" dt="2022-06-01T21:02:22.172" v="27"/>
          <ac:grpSpMkLst>
            <pc:docMk/>
            <pc:sldMk cId="714552373" sldId="399"/>
            <ac:grpSpMk id="19" creationId="{84C1940E-FB31-4FB7-93B0-3B2B2A0184E3}"/>
          </ac:grpSpMkLst>
        </pc:grpChg>
        <pc:picChg chg="mod">
          <ac:chgData name="Renee THOMAS" userId="7388ade7-5052-4fc2-85b0-57f7b6ccd4a2" providerId="ADAL" clId="{71B4C3F0-62EB-4F4B-94E1-525AE591F7E5}" dt="2022-06-01T21:02:22.172" v="27"/>
          <ac:picMkLst>
            <pc:docMk/>
            <pc:sldMk cId="714552373" sldId="399"/>
            <ac:picMk id="21" creationId="{B57DB5A7-AADC-44BF-8788-F4DF5FB3EC01}"/>
          </ac:picMkLst>
        </pc:picChg>
        <pc:picChg chg="mod">
          <ac:chgData name="Renee THOMAS" userId="7388ade7-5052-4fc2-85b0-57f7b6ccd4a2" providerId="ADAL" clId="{71B4C3F0-62EB-4F4B-94E1-525AE591F7E5}" dt="2022-06-01T21:02:22.172" v="27"/>
          <ac:picMkLst>
            <pc:docMk/>
            <pc:sldMk cId="714552373" sldId="399"/>
            <ac:picMk id="22" creationId="{F3B79253-6959-44CD-8CC4-8F3FD548EBC6}"/>
          </ac:picMkLst>
        </pc:picChg>
        <pc:cxnChg chg="mod">
          <ac:chgData name="Renee THOMAS" userId="7388ade7-5052-4fc2-85b0-57f7b6ccd4a2" providerId="ADAL" clId="{71B4C3F0-62EB-4F4B-94E1-525AE591F7E5}" dt="2022-06-01T21:02:22.172" v="27"/>
          <ac:cxnSpMkLst>
            <pc:docMk/>
            <pc:sldMk cId="714552373" sldId="399"/>
            <ac:cxnSpMk id="20" creationId="{0911CC7B-92E1-4013-ADF3-05ABA376A8EE}"/>
          </ac:cxnSpMkLst>
        </pc:cxnChg>
      </pc:sldChg>
      <pc:sldChg chg="addSp delSp modSp mod">
        <pc:chgData name="Renee THOMAS" userId="7388ade7-5052-4fc2-85b0-57f7b6ccd4a2" providerId="ADAL" clId="{71B4C3F0-62EB-4F4B-94E1-525AE591F7E5}" dt="2022-06-01T21:02:25.190" v="29"/>
        <pc:sldMkLst>
          <pc:docMk/>
          <pc:sldMk cId="4267394526" sldId="400"/>
        </pc:sldMkLst>
        <pc:grpChg chg="add mod">
          <ac:chgData name="Renee THOMAS" userId="7388ade7-5052-4fc2-85b0-57f7b6ccd4a2" providerId="ADAL" clId="{71B4C3F0-62EB-4F4B-94E1-525AE591F7E5}" dt="2022-06-01T21:02:25.190" v="29"/>
          <ac:grpSpMkLst>
            <pc:docMk/>
            <pc:sldMk cId="4267394526" sldId="400"/>
            <ac:grpSpMk id="8" creationId="{D8604F19-DEF3-4D4C-96D8-A154D3930E45}"/>
          </ac:grpSpMkLst>
        </pc:grpChg>
        <pc:grpChg chg="del">
          <ac:chgData name="Renee THOMAS" userId="7388ade7-5052-4fc2-85b0-57f7b6ccd4a2" providerId="ADAL" clId="{71B4C3F0-62EB-4F4B-94E1-525AE591F7E5}" dt="2022-06-01T21:02:24.663" v="28" actId="478"/>
          <ac:grpSpMkLst>
            <pc:docMk/>
            <pc:sldMk cId="4267394526" sldId="400"/>
            <ac:grpSpMk id="11" creationId="{2EA7A78C-22D4-439C-8B9F-29DAF66E2D3C}"/>
          </ac:grpSpMkLst>
        </pc:grpChg>
        <pc:grpChg chg="mod">
          <ac:chgData name="Renee THOMAS" userId="7388ade7-5052-4fc2-85b0-57f7b6ccd4a2" providerId="ADAL" clId="{71B4C3F0-62EB-4F4B-94E1-525AE591F7E5}" dt="2022-06-01T21:02:25.190" v="29"/>
          <ac:grpSpMkLst>
            <pc:docMk/>
            <pc:sldMk cId="4267394526" sldId="400"/>
            <ac:grpSpMk id="14" creationId="{A1CB49AB-A7CB-4139-B3F6-5F74C943E1EB}"/>
          </ac:grpSpMkLst>
        </pc:grpChg>
        <pc:picChg chg="mod">
          <ac:chgData name="Renee THOMAS" userId="7388ade7-5052-4fc2-85b0-57f7b6ccd4a2" providerId="ADAL" clId="{71B4C3F0-62EB-4F4B-94E1-525AE591F7E5}" dt="2022-06-01T21:02:25.190" v="29"/>
          <ac:picMkLst>
            <pc:docMk/>
            <pc:sldMk cId="4267394526" sldId="400"/>
            <ac:picMk id="16" creationId="{F7190768-5FC0-4F3C-A810-8EE78C155782}"/>
          </ac:picMkLst>
        </pc:picChg>
        <pc:picChg chg="mod">
          <ac:chgData name="Renee THOMAS" userId="7388ade7-5052-4fc2-85b0-57f7b6ccd4a2" providerId="ADAL" clId="{71B4C3F0-62EB-4F4B-94E1-525AE591F7E5}" dt="2022-06-01T21:02:25.190" v="29"/>
          <ac:picMkLst>
            <pc:docMk/>
            <pc:sldMk cId="4267394526" sldId="400"/>
            <ac:picMk id="17" creationId="{7AF1011A-5E41-4905-ABDE-8B2AA69CAF11}"/>
          </ac:picMkLst>
        </pc:picChg>
        <pc:cxnChg chg="mod">
          <ac:chgData name="Renee THOMAS" userId="7388ade7-5052-4fc2-85b0-57f7b6ccd4a2" providerId="ADAL" clId="{71B4C3F0-62EB-4F4B-94E1-525AE591F7E5}" dt="2022-06-01T21:02:25.190" v="29"/>
          <ac:cxnSpMkLst>
            <pc:docMk/>
            <pc:sldMk cId="4267394526" sldId="400"/>
            <ac:cxnSpMk id="15" creationId="{EE8A22E0-125B-47BC-84B0-7BC7E3D7C7F4}"/>
          </ac:cxnSpMkLst>
        </pc:cxnChg>
      </pc:sldChg>
      <pc:sldChg chg="addSp delSp modSp mod">
        <pc:chgData name="Renee THOMAS" userId="7388ade7-5052-4fc2-85b0-57f7b6ccd4a2" providerId="ADAL" clId="{71B4C3F0-62EB-4F4B-94E1-525AE591F7E5}" dt="2022-06-01T21:02:27.786" v="31"/>
        <pc:sldMkLst>
          <pc:docMk/>
          <pc:sldMk cId="952524546" sldId="401"/>
        </pc:sldMkLst>
        <pc:grpChg chg="del">
          <ac:chgData name="Renee THOMAS" userId="7388ade7-5052-4fc2-85b0-57f7b6ccd4a2" providerId="ADAL" clId="{71B4C3F0-62EB-4F4B-94E1-525AE591F7E5}" dt="2022-06-01T21:02:27.206" v="30" actId="478"/>
          <ac:grpSpMkLst>
            <pc:docMk/>
            <pc:sldMk cId="952524546" sldId="401"/>
            <ac:grpSpMk id="11" creationId="{2EA7A78C-22D4-439C-8B9F-29DAF66E2D3C}"/>
          </ac:grpSpMkLst>
        </pc:grpChg>
        <pc:grpChg chg="add mod">
          <ac:chgData name="Renee THOMAS" userId="7388ade7-5052-4fc2-85b0-57f7b6ccd4a2" providerId="ADAL" clId="{71B4C3F0-62EB-4F4B-94E1-525AE591F7E5}" dt="2022-06-01T21:02:27.786" v="31"/>
          <ac:grpSpMkLst>
            <pc:docMk/>
            <pc:sldMk cId="952524546" sldId="401"/>
            <ac:grpSpMk id="22" creationId="{147CAE2C-1C8E-4C2D-BCC9-376BBB38BE72}"/>
          </ac:grpSpMkLst>
        </pc:grpChg>
        <pc:grpChg chg="mod">
          <ac:chgData name="Renee THOMAS" userId="7388ade7-5052-4fc2-85b0-57f7b6ccd4a2" providerId="ADAL" clId="{71B4C3F0-62EB-4F4B-94E1-525AE591F7E5}" dt="2022-06-01T21:02:27.786" v="31"/>
          <ac:grpSpMkLst>
            <pc:docMk/>
            <pc:sldMk cId="952524546" sldId="401"/>
            <ac:grpSpMk id="23" creationId="{B4D5F61C-FED2-484F-8786-F18C397E7869}"/>
          </ac:grpSpMkLst>
        </pc:grpChg>
        <pc:picChg chg="mod">
          <ac:chgData name="Renee THOMAS" userId="7388ade7-5052-4fc2-85b0-57f7b6ccd4a2" providerId="ADAL" clId="{71B4C3F0-62EB-4F4B-94E1-525AE591F7E5}" dt="2022-06-01T21:02:27.786" v="31"/>
          <ac:picMkLst>
            <pc:docMk/>
            <pc:sldMk cId="952524546" sldId="401"/>
            <ac:picMk id="25" creationId="{5CB9F6D4-DF15-448D-A500-B4B3A83813F6}"/>
          </ac:picMkLst>
        </pc:picChg>
        <pc:picChg chg="mod">
          <ac:chgData name="Renee THOMAS" userId="7388ade7-5052-4fc2-85b0-57f7b6ccd4a2" providerId="ADAL" clId="{71B4C3F0-62EB-4F4B-94E1-525AE591F7E5}" dt="2022-06-01T21:02:27.786" v="31"/>
          <ac:picMkLst>
            <pc:docMk/>
            <pc:sldMk cId="952524546" sldId="401"/>
            <ac:picMk id="26" creationId="{C079811A-ABC8-4A7C-9B8F-A1FE36675B76}"/>
          </ac:picMkLst>
        </pc:picChg>
        <pc:cxnChg chg="mod">
          <ac:chgData name="Renee THOMAS" userId="7388ade7-5052-4fc2-85b0-57f7b6ccd4a2" providerId="ADAL" clId="{71B4C3F0-62EB-4F4B-94E1-525AE591F7E5}" dt="2022-06-01T21:02:27.786" v="31"/>
          <ac:cxnSpMkLst>
            <pc:docMk/>
            <pc:sldMk cId="952524546" sldId="401"/>
            <ac:cxnSpMk id="24" creationId="{241AE221-D9BC-44CE-9594-6E4E3D42ACA1}"/>
          </ac:cxnSpMkLst>
        </pc:cxnChg>
      </pc:sldChg>
      <pc:sldChg chg="addSp delSp modSp mod">
        <pc:chgData name="Renee THOMAS" userId="7388ade7-5052-4fc2-85b0-57f7b6ccd4a2" providerId="ADAL" clId="{71B4C3F0-62EB-4F4B-94E1-525AE591F7E5}" dt="2022-06-01T21:02:30.747" v="33"/>
        <pc:sldMkLst>
          <pc:docMk/>
          <pc:sldMk cId="2320299349" sldId="402"/>
        </pc:sldMkLst>
        <pc:grpChg chg="add mod">
          <ac:chgData name="Renee THOMAS" userId="7388ade7-5052-4fc2-85b0-57f7b6ccd4a2" providerId="ADAL" clId="{71B4C3F0-62EB-4F4B-94E1-525AE591F7E5}" dt="2022-06-01T21:02:30.747" v="33"/>
          <ac:grpSpMkLst>
            <pc:docMk/>
            <pc:sldMk cId="2320299349" sldId="402"/>
            <ac:grpSpMk id="8" creationId="{D086558D-D58B-46A6-BE79-762D8FCD6AA7}"/>
          </ac:grpSpMkLst>
        </pc:grpChg>
        <pc:grpChg chg="del">
          <ac:chgData name="Renee THOMAS" userId="7388ade7-5052-4fc2-85b0-57f7b6ccd4a2" providerId="ADAL" clId="{71B4C3F0-62EB-4F4B-94E1-525AE591F7E5}" dt="2022-06-01T21:02:30.211" v="32" actId="478"/>
          <ac:grpSpMkLst>
            <pc:docMk/>
            <pc:sldMk cId="2320299349" sldId="402"/>
            <ac:grpSpMk id="11" creationId="{2EA7A78C-22D4-439C-8B9F-29DAF66E2D3C}"/>
          </ac:grpSpMkLst>
        </pc:grpChg>
        <pc:grpChg chg="mod">
          <ac:chgData name="Renee THOMAS" userId="7388ade7-5052-4fc2-85b0-57f7b6ccd4a2" providerId="ADAL" clId="{71B4C3F0-62EB-4F4B-94E1-525AE591F7E5}" dt="2022-06-01T21:02:30.747" v="33"/>
          <ac:grpSpMkLst>
            <pc:docMk/>
            <pc:sldMk cId="2320299349" sldId="402"/>
            <ac:grpSpMk id="14" creationId="{3C13D8B5-4526-4C73-A0DB-83C5A9155D7C}"/>
          </ac:grpSpMkLst>
        </pc:grpChg>
        <pc:picChg chg="mod">
          <ac:chgData name="Renee THOMAS" userId="7388ade7-5052-4fc2-85b0-57f7b6ccd4a2" providerId="ADAL" clId="{71B4C3F0-62EB-4F4B-94E1-525AE591F7E5}" dt="2022-06-01T21:02:30.747" v="33"/>
          <ac:picMkLst>
            <pc:docMk/>
            <pc:sldMk cId="2320299349" sldId="402"/>
            <ac:picMk id="16" creationId="{D38DF186-03C8-4990-9781-D31D55C60309}"/>
          </ac:picMkLst>
        </pc:picChg>
        <pc:picChg chg="mod">
          <ac:chgData name="Renee THOMAS" userId="7388ade7-5052-4fc2-85b0-57f7b6ccd4a2" providerId="ADAL" clId="{71B4C3F0-62EB-4F4B-94E1-525AE591F7E5}" dt="2022-06-01T21:02:30.747" v="33"/>
          <ac:picMkLst>
            <pc:docMk/>
            <pc:sldMk cId="2320299349" sldId="402"/>
            <ac:picMk id="17" creationId="{09919C98-474A-4C24-9718-6D77A9F24CB5}"/>
          </ac:picMkLst>
        </pc:picChg>
        <pc:cxnChg chg="mod">
          <ac:chgData name="Renee THOMAS" userId="7388ade7-5052-4fc2-85b0-57f7b6ccd4a2" providerId="ADAL" clId="{71B4C3F0-62EB-4F4B-94E1-525AE591F7E5}" dt="2022-06-01T21:02:30.747" v="33"/>
          <ac:cxnSpMkLst>
            <pc:docMk/>
            <pc:sldMk cId="2320299349" sldId="402"/>
            <ac:cxnSpMk id="15" creationId="{C7B5AB36-418F-4250-952B-97BF9D3D2B10}"/>
          </ac:cxnSpMkLst>
        </pc:cxnChg>
      </pc:sldChg>
      <pc:sldChg chg="addSp delSp modSp mod">
        <pc:chgData name="Renee THOMAS" userId="7388ade7-5052-4fc2-85b0-57f7b6ccd4a2" providerId="ADAL" clId="{71B4C3F0-62EB-4F4B-94E1-525AE591F7E5}" dt="2022-06-01T21:02:33.545" v="35"/>
        <pc:sldMkLst>
          <pc:docMk/>
          <pc:sldMk cId="2661936223" sldId="403"/>
        </pc:sldMkLst>
        <pc:grpChg chg="del">
          <ac:chgData name="Renee THOMAS" userId="7388ade7-5052-4fc2-85b0-57f7b6ccd4a2" providerId="ADAL" clId="{71B4C3F0-62EB-4F4B-94E1-525AE591F7E5}" dt="2022-06-01T21:02:32.888" v="34" actId="478"/>
          <ac:grpSpMkLst>
            <pc:docMk/>
            <pc:sldMk cId="2661936223" sldId="403"/>
            <ac:grpSpMk id="11" creationId="{2EA7A78C-22D4-439C-8B9F-29DAF66E2D3C}"/>
          </ac:grpSpMkLst>
        </pc:grpChg>
        <pc:grpChg chg="add mod">
          <ac:chgData name="Renee THOMAS" userId="7388ade7-5052-4fc2-85b0-57f7b6ccd4a2" providerId="ADAL" clId="{71B4C3F0-62EB-4F4B-94E1-525AE591F7E5}" dt="2022-06-01T21:02:33.545" v="35"/>
          <ac:grpSpMkLst>
            <pc:docMk/>
            <pc:sldMk cId="2661936223" sldId="403"/>
            <ac:grpSpMk id="18" creationId="{34521068-F248-4B5E-891C-74924B98E626}"/>
          </ac:grpSpMkLst>
        </pc:grpChg>
        <pc:grpChg chg="mod">
          <ac:chgData name="Renee THOMAS" userId="7388ade7-5052-4fc2-85b0-57f7b6ccd4a2" providerId="ADAL" clId="{71B4C3F0-62EB-4F4B-94E1-525AE591F7E5}" dt="2022-06-01T21:02:33.545" v="35"/>
          <ac:grpSpMkLst>
            <pc:docMk/>
            <pc:sldMk cId="2661936223" sldId="403"/>
            <ac:grpSpMk id="23" creationId="{4C5666B6-9921-404D-A1A7-7BE721B876DC}"/>
          </ac:grpSpMkLst>
        </pc:grpChg>
        <pc:picChg chg="mod">
          <ac:chgData name="Renee THOMAS" userId="7388ade7-5052-4fc2-85b0-57f7b6ccd4a2" providerId="ADAL" clId="{71B4C3F0-62EB-4F4B-94E1-525AE591F7E5}" dt="2022-06-01T21:02:33.545" v="35"/>
          <ac:picMkLst>
            <pc:docMk/>
            <pc:sldMk cId="2661936223" sldId="403"/>
            <ac:picMk id="26" creationId="{34EAB0EC-793D-41F1-9D7C-816D3082BB26}"/>
          </ac:picMkLst>
        </pc:picChg>
        <pc:picChg chg="mod">
          <ac:chgData name="Renee THOMAS" userId="7388ade7-5052-4fc2-85b0-57f7b6ccd4a2" providerId="ADAL" clId="{71B4C3F0-62EB-4F4B-94E1-525AE591F7E5}" dt="2022-06-01T21:02:33.545" v="35"/>
          <ac:picMkLst>
            <pc:docMk/>
            <pc:sldMk cId="2661936223" sldId="403"/>
            <ac:picMk id="27" creationId="{0585E1D0-6D74-4328-97BA-46919B9BBDF5}"/>
          </ac:picMkLst>
        </pc:picChg>
        <pc:cxnChg chg="mod">
          <ac:chgData name="Renee THOMAS" userId="7388ade7-5052-4fc2-85b0-57f7b6ccd4a2" providerId="ADAL" clId="{71B4C3F0-62EB-4F4B-94E1-525AE591F7E5}" dt="2022-06-01T21:02:33.545" v="35"/>
          <ac:cxnSpMkLst>
            <pc:docMk/>
            <pc:sldMk cId="2661936223" sldId="403"/>
            <ac:cxnSpMk id="25" creationId="{4CEBF874-BE7E-4D04-A83A-99D1750C546E}"/>
          </ac:cxnSpMkLst>
        </pc:cxnChg>
      </pc:sldChg>
      <pc:sldChg chg="addSp delSp modSp mod">
        <pc:chgData name="Renee THOMAS" userId="7388ade7-5052-4fc2-85b0-57f7b6ccd4a2" providerId="ADAL" clId="{71B4C3F0-62EB-4F4B-94E1-525AE591F7E5}" dt="2022-06-01T21:02:36.621" v="37"/>
        <pc:sldMkLst>
          <pc:docMk/>
          <pc:sldMk cId="2822564549" sldId="404"/>
        </pc:sldMkLst>
        <pc:grpChg chg="add mod">
          <ac:chgData name="Renee THOMAS" userId="7388ade7-5052-4fc2-85b0-57f7b6ccd4a2" providerId="ADAL" clId="{71B4C3F0-62EB-4F4B-94E1-525AE591F7E5}" dt="2022-06-01T21:02:36.621" v="37"/>
          <ac:grpSpMkLst>
            <pc:docMk/>
            <pc:sldMk cId="2822564549" sldId="404"/>
            <ac:grpSpMk id="8" creationId="{855E0238-A928-4402-9FFD-13AC009021E6}"/>
          </ac:grpSpMkLst>
        </pc:grpChg>
        <pc:grpChg chg="mod">
          <ac:chgData name="Renee THOMAS" userId="7388ade7-5052-4fc2-85b0-57f7b6ccd4a2" providerId="ADAL" clId="{71B4C3F0-62EB-4F4B-94E1-525AE591F7E5}" dt="2022-06-01T21:02:36.621" v="37"/>
          <ac:grpSpMkLst>
            <pc:docMk/>
            <pc:sldMk cId="2822564549" sldId="404"/>
            <ac:grpSpMk id="9" creationId="{0493FD78-836D-4F45-8BA3-50124C07D57C}"/>
          </ac:grpSpMkLst>
        </pc:grpChg>
        <pc:grpChg chg="del">
          <ac:chgData name="Renee THOMAS" userId="7388ade7-5052-4fc2-85b0-57f7b6ccd4a2" providerId="ADAL" clId="{71B4C3F0-62EB-4F4B-94E1-525AE591F7E5}" dt="2022-06-01T21:02:35.835" v="36" actId="478"/>
          <ac:grpSpMkLst>
            <pc:docMk/>
            <pc:sldMk cId="2822564549" sldId="404"/>
            <ac:grpSpMk id="11" creationId="{2EA7A78C-22D4-439C-8B9F-29DAF66E2D3C}"/>
          </ac:grpSpMkLst>
        </pc:grpChg>
        <pc:picChg chg="mod">
          <ac:chgData name="Renee THOMAS" userId="7388ade7-5052-4fc2-85b0-57f7b6ccd4a2" providerId="ADAL" clId="{71B4C3F0-62EB-4F4B-94E1-525AE591F7E5}" dt="2022-06-01T21:02:36.621" v="37"/>
          <ac:picMkLst>
            <pc:docMk/>
            <pc:sldMk cId="2822564549" sldId="404"/>
            <ac:picMk id="15" creationId="{5B2D1373-0D35-4F3B-96A0-37D08DA328FA}"/>
          </ac:picMkLst>
        </pc:picChg>
        <pc:picChg chg="mod">
          <ac:chgData name="Renee THOMAS" userId="7388ade7-5052-4fc2-85b0-57f7b6ccd4a2" providerId="ADAL" clId="{71B4C3F0-62EB-4F4B-94E1-525AE591F7E5}" dt="2022-06-01T21:02:36.621" v="37"/>
          <ac:picMkLst>
            <pc:docMk/>
            <pc:sldMk cId="2822564549" sldId="404"/>
            <ac:picMk id="16" creationId="{E5C99066-7463-4E38-AD3D-454DFEF57C52}"/>
          </ac:picMkLst>
        </pc:picChg>
        <pc:cxnChg chg="mod">
          <ac:chgData name="Renee THOMAS" userId="7388ade7-5052-4fc2-85b0-57f7b6ccd4a2" providerId="ADAL" clId="{71B4C3F0-62EB-4F4B-94E1-525AE591F7E5}" dt="2022-06-01T21:02:36.621" v="37"/>
          <ac:cxnSpMkLst>
            <pc:docMk/>
            <pc:sldMk cId="2822564549" sldId="404"/>
            <ac:cxnSpMk id="14" creationId="{19299E78-2301-4B0F-BA36-3A2B3604DEF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assessments need to take into account CEA and protection considerations, some examples of questions: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1. What are the risks in the community people might need warned about? [info needs]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 Where do people get information about the weather? What channels of communication are popular in the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3. How does the community agree on joint actions? When do people work?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4. Are vulnerable groups listened to? Can they participate? What is their location in the community?</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3</a:t>
            </a:fld>
            <a:endParaRPr lang="en-US"/>
          </a:p>
        </p:txBody>
      </p:sp>
    </p:spTree>
    <p:extLst>
      <p:ext uri="{BB962C8B-B14F-4D97-AF65-F5344CB8AC3E}">
        <p14:creationId xmlns:p14="http://schemas.microsoft.com/office/powerpoint/2010/main" val="99094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 sure to mention the DANA is also used by the Government in most countries and used by secondary response agencies such as Ministries of Social Welfare, Ministries of Health and Ministries of Housing for example.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Persons with special needs should also be considered while assessments are </a:t>
            </a:r>
            <a:r>
              <a:rPr lang="en-US" sz="1800" b="0" i="0" u="none" strike="noStrike" dirty="0" err="1">
                <a:solidFill>
                  <a:srgbClr val="000000"/>
                </a:solidFill>
                <a:effectLst/>
                <a:latin typeface="Calibri" panose="020F0502020204030204" pitchFamily="34" charset="0"/>
              </a:rPr>
              <a:t>conducted.the</a:t>
            </a:r>
            <a:r>
              <a:rPr lang="en-US" sz="1800" b="0" i="0" u="none" strike="noStrike" dirty="0">
                <a:solidFill>
                  <a:srgbClr val="000000"/>
                </a:solidFill>
                <a:effectLst/>
                <a:latin typeface="Calibri" panose="020F0502020204030204" pitchFamily="34" charset="0"/>
              </a:rPr>
              <a:t> assessments need to have a brief, concrete but NEEDED protection, gender and inclusion section. Two things to assess: protection issues present in the community ( sexual gender based violence, violence against children...) and who are the vulnerable groups present. This is an ethical commitment and a humanitarian requirement.</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6</a:t>
            </a:fld>
            <a:endParaRPr lang="en-US"/>
          </a:p>
        </p:txBody>
      </p:sp>
    </p:spTree>
    <p:extLst>
      <p:ext uri="{BB962C8B-B14F-4D97-AF65-F5344CB8AC3E}">
        <p14:creationId xmlns:p14="http://schemas.microsoft.com/office/powerpoint/2010/main" val="362321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Mention examples from a recent event of the community, if there is none a flooding event scenario can be used and describe knowing who is vulnerable such as older persons and disabled. Knowing their location what their needs are before flooding occurs and what there needs may be before the event happens.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Consider how useful this information can be to other agencies in terms of providing assistance.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Relating this to </a:t>
            </a:r>
            <a:r>
              <a:rPr lang="en-US" sz="1800" b="0" i="0" u="none" strike="noStrike" dirty="0" err="1">
                <a:solidFill>
                  <a:srgbClr val="000000"/>
                </a:solidFill>
                <a:effectLst/>
                <a:latin typeface="Calibri" panose="020F0502020204030204" pitchFamily="34" charset="0"/>
              </a:rPr>
              <a:t>eVCA</a:t>
            </a:r>
            <a:r>
              <a:rPr lang="en-US" sz="1800" b="0" i="0" u="none" strike="noStrike" dirty="0">
                <a:solidFill>
                  <a:srgbClr val="000000"/>
                </a:solidFill>
                <a:effectLst/>
                <a:latin typeface="Calibri" panose="020F0502020204030204" pitchFamily="34" charset="0"/>
              </a:rPr>
              <a:t> is also a good practice if the community has one or needs to conduct one.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Highlight when in the DRM Process are the various types or assessments used. </a:t>
            </a:r>
            <a:r>
              <a:rPr lang="en-US" sz="1800" b="0" i="0" u="none" strike="noStrike" dirty="0" err="1">
                <a:solidFill>
                  <a:srgbClr val="000000"/>
                </a:solidFill>
                <a:effectLst/>
                <a:latin typeface="Calibri" panose="020F0502020204030204" pitchFamily="34" charset="0"/>
              </a:rPr>
              <a:t>eg.</a:t>
            </a:r>
            <a:r>
              <a:rPr lang="en-US" sz="1800" b="0" i="0" u="none" strike="noStrike" dirty="0">
                <a:solidFill>
                  <a:srgbClr val="000000"/>
                </a:solidFill>
                <a:effectLst/>
                <a:latin typeface="Calibri" panose="020F0502020204030204" pitchFamily="34" charset="0"/>
              </a:rPr>
              <a:t> VCA is used in pre and DANA in post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VCA could be used post impact as well</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Consider vulnerable groups ( gender i.e. women, men, boys and girls, LBGTW, environmental impacts, ecological, infrastructural and human needs) and how they may be impacted differently.</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8</a:t>
            </a:fld>
            <a:endParaRPr lang="en-US"/>
          </a:p>
        </p:txBody>
      </p:sp>
    </p:spTree>
    <p:extLst>
      <p:ext uri="{BB962C8B-B14F-4D97-AF65-F5344CB8AC3E}">
        <p14:creationId xmlns:p14="http://schemas.microsoft.com/office/powerpoint/2010/main" val="234635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Being prepared is best. As you would have learned before the best time to prepare is before disaster strike.</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9</a:t>
            </a:fld>
            <a:endParaRPr lang="en-US"/>
          </a:p>
        </p:txBody>
      </p:sp>
    </p:spTree>
    <p:extLst>
      <p:ext uri="{BB962C8B-B14F-4D97-AF65-F5344CB8AC3E}">
        <p14:creationId xmlns:p14="http://schemas.microsoft.com/office/powerpoint/2010/main" val="426280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spcBef>
                <a:spcPts val="0"/>
              </a:spcBef>
              <a:spcAft>
                <a:spcPts val="0"/>
              </a:spcAft>
            </a:pPr>
            <a:r>
              <a:rPr lang="en-US" sz="1800" b="1" i="0" u="none" strike="noStrike" dirty="0">
                <a:solidFill>
                  <a:srgbClr val="000000"/>
                </a:solidFill>
                <a:effectLst/>
                <a:latin typeface="Arial" panose="020B0604020202020204" pitchFamily="34" charset="0"/>
              </a:rPr>
              <a:t>Needs being assessed: </a:t>
            </a:r>
            <a:r>
              <a:rPr lang="en-US" sz="1800" b="0" i="0" u="none" strike="noStrike" dirty="0">
                <a:solidFill>
                  <a:srgbClr val="000000"/>
                </a:solidFill>
                <a:effectLst/>
                <a:latin typeface="Arial" panose="020B0604020202020204" pitchFamily="34" charset="0"/>
              </a:rPr>
              <a:t>The gaps in access to goods and services created by the risks on life, health, basic subsistence and security. Identifying which stakeholders and partners can assist with providing goods and services such as water and food and shelter.</a:t>
            </a:r>
            <a:endParaRPr lang="en-US" b="0" dirty="0">
              <a:effectLst/>
            </a:endParaRPr>
          </a:p>
          <a:p>
            <a:br>
              <a:rPr lang="en-US" b="0" dirty="0">
                <a:effectLst/>
              </a:rPr>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12</a:t>
            </a:fld>
            <a:endParaRPr lang="en-US"/>
          </a:p>
        </p:txBody>
      </p:sp>
    </p:spTree>
    <p:extLst>
      <p:ext uri="{BB962C8B-B14F-4D97-AF65-F5344CB8AC3E}">
        <p14:creationId xmlns:p14="http://schemas.microsoft.com/office/powerpoint/2010/main" val="302106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Sampling techniques: Simple Random, Alternate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Interviews: What is it? Structured, non structured interviews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Observations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Using checklists</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16</a:t>
            </a:fld>
            <a:endParaRPr lang="en-US"/>
          </a:p>
        </p:txBody>
      </p:sp>
    </p:spTree>
    <p:extLst>
      <p:ext uri="{BB962C8B-B14F-4D97-AF65-F5344CB8AC3E}">
        <p14:creationId xmlns:p14="http://schemas.microsoft.com/office/powerpoint/2010/main" val="240776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point 2 – explain that this conversation is crucial to Red Cross’s role as an auxiliary to government, stress RC support role. More importantly, as CDRTs </a:t>
            </a:r>
            <a:r>
              <a:rPr lang="en-US" dirty="0" err="1"/>
              <a:t>emphasise</a:t>
            </a:r>
            <a:r>
              <a:rPr lang="en-US" dirty="0"/>
              <a:t> the support role to other agencies and doing no harm to agencies at work, avoiding duplication of efforts and doing no harm, while ensuring affected persons are getting assistance. </a:t>
            </a:r>
          </a:p>
          <a:p>
            <a:endParaRPr lang="en-US" dirty="0"/>
          </a:p>
          <a:p>
            <a:r>
              <a:rPr lang="en-US" dirty="0"/>
              <a:t>This is good opportunity to mention and discuss affected populations, also consider sex, age and disability disaggregated data.</a:t>
            </a:r>
          </a:p>
          <a:p>
            <a:endParaRPr lang="en-US" dirty="0"/>
          </a:p>
          <a:p>
            <a:r>
              <a:rPr lang="en-US" dirty="0"/>
              <a:t>damage to the natural environment/ecosystem. Reference to the Eco-based Approach </a:t>
            </a:r>
            <a:r>
              <a:rPr lang="en-US" dirty="0" err="1"/>
              <a:t>EbA</a:t>
            </a:r>
            <a:r>
              <a:rPr lang="en-US" dirty="0"/>
              <a:t> checklist or can be shared with interested persons.</a:t>
            </a:r>
          </a:p>
          <a:p>
            <a:endParaRPr lang="en-US" dirty="0"/>
          </a:p>
          <a:p>
            <a:r>
              <a:rPr lang="en-US" dirty="0"/>
              <a:t>Private Public Partnerships are also good to mention here, community members who can encourage small to medium business owners to support response actions or projects within the community before the event occurs. Examples are networking before the event with building and construction workers (for rebuilding), landscapers (equipment for debris removal), doctors, pharmacies (medication), shops (food supplies) etc. </a:t>
            </a:r>
          </a:p>
          <a:p>
            <a:endParaRPr lang="en-US" dirty="0"/>
          </a:p>
          <a:p>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17</a:t>
            </a:fld>
            <a:endParaRPr lang="en-US"/>
          </a:p>
        </p:txBody>
      </p:sp>
    </p:spTree>
    <p:extLst>
      <p:ext uri="{BB962C8B-B14F-4D97-AF65-F5344CB8AC3E}">
        <p14:creationId xmlns:p14="http://schemas.microsoft.com/office/powerpoint/2010/main" val="231787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Use Forms and Scenarios (can develop scenarios from NS context also) in CDRT Field Guide to practice filling in developing steps or a strategy to conduct the assessment, follow a response plan or discuss one for the community and conduct a Rapid Assessment. Then ask groups to present on the form they filled, whether it be IDA or DANA. </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21</a:t>
            </a:fld>
            <a:endParaRPr lang="en-US"/>
          </a:p>
        </p:txBody>
      </p:sp>
    </p:spTree>
    <p:extLst>
      <p:ext uri="{BB962C8B-B14F-4D97-AF65-F5344CB8AC3E}">
        <p14:creationId xmlns:p14="http://schemas.microsoft.com/office/powerpoint/2010/main" val="108186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6/1/2022</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6/1/2022</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271F4075-E473-4CC5-823D-8CCB5AC89726}"/>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utside a building&#10;&#10;Description automatically generated with medium confidence">
            <a:extLst>
              <a:ext uri="{FF2B5EF4-FFF2-40B4-BE49-F238E27FC236}">
                <a16:creationId xmlns:a16="http://schemas.microsoft.com/office/drawing/2014/main" id="{797BB57C-1A12-40A7-BD65-611E6D2789B0}"/>
              </a:ext>
            </a:extLst>
          </p:cNvPr>
          <p:cNvPicPr>
            <a:picLocks noChangeAspect="1"/>
          </p:cNvPicPr>
          <p:nvPr/>
        </p:nvPicPr>
        <p:blipFill rotWithShape="1">
          <a:blip r:embed="rId2">
            <a:extLst>
              <a:ext uri="{28A0092B-C50C-407E-A947-70E740481C1C}">
                <a14:useLocalDpi xmlns:a14="http://schemas.microsoft.com/office/drawing/2010/main" val="0"/>
              </a:ext>
            </a:extLst>
          </a:blip>
          <a:srcRect l="10842"/>
          <a:stretch/>
        </p:blipFill>
        <p:spPr>
          <a:xfrm>
            <a:off x="3533" y="0"/>
            <a:ext cx="7848600" cy="6858000"/>
          </a:xfrm>
          <a:prstGeom prst="rect">
            <a:avLst/>
          </a:prstGeom>
        </p:spPr>
      </p:pic>
      <p:sp>
        <p:nvSpPr>
          <p:cNvPr id="8" name="Google Shape;108;p1">
            <a:extLst>
              <a:ext uri="{FF2B5EF4-FFF2-40B4-BE49-F238E27FC236}">
                <a16:creationId xmlns:a16="http://schemas.microsoft.com/office/drawing/2014/main" id="{108ED90A-D088-4DB6-81F2-A8EA9DE3F9D6}"/>
              </a:ext>
            </a:extLst>
          </p:cNvPr>
          <p:cNvSpPr/>
          <p:nvPr/>
        </p:nvSpPr>
        <p:spPr>
          <a:xfrm>
            <a:off x="7277448" y="1"/>
            <a:ext cx="4911019" cy="5497286"/>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B1D137"/>
              </a:solidFill>
              <a:latin typeface="Calibri"/>
              <a:ea typeface="Calibri"/>
              <a:cs typeface="Calibri"/>
              <a:sym typeface="Calibri"/>
            </a:endParaRPr>
          </a:p>
        </p:txBody>
      </p:sp>
      <p:sp>
        <p:nvSpPr>
          <p:cNvPr id="9" name="Google Shape;109;p1">
            <a:extLst>
              <a:ext uri="{FF2B5EF4-FFF2-40B4-BE49-F238E27FC236}">
                <a16:creationId xmlns:a16="http://schemas.microsoft.com/office/drawing/2014/main" id="{4018DEE2-1F82-4957-9F0B-1D6FD498C6BA}"/>
              </a:ext>
            </a:extLst>
          </p:cNvPr>
          <p:cNvSpPr/>
          <p:nvPr/>
        </p:nvSpPr>
        <p:spPr>
          <a:xfrm>
            <a:off x="7651500" y="1049087"/>
            <a:ext cx="4395453"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dirty="0">
                <a:solidFill>
                  <a:schemeClr val="lt1"/>
                </a:solidFill>
                <a:latin typeface="Arial"/>
                <a:ea typeface="Arial"/>
                <a:cs typeface="Arial"/>
                <a:sym typeface="Arial"/>
              </a:rPr>
              <a:t>CDRTs &amp; </a:t>
            </a:r>
            <a:r>
              <a:rPr lang="en-US" sz="4400" b="1" dirty="0">
                <a:solidFill>
                  <a:schemeClr val="lt1"/>
                </a:solidFill>
                <a:latin typeface="Arial"/>
                <a:ea typeface="Arial"/>
                <a:cs typeface="Arial"/>
                <a:sym typeface="Arial"/>
              </a:rPr>
              <a:t>Community Assessment</a:t>
            </a:r>
            <a:endParaRPr sz="1400" dirty="0"/>
          </a:p>
        </p:txBody>
      </p:sp>
      <p:sp>
        <p:nvSpPr>
          <p:cNvPr id="10" name="Google Shape;110;p1">
            <a:extLst>
              <a:ext uri="{FF2B5EF4-FFF2-40B4-BE49-F238E27FC236}">
                <a16:creationId xmlns:a16="http://schemas.microsoft.com/office/drawing/2014/main" id="{A22E6206-6A96-43AA-846A-64025C454637}"/>
              </a:ext>
            </a:extLst>
          </p:cNvPr>
          <p:cNvSpPr/>
          <p:nvPr/>
        </p:nvSpPr>
        <p:spPr>
          <a:xfrm>
            <a:off x="7672800" y="3685296"/>
            <a:ext cx="4519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lt1"/>
                </a:solidFill>
                <a:latin typeface="Arial"/>
                <a:ea typeface="Arial"/>
                <a:cs typeface="Arial"/>
                <a:sym typeface="Arial"/>
              </a:rPr>
              <a:t>For Community Response Teams</a:t>
            </a:r>
            <a:endParaRPr sz="2000" b="0" i="0" u="none" strike="noStrike" cap="none" dirty="0">
              <a:solidFill>
                <a:schemeClr val="lt1"/>
              </a:solidFill>
              <a:latin typeface="Arial"/>
              <a:ea typeface="Arial"/>
              <a:cs typeface="Arial"/>
              <a:sym typeface="Arial"/>
            </a:endParaRPr>
          </a:p>
        </p:txBody>
      </p:sp>
      <p:sp>
        <p:nvSpPr>
          <p:cNvPr id="2" name="Rectangle 1">
            <a:extLst>
              <a:ext uri="{FF2B5EF4-FFF2-40B4-BE49-F238E27FC236}">
                <a16:creationId xmlns:a16="http://schemas.microsoft.com/office/drawing/2014/main" id="{7F6268AA-606D-4ADA-BF67-3BAFD60A3834}"/>
              </a:ext>
            </a:extLst>
          </p:cNvPr>
          <p:cNvSpPr/>
          <p:nvPr/>
        </p:nvSpPr>
        <p:spPr>
          <a:xfrm>
            <a:off x="7273915" y="5497287"/>
            <a:ext cx="4918085" cy="1360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9BFC794F-ABD0-4477-9D43-4AD7EAA571E4}"/>
              </a:ext>
            </a:extLst>
          </p:cNvPr>
          <p:cNvGrpSpPr/>
          <p:nvPr/>
        </p:nvGrpSpPr>
        <p:grpSpPr>
          <a:xfrm>
            <a:off x="7431734" y="5611513"/>
            <a:ext cx="4251846" cy="1132259"/>
            <a:chOff x="-3942" y="5736777"/>
            <a:chExt cx="4251846" cy="1132259"/>
          </a:xfrm>
        </p:grpSpPr>
        <p:grpSp>
          <p:nvGrpSpPr>
            <p:cNvPr id="11" name="Group 10">
              <a:extLst>
                <a:ext uri="{FF2B5EF4-FFF2-40B4-BE49-F238E27FC236}">
                  <a16:creationId xmlns:a16="http://schemas.microsoft.com/office/drawing/2014/main" id="{714C66A7-C47F-4AFA-B026-5663D4D9177A}"/>
                </a:ext>
              </a:extLst>
            </p:cNvPr>
            <p:cNvGrpSpPr/>
            <p:nvPr/>
          </p:nvGrpSpPr>
          <p:grpSpPr>
            <a:xfrm>
              <a:off x="-3942" y="5736777"/>
              <a:ext cx="4251846" cy="1132259"/>
              <a:chOff x="-3942" y="5736777"/>
              <a:chExt cx="4251846" cy="1132259"/>
            </a:xfrm>
          </p:grpSpPr>
          <p:pic>
            <p:nvPicPr>
              <p:cNvPr id="13" name="Picture 12" descr="Logo&#10;&#10;Description automatically generated">
                <a:extLst>
                  <a:ext uri="{FF2B5EF4-FFF2-40B4-BE49-F238E27FC236}">
                    <a16:creationId xmlns:a16="http://schemas.microsoft.com/office/drawing/2014/main" id="{F5194739-61A4-402D-8A5E-D0D27396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4" name="Picture 13" descr="Logo&#10;&#10;Description automatically generated">
                <a:extLst>
                  <a:ext uri="{FF2B5EF4-FFF2-40B4-BE49-F238E27FC236}">
                    <a16:creationId xmlns:a16="http://schemas.microsoft.com/office/drawing/2014/main" id="{F3BAC1D6-B393-46D6-9D75-FE72626A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2" name="Straight Connector 11">
              <a:extLst>
                <a:ext uri="{FF2B5EF4-FFF2-40B4-BE49-F238E27FC236}">
                  <a16:creationId xmlns:a16="http://schemas.microsoft.com/office/drawing/2014/main" id="{AFB1EAA5-EECF-4763-AE95-5D9F7718F1B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3158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57908" y="638258"/>
            <a:ext cx="306228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Role of </a:t>
            </a:r>
          </a:p>
          <a:p>
            <a:pPr>
              <a:spcBef>
                <a:spcPts val="0"/>
              </a:spcBef>
              <a:buClr>
                <a:schemeClr val="lt1"/>
              </a:buClr>
              <a:buSzPts val="4400"/>
              <a:buFont typeface="Arial"/>
              <a:buNone/>
            </a:pPr>
            <a:r>
              <a:rPr lang="en-US" sz="3600" b="1" dirty="0">
                <a:solidFill>
                  <a:schemeClr val="lt1"/>
                </a:solidFill>
                <a:latin typeface="Arial"/>
                <a:cs typeface="Arial"/>
                <a:sym typeface="Arial"/>
              </a:rPr>
              <a:t>CDRT Before</a:t>
            </a: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2"/>
          <a:stretch>
            <a:fillRect/>
          </a:stretch>
        </p:blipFill>
        <p:spPr>
          <a:xfrm>
            <a:off x="4841092" y="1878822"/>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3"/>
          <a:stretch>
            <a:fillRect/>
          </a:stretch>
        </p:blipFill>
        <p:spPr>
          <a:xfrm>
            <a:off x="4910281" y="4395339"/>
            <a:ext cx="674422" cy="805279"/>
          </a:xfrm>
          <a:prstGeom prst="rect">
            <a:avLst/>
          </a:prstGeom>
        </p:spPr>
      </p:pic>
      <p:sp>
        <p:nvSpPr>
          <p:cNvPr id="21" name="TextBox 20">
            <a:extLst>
              <a:ext uri="{FF2B5EF4-FFF2-40B4-BE49-F238E27FC236}">
                <a16:creationId xmlns:a16="http://schemas.microsoft.com/office/drawing/2014/main" id="{5B4B609F-F886-4985-BE0E-26052D0B2030}"/>
              </a:ext>
            </a:extLst>
          </p:cNvPr>
          <p:cNvSpPr txBox="1"/>
          <p:nvPr/>
        </p:nvSpPr>
        <p:spPr>
          <a:xfrm>
            <a:off x="6096000" y="484915"/>
            <a:ext cx="5538092" cy="4801314"/>
          </a:xfrm>
          <a:prstGeom prst="rect">
            <a:avLst/>
          </a:prstGeom>
          <a:noFill/>
        </p:spPr>
        <p:txBody>
          <a:bodyPr wrap="square">
            <a:spAutoFit/>
          </a:bodyPr>
          <a:lstStyle/>
          <a:p>
            <a:r>
              <a:rPr lang="en-US" dirty="0"/>
              <a:t>Get to know the other players, agencies and disaster personnel, get an understanding of what their information needs will be in an emergency</a:t>
            </a:r>
          </a:p>
          <a:p>
            <a:endParaRPr lang="en-US" dirty="0"/>
          </a:p>
          <a:p>
            <a:endParaRPr lang="en-US" dirty="0"/>
          </a:p>
          <a:p>
            <a:r>
              <a:rPr lang="en-US" dirty="0"/>
              <a:t>Develop your assessment strategy for your community. Work out different sampling methods, different methods of data collection </a:t>
            </a:r>
            <a:r>
              <a:rPr lang="en-US" dirty="0" err="1"/>
              <a:t>etc</a:t>
            </a:r>
            <a:endParaRPr lang="en-US" dirty="0"/>
          </a:p>
          <a:p>
            <a:endParaRPr lang="en-US" dirty="0"/>
          </a:p>
          <a:p>
            <a:endParaRPr lang="en-US" dirty="0"/>
          </a:p>
          <a:p>
            <a:r>
              <a:rPr lang="en-US" dirty="0"/>
              <a:t>Get familiar with the forms you will use and develop forms where needed</a:t>
            </a:r>
          </a:p>
          <a:p>
            <a:endParaRPr lang="en-US" dirty="0"/>
          </a:p>
          <a:p>
            <a:endParaRPr lang="en-US" dirty="0"/>
          </a:p>
          <a:p>
            <a:r>
              <a:rPr lang="en-US" dirty="0"/>
              <a:t>Train your team and practice, make sure you know what you will do and who will be responsible for what areas and task.</a:t>
            </a:r>
          </a:p>
        </p:txBody>
      </p:sp>
      <p:pic>
        <p:nvPicPr>
          <p:cNvPr id="6" name="Picture 5">
            <a:extLst>
              <a:ext uri="{FF2B5EF4-FFF2-40B4-BE49-F238E27FC236}">
                <a16:creationId xmlns:a16="http://schemas.microsoft.com/office/drawing/2014/main" id="{C67AFD97-818C-4270-847C-8F35BD9299E6}"/>
              </a:ext>
            </a:extLst>
          </p:cNvPr>
          <p:cNvPicPr>
            <a:picLocks noChangeAspect="1"/>
          </p:cNvPicPr>
          <p:nvPr/>
        </p:nvPicPr>
        <p:blipFill>
          <a:blip r:embed="rId4"/>
          <a:stretch>
            <a:fillRect/>
          </a:stretch>
        </p:blipFill>
        <p:spPr>
          <a:xfrm>
            <a:off x="4841092" y="3170947"/>
            <a:ext cx="812800" cy="812800"/>
          </a:xfrm>
          <a:prstGeom prst="rect">
            <a:avLst/>
          </a:prstGeom>
        </p:spPr>
      </p:pic>
      <p:pic>
        <p:nvPicPr>
          <p:cNvPr id="14" name="Picture 13">
            <a:extLst>
              <a:ext uri="{FF2B5EF4-FFF2-40B4-BE49-F238E27FC236}">
                <a16:creationId xmlns:a16="http://schemas.microsoft.com/office/drawing/2014/main" id="{20C2B085-5CBD-4085-AB6C-8DB81DDD4234}"/>
              </a:ext>
            </a:extLst>
          </p:cNvPr>
          <p:cNvPicPr>
            <a:picLocks noChangeAspect="1"/>
          </p:cNvPicPr>
          <p:nvPr/>
        </p:nvPicPr>
        <p:blipFill>
          <a:blip r:embed="rId5"/>
          <a:stretch>
            <a:fillRect/>
          </a:stretch>
        </p:blipFill>
        <p:spPr>
          <a:xfrm>
            <a:off x="4829803" y="518963"/>
            <a:ext cx="835378" cy="948267"/>
          </a:xfrm>
          <a:prstGeom prst="rect">
            <a:avLst/>
          </a:prstGeom>
        </p:spPr>
      </p:pic>
      <p:grpSp>
        <p:nvGrpSpPr>
          <p:cNvPr id="15" name="Group 14">
            <a:extLst>
              <a:ext uri="{FF2B5EF4-FFF2-40B4-BE49-F238E27FC236}">
                <a16:creationId xmlns:a16="http://schemas.microsoft.com/office/drawing/2014/main" id="{F9D3BD85-59BF-4880-AB0E-C47B2AE43F2F}"/>
              </a:ext>
            </a:extLst>
          </p:cNvPr>
          <p:cNvGrpSpPr/>
          <p:nvPr/>
        </p:nvGrpSpPr>
        <p:grpSpPr>
          <a:xfrm>
            <a:off x="0" y="5725741"/>
            <a:ext cx="4251846" cy="1132259"/>
            <a:chOff x="-3942" y="5736777"/>
            <a:chExt cx="4251846" cy="1132259"/>
          </a:xfrm>
        </p:grpSpPr>
        <p:grpSp>
          <p:nvGrpSpPr>
            <p:cNvPr id="16" name="Group 15">
              <a:extLst>
                <a:ext uri="{FF2B5EF4-FFF2-40B4-BE49-F238E27FC236}">
                  <a16:creationId xmlns:a16="http://schemas.microsoft.com/office/drawing/2014/main" id="{A82F6985-D66A-4BE7-8A51-9E3E83E5D638}"/>
                </a:ext>
              </a:extLst>
            </p:cNvPr>
            <p:cNvGrpSpPr/>
            <p:nvPr/>
          </p:nvGrpSpPr>
          <p:grpSpPr>
            <a:xfrm>
              <a:off x="-3942" y="5736777"/>
              <a:ext cx="4251846" cy="1132259"/>
              <a:chOff x="-3942" y="5736777"/>
              <a:chExt cx="4251846" cy="1132259"/>
            </a:xfrm>
          </p:grpSpPr>
          <p:pic>
            <p:nvPicPr>
              <p:cNvPr id="18" name="Picture 17" descr="Logo&#10;&#10;Description automatically generated">
                <a:extLst>
                  <a:ext uri="{FF2B5EF4-FFF2-40B4-BE49-F238E27FC236}">
                    <a16:creationId xmlns:a16="http://schemas.microsoft.com/office/drawing/2014/main" id="{35761219-9E68-46D7-B42F-2B5A529F0D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9" name="Picture 18" descr="Logo&#10;&#10;Description automatically generated">
                <a:extLst>
                  <a:ext uri="{FF2B5EF4-FFF2-40B4-BE49-F238E27FC236}">
                    <a16:creationId xmlns:a16="http://schemas.microsoft.com/office/drawing/2014/main" id="{6C2640C4-7314-4602-AFA4-DAF7FDC60D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7" name="Straight Connector 16">
              <a:extLst>
                <a:ext uri="{FF2B5EF4-FFF2-40B4-BE49-F238E27FC236}">
                  <a16:creationId xmlns:a16="http://schemas.microsoft.com/office/drawing/2014/main" id="{759A8C2A-9C2A-4574-9DDD-B99303FA410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408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 dirty&#10;&#10;Description automatically generated">
            <a:extLst>
              <a:ext uri="{FF2B5EF4-FFF2-40B4-BE49-F238E27FC236}">
                <a16:creationId xmlns:a16="http://schemas.microsoft.com/office/drawing/2014/main" id="{BEE62CB6-9ADD-4C37-A8D2-9A084F7D6607}"/>
              </a:ext>
            </a:extLst>
          </p:cNvPr>
          <p:cNvPicPr>
            <a:picLocks noChangeAspect="1"/>
          </p:cNvPicPr>
          <p:nvPr/>
        </p:nvPicPr>
        <p:blipFill rotWithShape="1">
          <a:blip r:embed="rId2">
            <a:extLst>
              <a:ext uri="{28A0092B-C50C-407E-A947-70E740481C1C}">
                <a14:useLocalDpi xmlns:a14="http://schemas.microsoft.com/office/drawing/2010/main" val="0"/>
              </a:ext>
            </a:extLst>
          </a:blip>
          <a:srcRect l="-18723" b="-18723"/>
          <a:stretch/>
        </p:blipFill>
        <p:spPr>
          <a:xfrm>
            <a:off x="1905000" y="0"/>
            <a:ext cx="10287000" cy="6858000"/>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406052" y="638258"/>
            <a:ext cx="34983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 Disaster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Has Happened, Now What?</a:t>
            </a:r>
            <a:endParaRPr lang="en-US" sz="3600" b="1" dirty="0">
              <a:solidFill>
                <a:schemeClr val="lt1"/>
              </a:solidFill>
              <a:latin typeface="Arial"/>
              <a:cs typeface="Arial"/>
              <a:sym typeface="Arial"/>
            </a:endParaRPr>
          </a:p>
        </p:txBody>
      </p:sp>
      <p:grpSp>
        <p:nvGrpSpPr>
          <p:cNvPr id="8" name="Group 7">
            <a:extLst>
              <a:ext uri="{FF2B5EF4-FFF2-40B4-BE49-F238E27FC236}">
                <a16:creationId xmlns:a16="http://schemas.microsoft.com/office/drawing/2014/main" id="{F8ADF208-E007-4F5E-96FD-077F540B63E8}"/>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84F83AF2-026F-4E25-ADA7-EDF5F5D76167}"/>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B746F157-2A45-485F-8D9D-50ECC307E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323F1651-2D35-408C-B783-712B1785F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B9A9E54C-31C4-4C1C-981B-EB0E158F1F8F}"/>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2590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62;p5">
            <a:extLst>
              <a:ext uri="{FF2B5EF4-FFF2-40B4-BE49-F238E27FC236}">
                <a16:creationId xmlns:a16="http://schemas.microsoft.com/office/drawing/2014/main" id="{F82AF287-9667-483D-BB89-70E05A6D5520}"/>
              </a:ext>
            </a:extLst>
          </p:cNvPr>
          <p:cNvPicPr preferRelativeResize="0"/>
          <p:nvPr/>
        </p:nvPicPr>
        <p:blipFill rotWithShape="1">
          <a:blip r:embed="rId3">
            <a:alphaModFix/>
          </a:blip>
          <a:srcRect l="17226" t="16102" r="5359" b="25"/>
          <a:stretch/>
        </p:blipFill>
        <p:spPr>
          <a:xfrm>
            <a:off x="4194579" y="-1"/>
            <a:ext cx="7997422" cy="5776497"/>
          </a:xfrm>
          <a:prstGeom prst="rect">
            <a:avLst/>
          </a:prstGeom>
          <a:noFill/>
          <a:ln>
            <a:noFill/>
          </a:ln>
        </p:spPr>
      </p:pic>
      <p:sp>
        <p:nvSpPr>
          <p:cNvPr id="15" name="Rectangle 14">
            <a:extLst>
              <a:ext uri="{FF2B5EF4-FFF2-40B4-BE49-F238E27FC236}">
                <a16:creationId xmlns:a16="http://schemas.microsoft.com/office/drawing/2014/main" id="{C28A17F9-465A-464A-A0CD-32267DC4E44A}"/>
              </a:ext>
            </a:extLst>
          </p:cNvPr>
          <p:cNvSpPr/>
          <p:nvPr/>
        </p:nvSpPr>
        <p:spPr>
          <a:xfrm>
            <a:off x="4475615" y="3947886"/>
            <a:ext cx="7435348" cy="1561954"/>
          </a:xfrm>
          <a:prstGeom prst="rect">
            <a:avLst/>
          </a:prstGeom>
          <a:solidFill>
            <a:srgbClr val="F99B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What Is</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 Damage Assessment &amp; Needs Analysis DANA?</a:t>
            </a:r>
            <a:endParaRPr lang="en-US" sz="3600" b="1" dirty="0">
              <a:solidFill>
                <a:schemeClr val="lt1"/>
              </a:solidFill>
              <a:latin typeface="Arial"/>
              <a:cs typeface="Arial"/>
              <a:sym typeface="Arial"/>
            </a:endParaRPr>
          </a:p>
        </p:txBody>
      </p:sp>
      <p:sp>
        <p:nvSpPr>
          <p:cNvPr id="14" name="TextBox 13">
            <a:extLst>
              <a:ext uri="{FF2B5EF4-FFF2-40B4-BE49-F238E27FC236}">
                <a16:creationId xmlns:a16="http://schemas.microsoft.com/office/drawing/2014/main" id="{3BA3A5C2-30DB-438A-9D92-9966BB1BD6AA}"/>
              </a:ext>
            </a:extLst>
          </p:cNvPr>
          <p:cNvSpPr txBox="1"/>
          <p:nvPr/>
        </p:nvSpPr>
        <p:spPr>
          <a:xfrm>
            <a:off x="4811460" y="4128698"/>
            <a:ext cx="6763657"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process of determining the impact of a disaster or events on a society, the needs for immediate, emergency measures to save and sustain the lives of survivors, and the possibilities for expediting recovery and development.</a:t>
            </a:r>
          </a:p>
        </p:txBody>
      </p:sp>
      <p:grpSp>
        <p:nvGrpSpPr>
          <p:cNvPr id="17" name="Group 16">
            <a:extLst>
              <a:ext uri="{FF2B5EF4-FFF2-40B4-BE49-F238E27FC236}">
                <a16:creationId xmlns:a16="http://schemas.microsoft.com/office/drawing/2014/main" id="{D9511729-5F27-49E1-9EBA-2BB5AB3B14F9}"/>
              </a:ext>
            </a:extLst>
          </p:cNvPr>
          <p:cNvGrpSpPr/>
          <p:nvPr/>
        </p:nvGrpSpPr>
        <p:grpSpPr>
          <a:xfrm>
            <a:off x="0" y="5725741"/>
            <a:ext cx="4251846" cy="1132259"/>
            <a:chOff x="-3942" y="5736777"/>
            <a:chExt cx="4251846" cy="1132259"/>
          </a:xfrm>
        </p:grpSpPr>
        <p:grpSp>
          <p:nvGrpSpPr>
            <p:cNvPr id="18" name="Group 17">
              <a:extLst>
                <a:ext uri="{FF2B5EF4-FFF2-40B4-BE49-F238E27FC236}">
                  <a16:creationId xmlns:a16="http://schemas.microsoft.com/office/drawing/2014/main" id="{24093932-BD28-4B90-B80C-3874C713F898}"/>
                </a:ext>
              </a:extLst>
            </p:cNvPr>
            <p:cNvGrpSpPr/>
            <p:nvPr/>
          </p:nvGrpSpPr>
          <p:grpSpPr>
            <a:xfrm>
              <a:off x="-3942" y="5736777"/>
              <a:ext cx="4251846" cy="1132259"/>
              <a:chOff x="-3942" y="5736777"/>
              <a:chExt cx="4251846" cy="1132259"/>
            </a:xfrm>
          </p:grpSpPr>
          <p:pic>
            <p:nvPicPr>
              <p:cNvPr id="20" name="Picture 19" descr="Logo&#10;&#10;Description automatically generated">
                <a:extLst>
                  <a:ext uri="{FF2B5EF4-FFF2-40B4-BE49-F238E27FC236}">
                    <a16:creationId xmlns:a16="http://schemas.microsoft.com/office/drawing/2014/main" id="{9D666483-8431-4722-8541-A91CF37EC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1" name="Picture 20" descr="Logo&#10;&#10;Description automatically generated">
                <a:extLst>
                  <a:ext uri="{FF2B5EF4-FFF2-40B4-BE49-F238E27FC236}">
                    <a16:creationId xmlns:a16="http://schemas.microsoft.com/office/drawing/2014/main" id="{4CEEB586-5B49-41F4-B8B0-2AA719216E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9" name="Straight Connector 18">
              <a:extLst>
                <a:ext uri="{FF2B5EF4-FFF2-40B4-BE49-F238E27FC236}">
                  <a16:creationId xmlns:a16="http://schemas.microsoft.com/office/drawing/2014/main" id="{47F46781-4933-4E7E-B2DC-B0FD60198FB5}"/>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5762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ar writing on a piece of paper&#10;&#10;Description automatically generated with low confidence">
            <a:extLst>
              <a:ext uri="{FF2B5EF4-FFF2-40B4-BE49-F238E27FC236}">
                <a16:creationId xmlns:a16="http://schemas.microsoft.com/office/drawing/2014/main" id="{A616F5B6-FC6B-4034-9E96-0E1E64581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234" y="-5347"/>
            <a:ext cx="8672765" cy="5781843"/>
          </a:xfrm>
          <a:prstGeom prst="rect">
            <a:avLst/>
          </a:prstGeom>
        </p:spPr>
      </p:pic>
      <p:sp>
        <p:nvSpPr>
          <p:cNvPr id="15" name="Rectangle 14">
            <a:extLst>
              <a:ext uri="{FF2B5EF4-FFF2-40B4-BE49-F238E27FC236}">
                <a16:creationId xmlns:a16="http://schemas.microsoft.com/office/drawing/2014/main" id="{C28A17F9-465A-464A-A0CD-32267DC4E44A}"/>
              </a:ext>
            </a:extLst>
          </p:cNvPr>
          <p:cNvSpPr/>
          <p:nvPr/>
        </p:nvSpPr>
        <p:spPr>
          <a:xfrm>
            <a:off x="4475615" y="3947886"/>
            <a:ext cx="7435348" cy="1561954"/>
          </a:xfrm>
          <a:prstGeom prst="rect">
            <a:avLst/>
          </a:prstGeom>
          <a:solidFill>
            <a:srgbClr val="F99B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What is an Early Rapid Assessment?</a:t>
            </a:r>
            <a:endParaRPr lang="en-US" sz="3600" b="1" dirty="0">
              <a:solidFill>
                <a:schemeClr val="lt1"/>
              </a:solidFill>
              <a:latin typeface="Arial"/>
              <a:cs typeface="Arial"/>
              <a:sym typeface="Arial"/>
            </a:endParaRPr>
          </a:p>
        </p:txBody>
      </p:sp>
      <p:sp>
        <p:nvSpPr>
          <p:cNvPr id="14" name="TextBox 13">
            <a:extLst>
              <a:ext uri="{FF2B5EF4-FFF2-40B4-BE49-F238E27FC236}">
                <a16:creationId xmlns:a16="http://schemas.microsoft.com/office/drawing/2014/main" id="{3BA3A5C2-30DB-438A-9D92-9966BB1BD6AA}"/>
              </a:ext>
            </a:extLst>
          </p:cNvPr>
          <p:cNvSpPr txBox="1"/>
          <p:nvPr/>
        </p:nvSpPr>
        <p:spPr>
          <a:xfrm>
            <a:off x="4811460" y="4128698"/>
            <a:ext cx="6763657"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It is a DANA that is conducted immediately after a disaster. It provides information on needs, possible courses of action and resource requirements. A more detailed assessment will be carried out as the situation changes. </a:t>
            </a:r>
          </a:p>
        </p:txBody>
      </p:sp>
      <p:grpSp>
        <p:nvGrpSpPr>
          <p:cNvPr id="16" name="Group 15">
            <a:extLst>
              <a:ext uri="{FF2B5EF4-FFF2-40B4-BE49-F238E27FC236}">
                <a16:creationId xmlns:a16="http://schemas.microsoft.com/office/drawing/2014/main" id="{40FB8FC0-0138-406C-8FF3-84EBB38DE0BA}"/>
              </a:ext>
            </a:extLst>
          </p:cNvPr>
          <p:cNvGrpSpPr/>
          <p:nvPr/>
        </p:nvGrpSpPr>
        <p:grpSpPr>
          <a:xfrm>
            <a:off x="0" y="5725741"/>
            <a:ext cx="4251846" cy="1132259"/>
            <a:chOff x="-3942" y="5736777"/>
            <a:chExt cx="4251846" cy="1132259"/>
          </a:xfrm>
        </p:grpSpPr>
        <p:grpSp>
          <p:nvGrpSpPr>
            <p:cNvPr id="17" name="Group 16">
              <a:extLst>
                <a:ext uri="{FF2B5EF4-FFF2-40B4-BE49-F238E27FC236}">
                  <a16:creationId xmlns:a16="http://schemas.microsoft.com/office/drawing/2014/main" id="{18A16242-15CA-473A-B290-04B98034A6B7}"/>
                </a:ext>
              </a:extLst>
            </p:cNvPr>
            <p:cNvGrpSpPr/>
            <p:nvPr/>
          </p:nvGrpSpPr>
          <p:grpSpPr>
            <a:xfrm>
              <a:off x="-3942" y="5736777"/>
              <a:ext cx="4251846" cy="1132259"/>
              <a:chOff x="-3942" y="5736777"/>
              <a:chExt cx="4251846" cy="1132259"/>
            </a:xfrm>
          </p:grpSpPr>
          <p:pic>
            <p:nvPicPr>
              <p:cNvPr id="19" name="Picture 18" descr="Logo&#10;&#10;Description automatically generated">
                <a:extLst>
                  <a:ext uri="{FF2B5EF4-FFF2-40B4-BE49-F238E27FC236}">
                    <a16:creationId xmlns:a16="http://schemas.microsoft.com/office/drawing/2014/main" id="{53DADB73-677F-41CC-8F04-A17A39E2A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0" name="Picture 19" descr="Logo&#10;&#10;Description automatically generated">
                <a:extLst>
                  <a:ext uri="{FF2B5EF4-FFF2-40B4-BE49-F238E27FC236}">
                    <a16:creationId xmlns:a16="http://schemas.microsoft.com/office/drawing/2014/main" id="{228A3976-EA8C-4DE9-BF47-5B37CA21F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8" name="Straight Connector 17">
              <a:extLst>
                <a:ext uri="{FF2B5EF4-FFF2-40B4-BE49-F238E27FC236}">
                  <a16:creationId xmlns:a16="http://schemas.microsoft.com/office/drawing/2014/main" id="{E11668BB-A507-4394-BA5B-BBA8B55E4A8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005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Benefits Of Conducting An Assessment?</a:t>
            </a:r>
            <a:endParaRPr lang="en-US" sz="3600" b="1" dirty="0">
              <a:solidFill>
                <a:schemeClr val="lt1"/>
              </a:solidFill>
              <a:latin typeface="Arial"/>
              <a:cs typeface="Arial"/>
              <a:sym typeface="Arial"/>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4591785" y="761913"/>
            <a:ext cx="7175499" cy="4247317"/>
          </a:xfrm>
          <a:prstGeom prst="rect">
            <a:avLst/>
          </a:prstGeom>
          <a:noFill/>
        </p:spPr>
        <p:txBody>
          <a:bodyPr wrap="square">
            <a:spAutoFit/>
          </a:bodyPr>
          <a:lstStyle/>
          <a:p>
            <a:pPr>
              <a:buClr>
                <a:srgbClr val="F99B27"/>
              </a:buClr>
              <a:buSzPct val="150000"/>
            </a:pPr>
            <a:r>
              <a:rPr lang="en-US" b="1" dirty="0">
                <a:solidFill>
                  <a:srgbClr val="F99B27"/>
                </a:solidFill>
                <a:latin typeface="Arial" panose="020B0604020202020204" pitchFamily="34" charset="0"/>
                <a:cs typeface="Arial" panose="020B0604020202020204" pitchFamily="34" charset="0"/>
              </a:rPr>
              <a:t>The information collected is needed for the development </a:t>
            </a:r>
          </a:p>
          <a:p>
            <a:pPr>
              <a:buClr>
                <a:srgbClr val="F99B27"/>
              </a:buClr>
              <a:buSzPct val="150000"/>
            </a:pPr>
            <a:r>
              <a:rPr lang="en-US" b="1" dirty="0">
                <a:solidFill>
                  <a:srgbClr val="F99B27"/>
                </a:solidFill>
                <a:latin typeface="Arial" panose="020B0604020202020204" pitchFamily="34" charset="0"/>
                <a:cs typeface="Arial" panose="020B0604020202020204" pitchFamily="34" charset="0"/>
              </a:rPr>
              <a:t>of an action and monitoring plan. The information helps decision-makers to:</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Choose priorities, objectives and identify intervention alternatives</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Determine if outside help is needed.</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Implement response based on these objectives and alternatives.</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Clr>
                <a:srgbClr val="F99B27"/>
              </a:buClr>
              <a:buSzPct val="150000"/>
            </a:pPr>
            <a:r>
              <a:rPr lang="en-US" dirty="0">
                <a:latin typeface="Arial" panose="020B0604020202020204" pitchFamily="34" charset="0"/>
                <a:cs typeface="Arial" panose="020B0604020202020204" pitchFamily="34" charset="0"/>
              </a:rPr>
              <a:t>The aim is to </a:t>
            </a:r>
            <a:r>
              <a:rPr lang="en-US" b="1" dirty="0">
                <a:solidFill>
                  <a:srgbClr val="F99B27"/>
                </a:solidFill>
                <a:latin typeface="Arial" panose="020B0604020202020204" pitchFamily="34" charset="0"/>
                <a:cs typeface="Arial" panose="020B0604020202020204" pitchFamily="34" charset="0"/>
              </a:rPr>
              <a:t>help those who have been impacted, </a:t>
            </a:r>
            <a:r>
              <a:rPr lang="en-US" dirty="0">
                <a:latin typeface="Arial" panose="020B0604020202020204" pitchFamily="34" charset="0"/>
                <a:cs typeface="Arial" panose="020B0604020202020204" pitchFamily="34" charset="0"/>
              </a:rPr>
              <a:t>meet their immediate needs and save lives</a:t>
            </a:r>
          </a:p>
          <a:p>
            <a:pPr>
              <a:buClr>
                <a:srgbClr val="F99B27"/>
              </a:buClr>
              <a:buSzPct val="150000"/>
            </a:pP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FBDBCF7C-9CE1-496E-BFD3-B72FE51066A6}"/>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BDCE77E2-90A9-48C3-B664-11EE47386EF7}"/>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9E105E91-5B07-4EEB-B794-AA6E8623B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97DFC828-42AB-4B7C-A8BA-330F44804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0CB07FBF-44CF-4063-937C-25046AFAFA6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7694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709080" y="638258"/>
            <a:ext cx="2892291"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Purpose Of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 Detailed Assessment</a:t>
            </a:r>
            <a:endParaRPr lang="en-US" sz="3600" b="1" dirty="0">
              <a:solidFill>
                <a:schemeClr val="lt1"/>
              </a:solidFill>
              <a:latin typeface="Arial"/>
              <a:cs typeface="Arial"/>
              <a:sym typeface="Arial"/>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4591785" y="419013"/>
            <a:ext cx="7175499" cy="5078313"/>
          </a:xfrm>
          <a:prstGeom prst="rect">
            <a:avLst/>
          </a:prstGeom>
          <a:noFill/>
        </p:spPr>
        <p:txBody>
          <a:bodyPr wrap="square">
            <a:spAutoFit/>
          </a:bodyPr>
          <a:lstStyle/>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More realistically describe the needs of the most vulnerable</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Forecast sector needs for the next 7-28 days and a projection for 1-3 months </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Define alternatives for reducing immediate risks</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Preparation of the longer-term Plan of Action </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Revision of the Emergency Needs and Priority</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Detail programming</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Gauge local response capacity </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Decide how best to use existing resources for immediate relief</a:t>
            </a:r>
          </a:p>
          <a:p>
            <a:pPr marL="285750" indent="-285750">
              <a:buClr>
                <a:srgbClr val="F99B27"/>
              </a:buClr>
              <a:buSzPct val="150000"/>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Seek alternatives to response objectives and intervention</a:t>
            </a:r>
          </a:p>
        </p:txBody>
      </p:sp>
      <p:grpSp>
        <p:nvGrpSpPr>
          <p:cNvPr id="8" name="Group 7">
            <a:extLst>
              <a:ext uri="{FF2B5EF4-FFF2-40B4-BE49-F238E27FC236}">
                <a16:creationId xmlns:a16="http://schemas.microsoft.com/office/drawing/2014/main" id="{1AB445EE-3010-424A-8B9E-80B5C473FFBD}"/>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83704686-81E8-4ADA-B855-0FFD7FB06240}"/>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7E8818CB-3DD0-4EC9-96A5-A00E7A420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F9CDB5B7-EB40-4325-8435-E0287159C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4A423113-9F91-46B2-871B-A371EABE464A}"/>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56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2" y="638258"/>
            <a:ext cx="3663447"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How To Do </a:t>
            </a:r>
          </a:p>
          <a:p>
            <a:pPr>
              <a:spcBef>
                <a:spcPts val="0"/>
              </a:spcBef>
              <a:buClr>
                <a:schemeClr val="lt1"/>
              </a:buClr>
              <a:buSzPts val="4400"/>
              <a:buFont typeface="Arial"/>
              <a:buNone/>
            </a:pPr>
            <a:r>
              <a:rPr lang="en-US" sz="3600" b="1" dirty="0">
                <a:solidFill>
                  <a:schemeClr val="lt1"/>
                </a:solidFill>
                <a:latin typeface="Arial"/>
                <a:ea typeface="Arial"/>
                <a:cs typeface="Arial"/>
                <a:sym typeface="Arial"/>
              </a:rPr>
              <a:t>An Assessment</a:t>
            </a:r>
            <a:endParaRPr lang="en-US" sz="3600" b="1" dirty="0">
              <a:solidFill>
                <a:schemeClr val="lt1"/>
              </a:solidFill>
              <a:latin typeface="Arial"/>
              <a:cs typeface="Arial"/>
              <a:sym typeface="Arial"/>
            </a:endParaRPr>
          </a:p>
        </p:txBody>
      </p:sp>
      <p:sp>
        <p:nvSpPr>
          <p:cNvPr id="16" name="TextBox 15">
            <a:extLst>
              <a:ext uri="{FF2B5EF4-FFF2-40B4-BE49-F238E27FC236}">
                <a16:creationId xmlns:a16="http://schemas.microsoft.com/office/drawing/2014/main" id="{6D0F8801-C0CA-4F9B-ACAB-8EE84BABF0A8}"/>
              </a:ext>
            </a:extLst>
          </p:cNvPr>
          <p:cNvSpPr txBox="1"/>
          <p:nvPr/>
        </p:nvSpPr>
        <p:spPr>
          <a:xfrm>
            <a:off x="5977808" y="1081814"/>
            <a:ext cx="5789476" cy="923330"/>
          </a:xfrm>
          <a:prstGeom prst="rect">
            <a:avLst/>
          </a:prstGeom>
          <a:noFill/>
        </p:spPr>
        <p:txBody>
          <a:bodyPr wrap="square">
            <a:spAutoFit/>
          </a:bodyPr>
          <a:lstStyle/>
          <a:p>
            <a:pPr>
              <a:buClr>
                <a:srgbClr val="F99B27"/>
              </a:buClr>
              <a:buSzPct val="150000"/>
            </a:pPr>
            <a:r>
              <a:rPr lang="en-US" b="1" dirty="0">
                <a:solidFill>
                  <a:srgbClr val="F99B27"/>
                </a:solidFill>
                <a:latin typeface="Arial" panose="020B0604020202020204" pitchFamily="34" charset="0"/>
                <a:cs typeface="Arial" panose="020B0604020202020204" pitchFamily="34" charset="0"/>
              </a:rPr>
              <a:t>Strategy/Plan</a:t>
            </a:r>
          </a:p>
          <a:p>
            <a:pPr>
              <a:buClr>
                <a:srgbClr val="F99B27"/>
              </a:buClr>
              <a:buSzPct val="150000"/>
            </a:pPr>
            <a:r>
              <a:rPr lang="en-US" dirty="0">
                <a:latin typeface="Arial" panose="020B0604020202020204" pitchFamily="34" charset="0"/>
                <a:cs typeface="Arial" panose="020B0604020202020204" pitchFamily="34" charset="0"/>
              </a:rPr>
              <a:t>Develop an outline of how you will go about doing your assessments, what methods and tools you will use.</a:t>
            </a:r>
          </a:p>
        </p:txBody>
      </p:sp>
      <p:sp>
        <p:nvSpPr>
          <p:cNvPr id="14" name="TextBox 13">
            <a:extLst>
              <a:ext uri="{FF2B5EF4-FFF2-40B4-BE49-F238E27FC236}">
                <a16:creationId xmlns:a16="http://schemas.microsoft.com/office/drawing/2014/main" id="{2CC81F82-798E-44E7-93E0-DF4A1DD6631E}"/>
              </a:ext>
            </a:extLst>
          </p:cNvPr>
          <p:cNvSpPr txBox="1"/>
          <p:nvPr/>
        </p:nvSpPr>
        <p:spPr>
          <a:xfrm>
            <a:off x="5977808" y="3010246"/>
            <a:ext cx="578947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n-US" sz="1800" b="1" i="0" u="none" strike="noStrike" kern="1200" cap="none" spc="0" normalizeH="0" baseline="0" noProof="0" dirty="0">
                <a:ln>
                  <a:noFill/>
                </a:ln>
                <a:solidFill>
                  <a:srgbClr val="F99B27"/>
                </a:solidFill>
                <a:effectLst/>
                <a:uLnTx/>
                <a:uFillTx/>
                <a:latin typeface="Arial" panose="020B0604020202020204" pitchFamily="34" charset="0"/>
                <a:ea typeface="+mn-ea"/>
                <a:cs typeface="Arial" panose="020B0604020202020204" pitchFamily="34" charset="0"/>
              </a:rPr>
              <a:t>Sampling</a:t>
            </a: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will you select the areas, households or individuals you include in your assessment</a:t>
            </a: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F99B27"/>
              </a:buClr>
              <a:buSzPct val="150000"/>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Methods : interviews, observations – checklist, focus groups, secondary sources, conducting an Initial Damage Assessment (IDA).</a:t>
            </a:r>
          </a:p>
        </p:txBody>
      </p:sp>
      <p:pic>
        <p:nvPicPr>
          <p:cNvPr id="15" name="Picture 14">
            <a:extLst>
              <a:ext uri="{FF2B5EF4-FFF2-40B4-BE49-F238E27FC236}">
                <a16:creationId xmlns:a16="http://schemas.microsoft.com/office/drawing/2014/main" id="{F32C9A8E-9B1E-4148-91A5-998AFE19A1F6}"/>
              </a:ext>
            </a:extLst>
          </p:cNvPr>
          <p:cNvPicPr>
            <a:picLocks noChangeAspect="1"/>
          </p:cNvPicPr>
          <p:nvPr/>
        </p:nvPicPr>
        <p:blipFill>
          <a:blip r:embed="rId3"/>
          <a:stretch>
            <a:fillRect/>
          </a:stretch>
        </p:blipFill>
        <p:spPr>
          <a:xfrm>
            <a:off x="4668504" y="1124611"/>
            <a:ext cx="812800" cy="880533"/>
          </a:xfrm>
          <a:prstGeom prst="rect">
            <a:avLst/>
          </a:prstGeom>
        </p:spPr>
      </p:pic>
      <p:pic>
        <p:nvPicPr>
          <p:cNvPr id="17" name="Picture 16">
            <a:extLst>
              <a:ext uri="{FF2B5EF4-FFF2-40B4-BE49-F238E27FC236}">
                <a16:creationId xmlns:a16="http://schemas.microsoft.com/office/drawing/2014/main" id="{F66CAE1D-9C7C-4DC9-8D9C-45B2721713A2}"/>
              </a:ext>
            </a:extLst>
          </p:cNvPr>
          <p:cNvPicPr>
            <a:picLocks noChangeAspect="1"/>
          </p:cNvPicPr>
          <p:nvPr/>
        </p:nvPicPr>
        <p:blipFill>
          <a:blip r:embed="rId4"/>
          <a:stretch>
            <a:fillRect/>
          </a:stretch>
        </p:blipFill>
        <p:spPr>
          <a:xfrm>
            <a:off x="4668504" y="3077641"/>
            <a:ext cx="835378" cy="948267"/>
          </a:xfrm>
          <a:prstGeom prst="rect">
            <a:avLst/>
          </a:prstGeom>
        </p:spPr>
      </p:pic>
      <p:grpSp>
        <p:nvGrpSpPr>
          <p:cNvPr id="18" name="Group 17">
            <a:extLst>
              <a:ext uri="{FF2B5EF4-FFF2-40B4-BE49-F238E27FC236}">
                <a16:creationId xmlns:a16="http://schemas.microsoft.com/office/drawing/2014/main" id="{F2E5852B-37DB-4FC3-999D-14AEA248453A}"/>
              </a:ext>
            </a:extLst>
          </p:cNvPr>
          <p:cNvGrpSpPr/>
          <p:nvPr/>
        </p:nvGrpSpPr>
        <p:grpSpPr>
          <a:xfrm>
            <a:off x="0" y="5725741"/>
            <a:ext cx="4251846" cy="1132259"/>
            <a:chOff x="-3942" y="5736777"/>
            <a:chExt cx="4251846" cy="1132259"/>
          </a:xfrm>
        </p:grpSpPr>
        <p:grpSp>
          <p:nvGrpSpPr>
            <p:cNvPr id="19" name="Group 18">
              <a:extLst>
                <a:ext uri="{FF2B5EF4-FFF2-40B4-BE49-F238E27FC236}">
                  <a16:creationId xmlns:a16="http://schemas.microsoft.com/office/drawing/2014/main" id="{84C1940E-FB31-4FB7-93B0-3B2B2A0184E3}"/>
                </a:ext>
              </a:extLst>
            </p:cNvPr>
            <p:cNvGrpSpPr/>
            <p:nvPr/>
          </p:nvGrpSpPr>
          <p:grpSpPr>
            <a:xfrm>
              <a:off x="-3942" y="5736777"/>
              <a:ext cx="4251846" cy="1132259"/>
              <a:chOff x="-3942" y="5736777"/>
              <a:chExt cx="4251846" cy="1132259"/>
            </a:xfrm>
          </p:grpSpPr>
          <p:pic>
            <p:nvPicPr>
              <p:cNvPr id="21" name="Picture 20" descr="Logo&#10;&#10;Description automatically generated">
                <a:extLst>
                  <a:ext uri="{FF2B5EF4-FFF2-40B4-BE49-F238E27FC236}">
                    <a16:creationId xmlns:a16="http://schemas.microsoft.com/office/drawing/2014/main" id="{B57DB5A7-AADC-44BF-8788-F4DF5FB3E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2" name="Picture 21" descr="Logo&#10;&#10;Description automatically generated">
                <a:extLst>
                  <a:ext uri="{FF2B5EF4-FFF2-40B4-BE49-F238E27FC236}">
                    <a16:creationId xmlns:a16="http://schemas.microsoft.com/office/drawing/2014/main" id="{F3B79253-6959-44CD-8CC4-8F3FD548EB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0" name="Straight Connector 19">
              <a:extLst>
                <a:ext uri="{FF2B5EF4-FFF2-40B4-BE49-F238E27FC236}">
                  <a16:creationId xmlns:a16="http://schemas.microsoft.com/office/drawing/2014/main" id="{0911CC7B-92E1-4013-ADF3-05ABA376A8EE}"/>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1455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939452" y="638258"/>
            <a:ext cx="24315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Reporting</a:t>
            </a:r>
            <a:endParaRPr lang="en-US" sz="3600" b="1" dirty="0">
              <a:solidFill>
                <a:schemeClr val="lt1"/>
              </a:solidFill>
              <a:latin typeface="Arial"/>
              <a:cs typeface="Arial"/>
              <a:sym typeface="Arial"/>
            </a:endParaRPr>
          </a:p>
        </p:txBody>
      </p:sp>
      <p:sp>
        <p:nvSpPr>
          <p:cNvPr id="18" name="TextBox 17">
            <a:extLst>
              <a:ext uri="{FF2B5EF4-FFF2-40B4-BE49-F238E27FC236}">
                <a16:creationId xmlns:a16="http://schemas.microsoft.com/office/drawing/2014/main" id="{9DEE1E1E-C9B1-4ECB-9CFC-EE1A6574A228}"/>
              </a:ext>
            </a:extLst>
          </p:cNvPr>
          <p:cNvSpPr txBox="1"/>
          <p:nvPr/>
        </p:nvSpPr>
        <p:spPr>
          <a:xfrm>
            <a:off x="4591785" y="484915"/>
            <a:ext cx="7485915" cy="4801314"/>
          </a:xfrm>
          <a:prstGeom prst="rect">
            <a:avLst/>
          </a:prstGeom>
          <a:noFill/>
        </p:spPr>
        <p:txBody>
          <a:bodyPr wrap="square">
            <a:spAutoFit/>
          </a:bodyPr>
          <a:lstStyle/>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Know </a:t>
            </a:r>
            <a:r>
              <a:rPr lang="en-US" b="1" dirty="0">
                <a:solidFill>
                  <a:srgbClr val="F99B27"/>
                </a:solidFill>
                <a:latin typeface="Arial" panose="020B0604020202020204" pitchFamily="34" charset="0"/>
                <a:cs typeface="Arial" panose="020B0604020202020204" pitchFamily="34" charset="0"/>
              </a:rPr>
              <a:t>who you are reporting to </a:t>
            </a:r>
            <a:r>
              <a:rPr lang="en-US" dirty="0">
                <a:latin typeface="Arial" panose="020B0604020202020204" pitchFamily="34" charset="0"/>
                <a:cs typeface="Arial" panose="020B0604020202020204" pitchFamily="34" charset="0"/>
              </a:rPr>
              <a:t>and what information they need.</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Coordinate with agencies on the field and </a:t>
            </a:r>
            <a:r>
              <a:rPr lang="en-US" b="1" dirty="0">
                <a:solidFill>
                  <a:srgbClr val="F99B27"/>
                </a:solidFill>
                <a:latin typeface="Arial" panose="020B0604020202020204" pitchFamily="34" charset="0"/>
                <a:cs typeface="Arial" panose="020B0604020202020204" pitchFamily="34" charset="0"/>
              </a:rPr>
              <a:t>ensure there is teamwork and communication</a:t>
            </a:r>
            <a:r>
              <a:rPr lang="en-US" dirty="0">
                <a:latin typeface="Arial" panose="020B0604020202020204" pitchFamily="34" charset="0"/>
                <a:cs typeface="Arial" panose="020B0604020202020204" pitchFamily="34" charset="0"/>
              </a:rPr>
              <a:t> of roles and expectations </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b="1" dirty="0">
                <a:solidFill>
                  <a:srgbClr val="F99B27"/>
                </a:solidFill>
                <a:latin typeface="Arial" panose="020B0604020202020204" pitchFamily="34" charset="0"/>
                <a:cs typeface="Arial" panose="020B0604020202020204" pitchFamily="34" charset="0"/>
              </a:rPr>
              <a:t>Describe</a:t>
            </a:r>
            <a:r>
              <a:rPr lang="en-US" dirty="0">
                <a:latin typeface="Arial" panose="020B0604020202020204" pitchFamily="34" charset="0"/>
                <a:cs typeface="Arial" panose="020B0604020202020204" pitchFamily="34" charset="0"/>
              </a:rPr>
              <a:t> the situation, what has happened?</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b="1" dirty="0">
                <a:solidFill>
                  <a:srgbClr val="F99B27"/>
                </a:solidFill>
                <a:latin typeface="Arial" panose="020B0604020202020204" pitchFamily="34" charset="0"/>
                <a:cs typeface="Arial" panose="020B0604020202020204" pitchFamily="34" charset="0"/>
              </a:rPr>
              <a:t>Record Affected population</a:t>
            </a:r>
            <a:r>
              <a:rPr lang="en-US" dirty="0">
                <a:latin typeface="Arial" panose="020B0604020202020204" pitchFamily="34" charset="0"/>
                <a:cs typeface="Arial" panose="020B0604020202020204" pitchFamily="34" charset="0"/>
              </a:rPr>
              <a:t>, # of persons,# of families/households</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b="1" dirty="0">
                <a:solidFill>
                  <a:srgbClr val="F99B27"/>
                </a:solidFill>
                <a:latin typeface="Arial" panose="020B0604020202020204" pitchFamily="34" charset="0"/>
                <a:cs typeface="Arial" panose="020B0604020202020204" pitchFamily="34" charset="0"/>
              </a:rPr>
              <a:t>Note Impact: </a:t>
            </a:r>
            <a:r>
              <a:rPr lang="en-US" dirty="0">
                <a:latin typeface="Arial" panose="020B0604020202020204" pitchFamily="34" charset="0"/>
                <a:cs typeface="Arial" panose="020B0604020202020204" pitchFamily="34" charset="0"/>
              </a:rPr>
              <a:t>Injuries, death, damage to livelihoods, infrastructure</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b="1" dirty="0">
                <a:solidFill>
                  <a:srgbClr val="F99B27"/>
                </a:solidFill>
                <a:latin typeface="Arial" panose="020B0604020202020204" pitchFamily="34" charset="0"/>
                <a:cs typeface="Arial" panose="020B0604020202020204" pitchFamily="34" charset="0"/>
              </a:rPr>
              <a:t>Who is responding presently,</a:t>
            </a:r>
            <a:r>
              <a:rPr lang="en-US" dirty="0">
                <a:latin typeface="Arial" panose="020B0604020202020204" pitchFamily="34" charset="0"/>
                <a:cs typeface="Arial" panose="020B0604020202020204" pitchFamily="34" charset="0"/>
              </a:rPr>
              <a:t> what are they doing? What resources are available?</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Where are the gaps. </a:t>
            </a:r>
            <a:r>
              <a:rPr lang="en-US" b="1" dirty="0">
                <a:solidFill>
                  <a:srgbClr val="F99B27"/>
                </a:solidFill>
                <a:latin typeface="Arial" panose="020B0604020202020204" pitchFamily="34" charset="0"/>
                <a:cs typeface="Arial" panose="020B0604020202020204" pitchFamily="34" charset="0"/>
              </a:rPr>
              <a:t>What is needed now?</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b="1" dirty="0">
                <a:solidFill>
                  <a:srgbClr val="F99B27"/>
                </a:solidFill>
                <a:latin typeface="Arial" panose="020B0604020202020204" pitchFamily="34" charset="0"/>
                <a:cs typeface="Arial" panose="020B0604020202020204" pitchFamily="34" charset="0"/>
              </a:rPr>
              <a:t>What are the future needs</a:t>
            </a:r>
            <a:r>
              <a:rPr lang="en-US" dirty="0">
                <a:latin typeface="Arial" panose="020B0604020202020204" pitchFamily="34" charset="0"/>
                <a:cs typeface="Arial" panose="020B0604020202020204" pitchFamily="34" charset="0"/>
              </a:rPr>
              <a:t> of those affected?</a:t>
            </a:r>
          </a:p>
        </p:txBody>
      </p:sp>
      <p:grpSp>
        <p:nvGrpSpPr>
          <p:cNvPr id="8" name="Group 7">
            <a:extLst>
              <a:ext uri="{FF2B5EF4-FFF2-40B4-BE49-F238E27FC236}">
                <a16:creationId xmlns:a16="http://schemas.microsoft.com/office/drawing/2014/main" id="{D8604F19-DEF3-4D4C-96D8-A154D3930E45}"/>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A1CB49AB-A7CB-4139-B3F6-5F74C943E1EB}"/>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F7190768-5FC0-4F3C-A810-8EE78C155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7AF1011A-5E41-4905-ABDE-8B2AA69CA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EE8A22E0-125B-47BC-84B0-7BC7E3D7C7F4}"/>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6739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11653" y="638257"/>
            <a:ext cx="3387474"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ea typeface="Arial"/>
                <a:cs typeface="Arial"/>
                <a:sym typeface="Arial"/>
              </a:rPr>
              <a:t>Key Principles And Tips</a:t>
            </a:r>
            <a:endParaRPr lang="en-US" sz="3600" b="1" dirty="0">
              <a:solidFill>
                <a:schemeClr val="lt1"/>
              </a:solidFill>
              <a:latin typeface="Arial"/>
              <a:cs typeface="Arial"/>
              <a:sym typeface="Arial"/>
            </a:endParaRPr>
          </a:p>
        </p:txBody>
      </p:sp>
      <p:sp>
        <p:nvSpPr>
          <p:cNvPr id="18" name="TextBox 17">
            <a:extLst>
              <a:ext uri="{FF2B5EF4-FFF2-40B4-BE49-F238E27FC236}">
                <a16:creationId xmlns:a16="http://schemas.microsoft.com/office/drawing/2014/main" id="{9DEE1E1E-C9B1-4ECB-9CFC-EE1A6574A228}"/>
              </a:ext>
            </a:extLst>
          </p:cNvPr>
          <p:cNvSpPr txBox="1"/>
          <p:nvPr/>
        </p:nvSpPr>
        <p:spPr>
          <a:xfrm>
            <a:off x="5905500" y="750948"/>
            <a:ext cx="5727700" cy="4269246"/>
          </a:xfrm>
          <a:prstGeom prst="rect">
            <a:avLst/>
          </a:prstGeom>
          <a:noFill/>
        </p:spPr>
        <p:txBody>
          <a:bodyPr wrap="square">
            <a:spAutoFit/>
          </a:bodyPr>
          <a:lstStyle/>
          <a:p>
            <a:pPr lvl="0" algn="l" rtl="0">
              <a:lnSpc>
                <a:spcPct val="150000"/>
              </a:lnSpc>
              <a:spcBef>
                <a:spcPts val="0"/>
              </a:spcBef>
              <a:spcAft>
                <a:spcPts val="0"/>
              </a:spcAft>
              <a:buClr>
                <a:srgbClr val="C55A11"/>
              </a:buClr>
              <a:buSzPts val="2400"/>
            </a:pPr>
            <a:r>
              <a:rPr lang="en-US" sz="1800" dirty="0">
                <a:latin typeface="Arial"/>
                <a:ea typeface="Arial"/>
                <a:cs typeface="Arial"/>
                <a:sym typeface="Arial"/>
              </a:rPr>
              <a:t>Pit falls to avoid: </a:t>
            </a:r>
            <a:r>
              <a:rPr lang="en-US" sz="1800" b="1" dirty="0">
                <a:solidFill>
                  <a:srgbClr val="F99B27"/>
                </a:solidFill>
                <a:latin typeface="Arial"/>
                <a:ea typeface="Arial"/>
                <a:cs typeface="Arial"/>
                <a:sym typeface="Arial"/>
              </a:rPr>
              <a:t>Biases</a:t>
            </a:r>
            <a:endParaRPr lang="en-US" b="1" dirty="0">
              <a:solidFill>
                <a:srgbClr val="F99B27"/>
              </a:solidFill>
            </a:endParaRPr>
          </a:p>
          <a:p>
            <a:pPr lvl="0" algn="l" rtl="0">
              <a:lnSpc>
                <a:spcPct val="150000"/>
              </a:lnSpc>
              <a:spcBef>
                <a:spcPts val="1000"/>
              </a:spcBef>
              <a:spcAft>
                <a:spcPts val="0"/>
              </a:spcAft>
              <a:buClr>
                <a:srgbClr val="C55A11"/>
              </a:buClr>
              <a:buSzPts val="2400"/>
            </a:pPr>
            <a:r>
              <a:rPr lang="en-US" sz="1800" dirty="0">
                <a:latin typeface="Arial"/>
                <a:ea typeface="Arial"/>
                <a:cs typeface="Arial"/>
                <a:sym typeface="Arial"/>
              </a:rPr>
              <a:t>Introduce yourself properly, </a:t>
            </a:r>
            <a:r>
              <a:rPr lang="en-US" sz="1800" b="1" dirty="0">
                <a:solidFill>
                  <a:srgbClr val="F99B27"/>
                </a:solidFill>
                <a:latin typeface="Arial"/>
                <a:ea typeface="Arial"/>
                <a:cs typeface="Arial"/>
                <a:sym typeface="Arial"/>
              </a:rPr>
              <a:t>don’t make promises.</a:t>
            </a:r>
            <a:endParaRPr lang="en-US" b="1" dirty="0">
              <a:solidFill>
                <a:srgbClr val="F99B27"/>
              </a:solidFill>
            </a:endParaRPr>
          </a:p>
          <a:p>
            <a:pPr lvl="0" algn="l" rtl="0">
              <a:lnSpc>
                <a:spcPct val="150000"/>
              </a:lnSpc>
              <a:spcBef>
                <a:spcPts val="1000"/>
              </a:spcBef>
              <a:spcAft>
                <a:spcPts val="0"/>
              </a:spcAft>
              <a:buClr>
                <a:srgbClr val="C55A11"/>
              </a:buClr>
              <a:buSzPts val="2400"/>
            </a:pPr>
            <a:r>
              <a:rPr lang="en-US" sz="1800" dirty="0">
                <a:latin typeface="Arial"/>
                <a:ea typeface="Arial"/>
                <a:cs typeface="Arial"/>
                <a:sym typeface="Arial"/>
              </a:rPr>
              <a:t>Always get </a:t>
            </a:r>
            <a:r>
              <a:rPr lang="en-US" sz="1800" b="1" dirty="0">
                <a:solidFill>
                  <a:srgbClr val="F99B27"/>
                </a:solidFill>
                <a:latin typeface="Arial"/>
                <a:ea typeface="Arial"/>
                <a:cs typeface="Arial"/>
                <a:sym typeface="Arial"/>
              </a:rPr>
              <a:t>consent.</a:t>
            </a:r>
            <a:endParaRPr lang="en-US" b="1" dirty="0">
              <a:solidFill>
                <a:srgbClr val="F99B27"/>
              </a:solidFill>
            </a:endParaRPr>
          </a:p>
          <a:p>
            <a:pPr lvl="0" algn="l" rtl="0">
              <a:lnSpc>
                <a:spcPct val="150000"/>
              </a:lnSpc>
              <a:spcBef>
                <a:spcPts val="1000"/>
              </a:spcBef>
              <a:spcAft>
                <a:spcPts val="0"/>
              </a:spcAft>
              <a:buClr>
                <a:srgbClr val="C55A11"/>
              </a:buClr>
              <a:buSzPts val="2400"/>
            </a:pPr>
            <a:r>
              <a:rPr lang="en-US" sz="1800" dirty="0">
                <a:latin typeface="Arial"/>
                <a:ea typeface="Arial"/>
                <a:cs typeface="Arial"/>
                <a:sym typeface="Arial"/>
              </a:rPr>
              <a:t>Be </a:t>
            </a:r>
            <a:r>
              <a:rPr lang="en-US" sz="1800" b="1" dirty="0">
                <a:solidFill>
                  <a:srgbClr val="F99B27"/>
                </a:solidFill>
                <a:latin typeface="Arial"/>
                <a:ea typeface="Arial"/>
                <a:cs typeface="Arial"/>
                <a:sym typeface="Arial"/>
              </a:rPr>
              <a:t>respectful.</a:t>
            </a:r>
            <a:endParaRPr lang="en-US" b="1" dirty="0">
              <a:solidFill>
                <a:srgbClr val="F99B27"/>
              </a:solidFill>
            </a:endParaRPr>
          </a:p>
          <a:p>
            <a:pPr lvl="0" algn="l" rtl="0">
              <a:lnSpc>
                <a:spcPct val="150000"/>
              </a:lnSpc>
              <a:spcBef>
                <a:spcPts val="1000"/>
              </a:spcBef>
              <a:spcAft>
                <a:spcPts val="0"/>
              </a:spcAft>
              <a:buClr>
                <a:srgbClr val="C55A11"/>
              </a:buClr>
              <a:buSzPts val="2400"/>
            </a:pPr>
            <a:r>
              <a:rPr lang="en-US" sz="1800" dirty="0">
                <a:latin typeface="Arial"/>
                <a:ea typeface="Arial"/>
                <a:cs typeface="Arial"/>
                <a:sym typeface="Arial"/>
              </a:rPr>
              <a:t>Try to </a:t>
            </a:r>
            <a:r>
              <a:rPr lang="en-US" sz="1800" b="1" dirty="0">
                <a:solidFill>
                  <a:srgbClr val="F99B27"/>
                </a:solidFill>
                <a:latin typeface="Arial"/>
                <a:ea typeface="Arial"/>
                <a:cs typeface="Arial"/>
                <a:sym typeface="Arial"/>
              </a:rPr>
              <a:t>identify the gaps.</a:t>
            </a:r>
            <a:endParaRPr lang="en-US" b="1" dirty="0">
              <a:solidFill>
                <a:srgbClr val="F99B27"/>
              </a:solidFill>
            </a:endParaRPr>
          </a:p>
          <a:p>
            <a:pPr lvl="0" algn="l" rtl="0">
              <a:lnSpc>
                <a:spcPct val="150000"/>
              </a:lnSpc>
              <a:spcBef>
                <a:spcPts val="1000"/>
              </a:spcBef>
              <a:spcAft>
                <a:spcPts val="0"/>
              </a:spcAft>
              <a:buClr>
                <a:srgbClr val="C55A11"/>
              </a:buClr>
              <a:buSzPts val="2400"/>
            </a:pPr>
            <a:r>
              <a:rPr lang="en-US" sz="1800" dirty="0">
                <a:latin typeface="Arial"/>
                <a:ea typeface="Arial"/>
                <a:cs typeface="Arial"/>
                <a:sym typeface="Arial"/>
              </a:rPr>
              <a:t>Information collected must be </a:t>
            </a:r>
            <a:r>
              <a:rPr lang="en-US" sz="1800" b="1" dirty="0">
                <a:solidFill>
                  <a:srgbClr val="F99B27"/>
                </a:solidFill>
                <a:latin typeface="Arial"/>
                <a:ea typeface="Arial"/>
                <a:cs typeface="Arial"/>
                <a:sym typeface="Arial"/>
              </a:rPr>
              <a:t>accurate and reliable.</a:t>
            </a:r>
          </a:p>
          <a:p>
            <a:pPr lvl="0" algn="l" rtl="0">
              <a:lnSpc>
                <a:spcPct val="150000"/>
              </a:lnSpc>
              <a:spcBef>
                <a:spcPts val="1000"/>
              </a:spcBef>
              <a:spcAft>
                <a:spcPts val="0"/>
              </a:spcAft>
              <a:buClr>
                <a:srgbClr val="C55A11"/>
              </a:buClr>
              <a:buSzPts val="2400"/>
            </a:pPr>
            <a:r>
              <a:rPr lang="en-US" sz="1800" dirty="0">
                <a:latin typeface="Arial"/>
                <a:cs typeface="Arial"/>
                <a:sym typeface="Arial"/>
              </a:rPr>
              <a:t>Include </a:t>
            </a:r>
            <a:r>
              <a:rPr lang="en-US" sz="1800" b="1" dirty="0">
                <a:solidFill>
                  <a:srgbClr val="F99B27"/>
                </a:solidFill>
                <a:latin typeface="Arial"/>
                <a:cs typeface="Arial"/>
                <a:sym typeface="Arial"/>
              </a:rPr>
              <a:t>vulnerable persons</a:t>
            </a:r>
            <a:endParaRPr lang="en-US" b="1" dirty="0">
              <a:solidFill>
                <a:srgbClr val="F99B27"/>
              </a:solidFill>
            </a:endParaRPr>
          </a:p>
          <a:p>
            <a:pPr lvl="0" algn="l" rtl="0">
              <a:lnSpc>
                <a:spcPct val="150000"/>
              </a:lnSpc>
              <a:spcBef>
                <a:spcPts val="1000"/>
              </a:spcBef>
              <a:spcAft>
                <a:spcPts val="0"/>
              </a:spcAft>
              <a:buClr>
                <a:srgbClr val="C55A11"/>
              </a:buClr>
              <a:buSzPts val="2400"/>
            </a:pPr>
            <a:r>
              <a:rPr lang="en-US" sz="1800" dirty="0">
                <a:latin typeface="Arial"/>
                <a:ea typeface="Arial"/>
                <a:cs typeface="Arial"/>
                <a:sym typeface="Arial"/>
              </a:rPr>
              <a:t>Assistance should be given </a:t>
            </a:r>
            <a:r>
              <a:rPr lang="en-US" sz="1800" b="1" dirty="0">
                <a:solidFill>
                  <a:srgbClr val="F99B27"/>
                </a:solidFill>
                <a:latin typeface="Arial"/>
                <a:ea typeface="Arial"/>
                <a:cs typeface="Arial"/>
                <a:sym typeface="Arial"/>
              </a:rPr>
              <a:t>based on needs.</a:t>
            </a:r>
            <a:endParaRPr lang="en-US" b="1" dirty="0">
              <a:solidFill>
                <a:srgbClr val="F99B27"/>
              </a:solidFill>
            </a:endParaRPr>
          </a:p>
        </p:txBody>
      </p:sp>
      <p:pic>
        <p:nvPicPr>
          <p:cNvPr id="3" name="Picture 2">
            <a:extLst>
              <a:ext uri="{FF2B5EF4-FFF2-40B4-BE49-F238E27FC236}">
                <a16:creationId xmlns:a16="http://schemas.microsoft.com/office/drawing/2014/main" id="{621D302D-DE8C-4CCA-8121-78CB10D14BF0}"/>
              </a:ext>
            </a:extLst>
          </p:cNvPr>
          <p:cNvPicPr>
            <a:picLocks noChangeAspect="1"/>
          </p:cNvPicPr>
          <p:nvPr/>
        </p:nvPicPr>
        <p:blipFill>
          <a:blip r:embed="rId2"/>
          <a:stretch>
            <a:fillRect/>
          </a:stretch>
        </p:blipFill>
        <p:spPr>
          <a:xfrm>
            <a:off x="4927599" y="919631"/>
            <a:ext cx="609265" cy="255824"/>
          </a:xfrm>
          <a:prstGeom prst="rect">
            <a:avLst/>
          </a:prstGeom>
        </p:spPr>
      </p:pic>
      <p:pic>
        <p:nvPicPr>
          <p:cNvPr id="14" name="Picture 13">
            <a:extLst>
              <a:ext uri="{FF2B5EF4-FFF2-40B4-BE49-F238E27FC236}">
                <a16:creationId xmlns:a16="http://schemas.microsoft.com/office/drawing/2014/main" id="{F2C9DC5F-ED8A-47DD-812E-7C70AA4D1CC3}"/>
              </a:ext>
            </a:extLst>
          </p:cNvPr>
          <p:cNvPicPr>
            <a:picLocks noChangeAspect="1"/>
          </p:cNvPicPr>
          <p:nvPr/>
        </p:nvPicPr>
        <p:blipFill>
          <a:blip r:embed="rId2"/>
          <a:stretch>
            <a:fillRect/>
          </a:stretch>
        </p:blipFill>
        <p:spPr>
          <a:xfrm>
            <a:off x="4927599" y="1414931"/>
            <a:ext cx="609265" cy="255824"/>
          </a:xfrm>
          <a:prstGeom prst="rect">
            <a:avLst/>
          </a:prstGeom>
        </p:spPr>
      </p:pic>
      <p:pic>
        <p:nvPicPr>
          <p:cNvPr id="15" name="Picture 14">
            <a:extLst>
              <a:ext uri="{FF2B5EF4-FFF2-40B4-BE49-F238E27FC236}">
                <a16:creationId xmlns:a16="http://schemas.microsoft.com/office/drawing/2014/main" id="{14A50944-ABAE-4790-B3C4-96935D362785}"/>
              </a:ext>
            </a:extLst>
          </p:cNvPr>
          <p:cNvPicPr>
            <a:picLocks noChangeAspect="1"/>
          </p:cNvPicPr>
          <p:nvPr/>
        </p:nvPicPr>
        <p:blipFill>
          <a:blip r:embed="rId2"/>
          <a:stretch>
            <a:fillRect/>
          </a:stretch>
        </p:blipFill>
        <p:spPr>
          <a:xfrm>
            <a:off x="4927599" y="1967174"/>
            <a:ext cx="609265" cy="255824"/>
          </a:xfrm>
          <a:prstGeom prst="rect">
            <a:avLst/>
          </a:prstGeom>
        </p:spPr>
      </p:pic>
      <p:pic>
        <p:nvPicPr>
          <p:cNvPr id="16" name="Picture 15">
            <a:extLst>
              <a:ext uri="{FF2B5EF4-FFF2-40B4-BE49-F238E27FC236}">
                <a16:creationId xmlns:a16="http://schemas.microsoft.com/office/drawing/2014/main" id="{8D1D4457-2F3F-498D-875F-53421B7DBF59}"/>
              </a:ext>
            </a:extLst>
          </p:cNvPr>
          <p:cNvPicPr>
            <a:picLocks noChangeAspect="1"/>
          </p:cNvPicPr>
          <p:nvPr/>
        </p:nvPicPr>
        <p:blipFill>
          <a:blip r:embed="rId2"/>
          <a:stretch>
            <a:fillRect/>
          </a:stretch>
        </p:blipFill>
        <p:spPr>
          <a:xfrm>
            <a:off x="4927599" y="2506717"/>
            <a:ext cx="609265" cy="255824"/>
          </a:xfrm>
          <a:prstGeom prst="rect">
            <a:avLst/>
          </a:prstGeom>
        </p:spPr>
      </p:pic>
      <p:pic>
        <p:nvPicPr>
          <p:cNvPr id="17" name="Picture 16">
            <a:extLst>
              <a:ext uri="{FF2B5EF4-FFF2-40B4-BE49-F238E27FC236}">
                <a16:creationId xmlns:a16="http://schemas.microsoft.com/office/drawing/2014/main" id="{D800D6EC-6E5A-40B6-B74A-E89A1878A686}"/>
              </a:ext>
            </a:extLst>
          </p:cNvPr>
          <p:cNvPicPr>
            <a:picLocks noChangeAspect="1"/>
          </p:cNvPicPr>
          <p:nvPr/>
        </p:nvPicPr>
        <p:blipFill>
          <a:blip r:embed="rId2"/>
          <a:stretch>
            <a:fillRect/>
          </a:stretch>
        </p:blipFill>
        <p:spPr>
          <a:xfrm>
            <a:off x="4927599" y="3040117"/>
            <a:ext cx="609265" cy="255824"/>
          </a:xfrm>
          <a:prstGeom prst="rect">
            <a:avLst/>
          </a:prstGeom>
        </p:spPr>
      </p:pic>
      <p:pic>
        <p:nvPicPr>
          <p:cNvPr id="19" name="Picture 18">
            <a:extLst>
              <a:ext uri="{FF2B5EF4-FFF2-40B4-BE49-F238E27FC236}">
                <a16:creationId xmlns:a16="http://schemas.microsoft.com/office/drawing/2014/main" id="{23119445-0AB5-4CB0-B4A4-05940021BB65}"/>
              </a:ext>
            </a:extLst>
          </p:cNvPr>
          <p:cNvPicPr>
            <a:picLocks noChangeAspect="1"/>
          </p:cNvPicPr>
          <p:nvPr/>
        </p:nvPicPr>
        <p:blipFill>
          <a:blip r:embed="rId2"/>
          <a:stretch>
            <a:fillRect/>
          </a:stretch>
        </p:blipFill>
        <p:spPr>
          <a:xfrm>
            <a:off x="4927599" y="3591946"/>
            <a:ext cx="609265" cy="255824"/>
          </a:xfrm>
          <a:prstGeom prst="rect">
            <a:avLst/>
          </a:prstGeom>
        </p:spPr>
      </p:pic>
      <p:pic>
        <p:nvPicPr>
          <p:cNvPr id="20" name="Picture 19">
            <a:extLst>
              <a:ext uri="{FF2B5EF4-FFF2-40B4-BE49-F238E27FC236}">
                <a16:creationId xmlns:a16="http://schemas.microsoft.com/office/drawing/2014/main" id="{D928DC1E-E969-4705-827B-6F0346B366EC}"/>
              </a:ext>
            </a:extLst>
          </p:cNvPr>
          <p:cNvPicPr>
            <a:picLocks noChangeAspect="1"/>
          </p:cNvPicPr>
          <p:nvPr/>
        </p:nvPicPr>
        <p:blipFill>
          <a:blip r:embed="rId2"/>
          <a:stretch>
            <a:fillRect/>
          </a:stretch>
        </p:blipFill>
        <p:spPr>
          <a:xfrm>
            <a:off x="4927599" y="4104763"/>
            <a:ext cx="609265" cy="255824"/>
          </a:xfrm>
          <a:prstGeom prst="rect">
            <a:avLst/>
          </a:prstGeom>
        </p:spPr>
      </p:pic>
      <p:pic>
        <p:nvPicPr>
          <p:cNvPr id="21" name="Picture 20">
            <a:extLst>
              <a:ext uri="{FF2B5EF4-FFF2-40B4-BE49-F238E27FC236}">
                <a16:creationId xmlns:a16="http://schemas.microsoft.com/office/drawing/2014/main" id="{AC87DA1D-70CD-463A-8DD3-00288DE41CED}"/>
              </a:ext>
            </a:extLst>
          </p:cNvPr>
          <p:cNvPicPr>
            <a:picLocks noChangeAspect="1"/>
          </p:cNvPicPr>
          <p:nvPr/>
        </p:nvPicPr>
        <p:blipFill>
          <a:blip r:embed="rId2"/>
          <a:stretch>
            <a:fillRect/>
          </a:stretch>
        </p:blipFill>
        <p:spPr>
          <a:xfrm>
            <a:off x="4927599" y="4679045"/>
            <a:ext cx="609265" cy="255824"/>
          </a:xfrm>
          <a:prstGeom prst="rect">
            <a:avLst/>
          </a:prstGeom>
        </p:spPr>
      </p:pic>
      <p:grpSp>
        <p:nvGrpSpPr>
          <p:cNvPr id="22" name="Group 21">
            <a:extLst>
              <a:ext uri="{FF2B5EF4-FFF2-40B4-BE49-F238E27FC236}">
                <a16:creationId xmlns:a16="http://schemas.microsoft.com/office/drawing/2014/main" id="{147CAE2C-1C8E-4C2D-BCC9-376BBB38BE72}"/>
              </a:ext>
            </a:extLst>
          </p:cNvPr>
          <p:cNvGrpSpPr/>
          <p:nvPr/>
        </p:nvGrpSpPr>
        <p:grpSpPr>
          <a:xfrm>
            <a:off x="0" y="5725741"/>
            <a:ext cx="4251846" cy="1132259"/>
            <a:chOff x="-3942" y="5736777"/>
            <a:chExt cx="4251846" cy="1132259"/>
          </a:xfrm>
        </p:grpSpPr>
        <p:grpSp>
          <p:nvGrpSpPr>
            <p:cNvPr id="23" name="Group 22">
              <a:extLst>
                <a:ext uri="{FF2B5EF4-FFF2-40B4-BE49-F238E27FC236}">
                  <a16:creationId xmlns:a16="http://schemas.microsoft.com/office/drawing/2014/main" id="{B4D5F61C-FED2-484F-8786-F18C397E7869}"/>
                </a:ext>
              </a:extLst>
            </p:cNvPr>
            <p:cNvGrpSpPr/>
            <p:nvPr/>
          </p:nvGrpSpPr>
          <p:grpSpPr>
            <a:xfrm>
              <a:off x="-3942" y="5736777"/>
              <a:ext cx="4251846" cy="1132259"/>
              <a:chOff x="-3942" y="5736777"/>
              <a:chExt cx="4251846" cy="1132259"/>
            </a:xfrm>
          </p:grpSpPr>
          <p:pic>
            <p:nvPicPr>
              <p:cNvPr id="25" name="Picture 24" descr="Logo&#10;&#10;Description automatically generated">
                <a:extLst>
                  <a:ext uri="{FF2B5EF4-FFF2-40B4-BE49-F238E27FC236}">
                    <a16:creationId xmlns:a16="http://schemas.microsoft.com/office/drawing/2014/main" id="{5CB9F6D4-DF15-448D-A500-B4B3A8381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6" name="Picture 25" descr="Logo&#10;&#10;Description automatically generated">
                <a:extLst>
                  <a:ext uri="{FF2B5EF4-FFF2-40B4-BE49-F238E27FC236}">
                    <a16:creationId xmlns:a16="http://schemas.microsoft.com/office/drawing/2014/main" id="{C079811A-ABC8-4A7C-9B8F-A1FE36675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4" name="Straight Connector 23">
              <a:extLst>
                <a:ext uri="{FF2B5EF4-FFF2-40B4-BE49-F238E27FC236}">
                  <a16:creationId xmlns:a16="http://schemas.microsoft.com/office/drawing/2014/main" id="{241AE221-D9BC-44CE-9594-6E4E3D42ACA1}"/>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5252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5402" y="638257"/>
            <a:ext cx="373964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200" b="1" dirty="0">
                <a:solidFill>
                  <a:schemeClr val="lt1"/>
                </a:solidFill>
                <a:latin typeface="Arial"/>
                <a:ea typeface="Arial"/>
                <a:cs typeface="Arial"/>
                <a:sym typeface="Arial"/>
              </a:rPr>
              <a:t>Ongoing Community Monitoring And Surveillance: Recovery Process</a:t>
            </a:r>
            <a:endParaRPr lang="en-US" sz="3200" b="1" dirty="0">
              <a:solidFill>
                <a:schemeClr val="lt1"/>
              </a:solidFill>
              <a:latin typeface="Arial"/>
              <a:cs typeface="Arial"/>
              <a:sym typeface="Arial"/>
            </a:endParaRPr>
          </a:p>
        </p:txBody>
      </p:sp>
      <p:sp>
        <p:nvSpPr>
          <p:cNvPr id="18" name="TextBox 17">
            <a:extLst>
              <a:ext uri="{FF2B5EF4-FFF2-40B4-BE49-F238E27FC236}">
                <a16:creationId xmlns:a16="http://schemas.microsoft.com/office/drawing/2014/main" id="{9DEE1E1E-C9B1-4ECB-9CFC-EE1A6574A228}"/>
              </a:ext>
            </a:extLst>
          </p:cNvPr>
          <p:cNvSpPr txBox="1"/>
          <p:nvPr/>
        </p:nvSpPr>
        <p:spPr>
          <a:xfrm>
            <a:off x="4565998" y="1133809"/>
            <a:ext cx="7340600" cy="3503523"/>
          </a:xfrm>
          <a:prstGeom prst="rect">
            <a:avLst/>
          </a:prstGeom>
          <a:noFill/>
        </p:spPr>
        <p:txBody>
          <a:bodyPr wrap="square">
            <a:spAutoFit/>
          </a:bodyPr>
          <a:lstStyle/>
          <a:p>
            <a:pPr lvl="0" algn="l" rtl="0">
              <a:spcBef>
                <a:spcPts val="0"/>
              </a:spcBef>
              <a:spcAft>
                <a:spcPts val="0"/>
              </a:spcAft>
              <a:buClr>
                <a:srgbClr val="C55A11"/>
              </a:buClr>
              <a:buSzPts val="2400"/>
            </a:pPr>
            <a:r>
              <a:rPr lang="en-US" sz="1800" b="1" dirty="0">
                <a:solidFill>
                  <a:srgbClr val="F99B27"/>
                </a:solidFill>
                <a:latin typeface="Arial"/>
                <a:ea typeface="Arial"/>
                <a:cs typeface="Arial"/>
                <a:sym typeface="Arial"/>
              </a:rPr>
              <a:t>The restoration, and improvement where appropriate, </a:t>
            </a:r>
            <a:r>
              <a:rPr lang="en-US" sz="1800" dirty="0">
                <a:latin typeface="Arial"/>
                <a:ea typeface="Arial"/>
                <a:cs typeface="Arial"/>
                <a:sym typeface="Arial"/>
              </a:rPr>
              <a:t>of facilities, livelihoods and living conditions of disaster-affected communities, including efforts to reduce disaster risk factors. (ISDR)</a:t>
            </a:r>
          </a:p>
          <a:p>
            <a:pPr lvl="0" algn="l" rtl="0">
              <a:spcBef>
                <a:spcPts val="0"/>
              </a:spcBef>
              <a:spcAft>
                <a:spcPts val="0"/>
              </a:spcAft>
              <a:buClr>
                <a:srgbClr val="C55A11"/>
              </a:buClr>
              <a:buSzPts val="2400"/>
            </a:pPr>
            <a:endParaRPr lang="en-US" sz="1800" dirty="0">
              <a:latin typeface="Arial"/>
              <a:ea typeface="Arial"/>
              <a:cs typeface="Arial"/>
              <a:sym typeface="Arial"/>
            </a:endParaRPr>
          </a:p>
          <a:p>
            <a:pPr lvl="0" algn="l" rtl="0">
              <a:spcBef>
                <a:spcPts val="0"/>
              </a:spcBef>
              <a:spcAft>
                <a:spcPts val="0"/>
              </a:spcAft>
              <a:buClr>
                <a:srgbClr val="C55A11"/>
              </a:buClr>
              <a:buSzPts val="2400"/>
            </a:pPr>
            <a:endParaRPr lang="en-US" dirty="0">
              <a:latin typeface="Arial"/>
              <a:ea typeface="Arial"/>
              <a:cs typeface="Arial"/>
              <a:sym typeface="Arial"/>
            </a:endParaRPr>
          </a:p>
          <a:p>
            <a:pPr lvl="0" algn="l" rtl="0">
              <a:lnSpc>
                <a:spcPct val="150000"/>
              </a:lnSpc>
              <a:spcBef>
                <a:spcPts val="0"/>
              </a:spcBef>
              <a:spcAft>
                <a:spcPts val="0"/>
              </a:spcAft>
              <a:buClr>
                <a:srgbClr val="C55A11"/>
              </a:buClr>
              <a:buSzPts val="2400"/>
            </a:pPr>
            <a:r>
              <a:rPr lang="en-US" sz="1800" b="1" dirty="0">
                <a:solidFill>
                  <a:srgbClr val="F99B27"/>
                </a:solidFill>
                <a:latin typeface="Arial"/>
                <a:ea typeface="Arial"/>
                <a:cs typeface="Arial"/>
                <a:sym typeface="Arial"/>
              </a:rPr>
              <a:t>Why Assess Here?</a:t>
            </a:r>
          </a:p>
          <a:p>
            <a:pPr marL="285750" lvl="0" indent="-285750" algn="l" rtl="0">
              <a:lnSpc>
                <a:spcPct val="150000"/>
              </a:lnSpc>
              <a:spcBef>
                <a:spcPts val="0"/>
              </a:spcBef>
              <a:spcAft>
                <a:spcPts val="0"/>
              </a:spcAft>
              <a:buClr>
                <a:srgbClr val="F99B27"/>
              </a:buClr>
              <a:buSzPct val="100000"/>
              <a:buFont typeface="Arial" panose="020B0604020202020204" pitchFamily="34" charset="0"/>
              <a:buChar char="•"/>
            </a:pPr>
            <a:r>
              <a:rPr lang="en-US" sz="1800" dirty="0">
                <a:latin typeface="Arial"/>
                <a:ea typeface="Arial"/>
                <a:cs typeface="Arial"/>
                <a:sym typeface="Arial"/>
              </a:rPr>
              <a:t>To see how people are coping</a:t>
            </a:r>
          </a:p>
          <a:p>
            <a:pPr marL="285750" lvl="0" indent="-285750" algn="l" rtl="0">
              <a:lnSpc>
                <a:spcPct val="150000"/>
              </a:lnSpc>
              <a:spcBef>
                <a:spcPts val="0"/>
              </a:spcBef>
              <a:spcAft>
                <a:spcPts val="0"/>
              </a:spcAft>
              <a:buClr>
                <a:srgbClr val="F99B27"/>
              </a:buClr>
              <a:buSzPct val="100000"/>
              <a:buFont typeface="Arial" panose="020B0604020202020204" pitchFamily="34" charset="0"/>
              <a:buChar char="•"/>
            </a:pPr>
            <a:r>
              <a:rPr lang="en-US" sz="1800" dirty="0">
                <a:latin typeface="Arial"/>
                <a:ea typeface="Arial"/>
                <a:cs typeface="Arial"/>
                <a:sym typeface="Arial"/>
              </a:rPr>
              <a:t>How quickly is life is returning to normal?</a:t>
            </a:r>
          </a:p>
          <a:p>
            <a:pPr marL="285750" lvl="0" indent="-285750" algn="l" rtl="0">
              <a:lnSpc>
                <a:spcPct val="150000"/>
              </a:lnSpc>
              <a:spcBef>
                <a:spcPts val="0"/>
              </a:spcBef>
              <a:spcAft>
                <a:spcPts val="0"/>
              </a:spcAft>
              <a:buClr>
                <a:srgbClr val="F99B27"/>
              </a:buClr>
              <a:buSzPct val="100000"/>
              <a:buFont typeface="Arial" panose="020B0604020202020204" pitchFamily="34" charset="0"/>
              <a:buChar char="•"/>
            </a:pPr>
            <a:r>
              <a:rPr lang="en-US" sz="1800" dirty="0">
                <a:latin typeface="Arial"/>
                <a:ea typeface="Arial"/>
                <a:cs typeface="Arial"/>
                <a:sym typeface="Arial"/>
              </a:rPr>
              <a:t>Rebuilding resilience</a:t>
            </a:r>
          </a:p>
          <a:p>
            <a:pPr marL="285750" lvl="0" indent="-285750" algn="l" rtl="0">
              <a:lnSpc>
                <a:spcPct val="150000"/>
              </a:lnSpc>
              <a:spcBef>
                <a:spcPts val="0"/>
              </a:spcBef>
              <a:spcAft>
                <a:spcPts val="0"/>
              </a:spcAft>
              <a:buClr>
                <a:srgbClr val="F99B27"/>
              </a:buClr>
              <a:buSzPct val="100000"/>
              <a:buFont typeface="Arial" panose="020B0604020202020204" pitchFamily="34" charset="0"/>
              <a:buChar char="•"/>
            </a:pPr>
            <a:r>
              <a:rPr lang="en-US" sz="1800" dirty="0">
                <a:latin typeface="Arial"/>
                <a:ea typeface="Arial"/>
                <a:cs typeface="Arial"/>
                <a:sym typeface="Arial"/>
              </a:rPr>
              <a:t>Monitoring of ongoing </a:t>
            </a:r>
            <a:r>
              <a:rPr lang="en-US" sz="1800" dirty="0" err="1">
                <a:latin typeface="Arial"/>
                <a:ea typeface="Arial"/>
                <a:cs typeface="Arial"/>
                <a:sym typeface="Arial"/>
              </a:rPr>
              <a:t>programmes</a:t>
            </a:r>
            <a:r>
              <a:rPr lang="en-US" sz="1800" dirty="0">
                <a:latin typeface="Arial"/>
                <a:ea typeface="Arial"/>
                <a:cs typeface="Arial"/>
                <a:sym typeface="Arial"/>
              </a:rPr>
              <a:t> and needs</a:t>
            </a:r>
          </a:p>
        </p:txBody>
      </p:sp>
      <p:grpSp>
        <p:nvGrpSpPr>
          <p:cNvPr id="8" name="Group 7">
            <a:extLst>
              <a:ext uri="{FF2B5EF4-FFF2-40B4-BE49-F238E27FC236}">
                <a16:creationId xmlns:a16="http://schemas.microsoft.com/office/drawing/2014/main" id="{D086558D-D58B-46A6-BE79-762D8FCD6AA7}"/>
              </a:ext>
            </a:extLst>
          </p:cNvPr>
          <p:cNvGrpSpPr/>
          <p:nvPr/>
        </p:nvGrpSpPr>
        <p:grpSpPr>
          <a:xfrm>
            <a:off x="0" y="5725741"/>
            <a:ext cx="4251846" cy="1132259"/>
            <a:chOff x="-3942" y="5736777"/>
            <a:chExt cx="4251846" cy="1132259"/>
          </a:xfrm>
        </p:grpSpPr>
        <p:grpSp>
          <p:nvGrpSpPr>
            <p:cNvPr id="14" name="Group 13">
              <a:extLst>
                <a:ext uri="{FF2B5EF4-FFF2-40B4-BE49-F238E27FC236}">
                  <a16:creationId xmlns:a16="http://schemas.microsoft.com/office/drawing/2014/main" id="{3C13D8B5-4526-4C73-A0DB-83C5A9155D7C}"/>
                </a:ext>
              </a:extLst>
            </p:cNvPr>
            <p:cNvGrpSpPr/>
            <p:nvPr/>
          </p:nvGrpSpPr>
          <p:grpSpPr>
            <a:xfrm>
              <a:off x="-3942" y="5736777"/>
              <a:ext cx="4251846" cy="1132259"/>
              <a:chOff x="-3942" y="5736777"/>
              <a:chExt cx="4251846" cy="1132259"/>
            </a:xfrm>
          </p:grpSpPr>
          <p:pic>
            <p:nvPicPr>
              <p:cNvPr id="16" name="Picture 15" descr="Logo&#10;&#10;Description automatically generated">
                <a:extLst>
                  <a:ext uri="{FF2B5EF4-FFF2-40B4-BE49-F238E27FC236}">
                    <a16:creationId xmlns:a16="http://schemas.microsoft.com/office/drawing/2014/main" id="{D38DF186-03C8-4990-9781-D31D55C60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7" name="Picture 16" descr="Logo&#10;&#10;Description automatically generated">
                <a:extLst>
                  <a:ext uri="{FF2B5EF4-FFF2-40B4-BE49-F238E27FC236}">
                    <a16:creationId xmlns:a16="http://schemas.microsoft.com/office/drawing/2014/main" id="{09919C98-474A-4C24-9718-6D77A9F24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5" name="Straight Connector 14">
              <a:extLst>
                <a:ext uri="{FF2B5EF4-FFF2-40B4-BE49-F238E27FC236}">
                  <a16:creationId xmlns:a16="http://schemas.microsoft.com/office/drawing/2014/main" id="{C7B5AB36-418F-4250-952B-97BF9D3D2B10}"/>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2029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51288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lt1"/>
                </a:solidFill>
                <a:latin typeface="Arial"/>
                <a:ea typeface="Arial"/>
                <a:cs typeface="Arial"/>
                <a:sym typeface="Arial"/>
              </a:rPr>
              <a:t>Objectives</a:t>
            </a:r>
            <a:endParaRPr sz="4000" dirty="0"/>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2275444"/>
            <a:ext cx="10156409"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To define an assessment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The purpose of Assessments</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Assessments: Before, During and After</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To explain how to do an assessment</a:t>
            </a:r>
          </a:p>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To define the key principles and things to avoid</a:t>
            </a: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519479"/>
            <a:ext cx="1067378" cy="923331"/>
          </a:xfrm>
          <a:prstGeom prst="rect">
            <a:avLst/>
          </a:prstGeom>
        </p:spPr>
      </p:pic>
      <p:grpSp>
        <p:nvGrpSpPr>
          <p:cNvPr id="10" name="Group 9">
            <a:extLst>
              <a:ext uri="{FF2B5EF4-FFF2-40B4-BE49-F238E27FC236}">
                <a16:creationId xmlns:a16="http://schemas.microsoft.com/office/drawing/2014/main" id="{9BFC794F-ABD0-4477-9D43-4AD7EAA571E4}"/>
              </a:ext>
            </a:extLst>
          </p:cNvPr>
          <p:cNvGrpSpPr/>
          <p:nvPr/>
        </p:nvGrpSpPr>
        <p:grpSpPr>
          <a:xfrm>
            <a:off x="0" y="5725741"/>
            <a:ext cx="4251846" cy="1132259"/>
            <a:chOff x="-3942" y="5736777"/>
            <a:chExt cx="4251846" cy="1132259"/>
          </a:xfrm>
        </p:grpSpPr>
        <p:grpSp>
          <p:nvGrpSpPr>
            <p:cNvPr id="11" name="Group 10">
              <a:extLst>
                <a:ext uri="{FF2B5EF4-FFF2-40B4-BE49-F238E27FC236}">
                  <a16:creationId xmlns:a16="http://schemas.microsoft.com/office/drawing/2014/main" id="{714C66A7-C47F-4AFA-B026-5663D4D9177A}"/>
                </a:ext>
              </a:extLst>
            </p:cNvPr>
            <p:cNvGrpSpPr/>
            <p:nvPr/>
          </p:nvGrpSpPr>
          <p:grpSpPr>
            <a:xfrm>
              <a:off x="-3942" y="5736777"/>
              <a:ext cx="4251846" cy="1132259"/>
              <a:chOff x="-3942" y="5736777"/>
              <a:chExt cx="4251846" cy="1132259"/>
            </a:xfrm>
          </p:grpSpPr>
          <p:pic>
            <p:nvPicPr>
              <p:cNvPr id="13" name="Picture 12" descr="Logo&#10;&#10;Description automatically generated">
                <a:extLst>
                  <a:ext uri="{FF2B5EF4-FFF2-40B4-BE49-F238E27FC236}">
                    <a16:creationId xmlns:a16="http://schemas.microsoft.com/office/drawing/2014/main" id="{F5194739-61A4-402D-8A5E-D0D27396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4" name="Picture 13" descr="Logo&#10;&#10;Description automatically generated">
                <a:extLst>
                  <a:ext uri="{FF2B5EF4-FFF2-40B4-BE49-F238E27FC236}">
                    <a16:creationId xmlns:a16="http://schemas.microsoft.com/office/drawing/2014/main" id="{F3BAC1D6-B393-46D6-9D75-FE72626A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2" name="Straight Connector 11">
              <a:extLst>
                <a:ext uri="{FF2B5EF4-FFF2-40B4-BE49-F238E27FC236}">
                  <a16:creationId xmlns:a16="http://schemas.microsoft.com/office/drawing/2014/main" id="{AFB1EAA5-EECF-4763-AE95-5D9F7718F1B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51018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589777" y="638257"/>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200" b="1" dirty="0">
                <a:solidFill>
                  <a:schemeClr val="lt1"/>
                </a:solidFill>
                <a:latin typeface="Arial"/>
                <a:ea typeface="Arial"/>
                <a:cs typeface="Arial"/>
                <a:sym typeface="Arial"/>
              </a:rPr>
              <a:t>Working With Other Partners</a:t>
            </a:r>
          </a:p>
          <a:p>
            <a:pPr>
              <a:spcBef>
                <a:spcPts val="0"/>
              </a:spcBef>
              <a:buClr>
                <a:schemeClr val="lt1"/>
              </a:buClr>
              <a:buSzPts val="4400"/>
              <a:buFont typeface="Arial"/>
              <a:buNone/>
            </a:pPr>
            <a:endParaRPr lang="en-US" sz="1800" b="1" dirty="0">
              <a:solidFill>
                <a:schemeClr val="lt1"/>
              </a:solidFill>
              <a:latin typeface="Arial"/>
              <a:cs typeface="Arial"/>
              <a:sym typeface="Arial"/>
            </a:endParaRPr>
          </a:p>
          <a:p>
            <a:pPr>
              <a:spcBef>
                <a:spcPts val="0"/>
              </a:spcBef>
              <a:buClr>
                <a:schemeClr val="lt1"/>
              </a:buClr>
              <a:buSzPts val="4400"/>
              <a:buFont typeface="Arial"/>
              <a:buNone/>
            </a:pPr>
            <a:r>
              <a:rPr lang="en-US" sz="1800" dirty="0">
                <a:solidFill>
                  <a:schemeClr val="lt1"/>
                </a:solidFill>
                <a:latin typeface="Arial"/>
                <a:cs typeface="Arial"/>
                <a:sym typeface="Arial"/>
              </a:rPr>
              <a:t>Is a must and very crucial during Emergencies.</a:t>
            </a:r>
          </a:p>
        </p:txBody>
      </p:sp>
      <p:grpSp>
        <p:nvGrpSpPr>
          <p:cNvPr id="21" name="Group 20">
            <a:extLst>
              <a:ext uri="{FF2B5EF4-FFF2-40B4-BE49-F238E27FC236}">
                <a16:creationId xmlns:a16="http://schemas.microsoft.com/office/drawing/2014/main" id="{898FEE03-ECA8-49BA-A067-DAD0CA2D81D4}"/>
              </a:ext>
            </a:extLst>
          </p:cNvPr>
          <p:cNvGrpSpPr/>
          <p:nvPr/>
        </p:nvGrpSpPr>
        <p:grpSpPr>
          <a:xfrm>
            <a:off x="5193618" y="2031830"/>
            <a:ext cx="4130597" cy="677333"/>
            <a:chOff x="5503563" y="2527286"/>
            <a:chExt cx="4130597" cy="677333"/>
          </a:xfrm>
        </p:grpSpPr>
        <p:sp>
          <p:nvSpPr>
            <p:cNvPr id="16" name="TextBox 15">
              <a:extLst>
                <a:ext uri="{FF2B5EF4-FFF2-40B4-BE49-F238E27FC236}">
                  <a16:creationId xmlns:a16="http://schemas.microsoft.com/office/drawing/2014/main" id="{A3A5E8CA-76FF-450D-A879-97853F59C22F}"/>
                </a:ext>
              </a:extLst>
            </p:cNvPr>
            <p:cNvSpPr txBox="1"/>
            <p:nvPr/>
          </p:nvSpPr>
          <p:spPr>
            <a:xfrm>
              <a:off x="6959599" y="2681287"/>
              <a:ext cx="2674561" cy="369332"/>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Respect Differences</a:t>
              </a:r>
            </a:p>
          </p:txBody>
        </p:sp>
        <p:pic>
          <p:nvPicPr>
            <p:cNvPr id="5" name="Picture 4">
              <a:extLst>
                <a:ext uri="{FF2B5EF4-FFF2-40B4-BE49-F238E27FC236}">
                  <a16:creationId xmlns:a16="http://schemas.microsoft.com/office/drawing/2014/main" id="{5966C361-9520-4A7F-9791-801CDE70F13A}"/>
                </a:ext>
              </a:extLst>
            </p:cNvPr>
            <p:cNvPicPr>
              <a:picLocks noChangeAspect="1"/>
            </p:cNvPicPr>
            <p:nvPr/>
          </p:nvPicPr>
          <p:blipFill>
            <a:blip r:embed="rId2"/>
            <a:stretch>
              <a:fillRect/>
            </a:stretch>
          </p:blipFill>
          <p:spPr>
            <a:xfrm>
              <a:off x="5503563" y="2527286"/>
              <a:ext cx="982133" cy="677333"/>
            </a:xfrm>
            <a:prstGeom prst="rect">
              <a:avLst/>
            </a:prstGeom>
          </p:spPr>
        </p:pic>
      </p:grpSp>
      <p:grpSp>
        <p:nvGrpSpPr>
          <p:cNvPr id="22" name="Group 21">
            <a:extLst>
              <a:ext uri="{FF2B5EF4-FFF2-40B4-BE49-F238E27FC236}">
                <a16:creationId xmlns:a16="http://schemas.microsoft.com/office/drawing/2014/main" id="{21D6051C-1EC2-4AE0-A04D-B63C2EE11450}"/>
              </a:ext>
            </a:extLst>
          </p:cNvPr>
          <p:cNvGrpSpPr/>
          <p:nvPr/>
        </p:nvGrpSpPr>
        <p:grpSpPr>
          <a:xfrm>
            <a:off x="5193618" y="638257"/>
            <a:ext cx="5053298" cy="970844"/>
            <a:chOff x="5582584" y="747590"/>
            <a:chExt cx="5053298" cy="970844"/>
          </a:xfrm>
        </p:grpSpPr>
        <p:sp>
          <p:nvSpPr>
            <p:cNvPr id="17" name="TextBox 16">
              <a:extLst>
                <a:ext uri="{FF2B5EF4-FFF2-40B4-BE49-F238E27FC236}">
                  <a16:creationId xmlns:a16="http://schemas.microsoft.com/office/drawing/2014/main" id="{7571EE6E-ECCE-4285-BA15-32003ECDFDCA}"/>
                </a:ext>
              </a:extLst>
            </p:cNvPr>
            <p:cNvSpPr txBox="1"/>
            <p:nvPr/>
          </p:nvSpPr>
          <p:spPr>
            <a:xfrm>
              <a:off x="6959600" y="909847"/>
              <a:ext cx="3676282" cy="646331"/>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Discuss Partners’ Roles &amp; </a:t>
              </a:r>
            </a:p>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The Reporting Hierarchy</a:t>
              </a:r>
            </a:p>
          </p:txBody>
        </p:sp>
        <p:pic>
          <p:nvPicPr>
            <p:cNvPr id="7" name="Picture 6">
              <a:extLst>
                <a:ext uri="{FF2B5EF4-FFF2-40B4-BE49-F238E27FC236}">
                  <a16:creationId xmlns:a16="http://schemas.microsoft.com/office/drawing/2014/main" id="{84572B9A-B688-47FD-9FCA-2A33256A1F2B}"/>
                </a:ext>
              </a:extLst>
            </p:cNvPr>
            <p:cNvPicPr>
              <a:picLocks noChangeAspect="1"/>
            </p:cNvPicPr>
            <p:nvPr/>
          </p:nvPicPr>
          <p:blipFill>
            <a:blip r:embed="rId3"/>
            <a:stretch>
              <a:fillRect/>
            </a:stretch>
          </p:blipFill>
          <p:spPr>
            <a:xfrm>
              <a:off x="5582584" y="747590"/>
              <a:ext cx="824089" cy="970844"/>
            </a:xfrm>
            <a:prstGeom prst="rect">
              <a:avLst/>
            </a:prstGeom>
          </p:spPr>
        </p:pic>
      </p:grpSp>
      <p:grpSp>
        <p:nvGrpSpPr>
          <p:cNvPr id="20" name="Group 19">
            <a:extLst>
              <a:ext uri="{FF2B5EF4-FFF2-40B4-BE49-F238E27FC236}">
                <a16:creationId xmlns:a16="http://schemas.microsoft.com/office/drawing/2014/main" id="{D1286E70-DE01-4793-AB4D-2550EB22A12E}"/>
              </a:ext>
            </a:extLst>
          </p:cNvPr>
          <p:cNvGrpSpPr/>
          <p:nvPr/>
        </p:nvGrpSpPr>
        <p:grpSpPr>
          <a:xfrm>
            <a:off x="5193618" y="3167178"/>
            <a:ext cx="5002727" cy="880533"/>
            <a:chOff x="5633155" y="4058626"/>
            <a:chExt cx="5002727" cy="880533"/>
          </a:xfrm>
        </p:grpSpPr>
        <p:sp>
          <p:nvSpPr>
            <p:cNvPr id="15" name="TextBox 14">
              <a:extLst>
                <a:ext uri="{FF2B5EF4-FFF2-40B4-BE49-F238E27FC236}">
                  <a16:creationId xmlns:a16="http://schemas.microsoft.com/office/drawing/2014/main" id="{F4E437EF-3411-4252-AE7D-20446489F203}"/>
                </a:ext>
              </a:extLst>
            </p:cNvPr>
            <p:cNvSpPr txBox="1"/>
            <p:nvPr/>
          </p:nvSpPr>
          <p:spPr>
            <a:xfrm>
              <a:off x="6959600" y="4175728"/>
              <a:ext cx="3676282" cy="646331"/>
            </a:xfrm>
            <a:prstGeom prst="rect">
              <a:avLst/>
            </a:prstGeom>
            <a:noFill/>
          </p:spPr>
          <p:txBody>
            <a:bodyPr wrap="square">
              <a:spAutoFit/>
            </a:bodyPr>
            <a:lstStyle/>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Maintain Open Communication </a:t>
              </a:r>
            </a:p>
            <a:p>
              <a:pPr marR="0" lvl="0" algn="l" defTabSz="914400" rtl="0" eaLnBrk="1" fontAlgn="auto" latinLnBrk="0" hangingPunct="1">
                <a:spcBef>
                  <a:spcPts val="0"/>
                </a:spcBef>
                <a:spcAft>
                  <a:spcPts val="0"/>
                </a:spcAft>
                <a:buClr>
                  <a:srgbClr val="F99B27"/>
                </a:buClr>
                <a:buSzPct val="100000"/>
                <a:tabLst/>
                <a:defRPr/>
              </a:pPr>
              <a:r>
                <a:rPr kumimoji="0" lang="en-US" sz="1800" b="1" i="0" u="none" strike="noStrike" kern="1200" cap="none" spc="0" normalizeH="0" baseline="0" noProof="0" dirty="0">
                  <a:ln>
                    <a:noFill/>
                  </a:ln>
                  <a:solidFill>
                    <a:prstClr val="black"/>
                  </a:solidFill>
                  <a:effectLst/>
                  <a:uLnTx/>
                  <a:uFillTx/>
                  <a:latin typeface="Arial"/>
                  <a:ea typeface="Arial"/>
                  <a:cs typeface="Arial"/>
                  <a:sym typeface="Arial"/>
                </a:rPr>
                <a:t>And Transparency</a:t>
              </a:r>
            </a:p>
          </p:txBody>
        </p:sp>
        <p:pic>
          <p:nvPicPr>
            <p:cNvPr id="19" name="Picture 18">
              <a:extLst>
                <a:ext uri="{FF2B5EF4-FFF2-40B4-BE49-F238E27FC236}">
                  <a16:creationId xmlns:a16="http://schemas.microsoft.com/office/drawing/2014/main" id="{EA6EF16C-1F2C-45B3-B4AC-0A7632CB6378}"/>
                </a:ext>
              </a:extLst>
            </p:cNvPr>
            <p:cNvPicPr>
              <a:picLocks noChangeAspect="1"/>
            </p:cNvPicPr>
            <p:nvPr/>
          </p:nvPicPr>
          <p:blipFill>
            <a:blip r:embed="rId4"/>
            <a:stretch>
              <a:fillRect/>
            </a:stretch>
          </p:blipFill>
          <p:spPr>
            <a:xfrm>
              <a:off x="5633155" y="4058626"/>
              <a:ext cx="925689" cy="880533"/>
            </a:xfrm>
            <a:prstGeom prst="rect">
              <a:avLst/>
            </a:prstGeom>
          </p:spPr>
        </p:pic>
      </p:grpSp>
      <p:sp>
        <p:nvSpPr>
          <p:cNvPr id="24" name="TextBox 23">
            <a:extLst>
              <a:ext uri="{FF2B5EF4-FFF2-40B4-BE49-F238E27FC236}">
                <a16:creationId xmlns:a16="http://schemas.microsoft.com/office/drawing/2014/main" id="{24F24E37-0A49-447D-BF9A-AD903A34A0E4}"/>
              </a:ext>
            </a:extLst>
          </p:cNvPr>
          <p:cNvSpPr txBox="1"/>
          <p:nvPr/>
        </p:nvSpPr>
        <p:spPr>
          <a:xfrm>
            <a:off x="4546600" y="4505726"/>
            <a:ext cx="7333747" cy="830997"/>
          </a:xfrm>
          <a:prstGeom prst="rect">
            <a:avLst/>
          </a:prstGeom>
          <a:noFill/>
        </p:spPr>
        <p:txBody>
          <a:bodyPr wrap="square">
            <a:spAutoFit/>
          </a:bodyPr>
          <a:lstStyle/>
          <a:p>
            <a:r>
              <a:rPr lang="en-US" sz="1600" b="1" dirty="0">
                <a:solidFill>
                  <a:srgbClr val="F99B27"/>
                </a:solidFill>
                <a:latin typeface="Arial" panose="020B0604020202020204" pitchFamily="34" charset="0"/>
                <a:cs typeface="Arial" panose="020B0604020202020204" pitchFamily="34" charset="0"/>
              </a:rPr>
              <a:t>Remember: </a:t>
            </a:r>
            <a:r>
              <a:rPr lang="en-US" sz="1600" dirty="0">
                <a:latin typeface="Arial" panose="020B0604020202020204" pitchFamily="34" charset="0"/>
                <a:cs typeface="Arial" panose="020B0604020202020204" pitchFamily="34" charset="0"/>
              </a:rPr>
              <a:t>You are working with others united by common motivation and vision with the purpose of planning executing cooperative activities according to clearly defined and accepted objectives.</a:t>
            </a:r>
          </a:p>
        </p:txBody>
      </p:sp>
      <p:grpSp>
        <p:nvGrpSpPr>
          <p:cNvPr id="18" name="Group 17">
            <a:extLst>
              <a:ext uri="{FF2B5EF4-FFF2-40B4-BE49-F238E27FC236}">
                <a16:creationId xmlns:a16="http://schemas.microsoft.com/office/drawing/2014/main" id="{34521068-F248-4B5E-891C-74924B98E626}"/>
              </a:ext>
            </a:extLst>
          </p:cNvPr>
          <p:cNvGrpSpPr/>
          <p:nvPr/>
        </p:nvGrpSpPr>
        <p:grpSpPr>
          <a:xfrm>
            <a:off x="0" y="5725741"/>
            <a:ext cx="4251846" cy="1132259"/>
            <a:chOff x="-3942" y="5736777"/>
            <a:chExt cx="4251846" cy="1132259"/>
          </a:xfrm>
        </p:grpSpPr>
        <p:grpSp>
          <p:nvGrpSpPr>
            <p:cNvPr id="23" name="Group 22">
              <a:extLst>
                <a:ext uri="{FF2B5EF4-FFF2-40B4-BE49-F238E27FC236}">
                  <a16:creationId xmlns:a16="http://schemas.microsoft.com/office/drawing/2014/main" id="{4C5666B6-9921-404D-A1A7-7BE721B876DC}"/>
                </a:ext>
              </a:extLst>
            </p:cNvPr>
            <p:cNvGrpSpPr/>
            <p:nvPr/>
          </p:nvGrpSpPr>
          <p:grpSpPr>
            <a:xfrm>
              <a:off x="-3942" y="5736777"/>
              <a:ext cx="4251846" cy="1132259"/>
              <a:chOff x="-3942" y="5736777"/>
              <a:chExt cx="4251846" cy="1132259"/>
            </a:xfrm>
          </p:grpSpPr>
          <p:pic>
            <p:nvPicPr>
              <p:cNvPr id="26" name="Picture 25" descr="Logo&#10;&#10;Description automatically generated">
                <a:extLst>
                  <a:ext uri="{FF2B5EF4-FFF2-40B4-BE49-F238E27FC236}">
                    <a16:creationId xmlns:a16="http://schemas.microsoft.com/office/drawing/2014/main" id="{34EAB0EC-793D-41F1-9D7C-816D3082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7" name="Picture 26" descr="Logo&#10;&#10;Description automatically generated">
                <a:extLst>
                  <a:ext uri="{FF2B5EF4-FFF2-40B4-BE49-F238E27FC236}">
                    <a16:creationId xmlns:a16="http://schemas.microsoft.com/office/drawing/2014/main" id="{0585E1D0-6D74-4328-97BA-46919B9BBD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5" name="Straight Connector 24">
              <a:extLst>
                <a:ext uri="{FF2B5EF4-FFF2-40B4-BE49-F238E27FC236}">
                  <a16:creationId xmlns:a16="http://schemas.microsoft.com/office/drawing/2014/main" id="{4CEBF874-BE7E-4D04-A83A-99D1750C546E}"/>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61936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wearing face masks&#10;&#10;Description automatically generated with medium confidence">
            <a:extLst>
              <a:ext uri="{FF2B5EF4-FFF2-40B4-BE49-F238E27FC236}">
                <a16:creationId xmlns:a16="http://schemas.microsoft.com/office/drawing/2014/main" id="{360BF37F-DEEE-4092-B216-732EAB9BC889}"/>
              </a:ext>
            </a:extLst>
          </p:cNvPr>
          <p:cNvPicPr>
            <a:picLocks noChangeAspect="1"/>
          </p:cNvPicPr>
          <p:nvPr/>
        </p:nvPicPr>
        <p:blipFill rotWithShape="1">
          <a:blip r:embed="rId3">
            <a:extLst>
              <a:ext uri="{28A0092B-C50C-407E-A947-70E740481C1C}">
                <a14:useLocalDpi xmlns:a14="http://schemas.microsoft.com/office/drawing/2010/main" val="0"/>
              </a:ext>
            </a:extLst>
          </a:blip>
          <a:srcRect b="15770"/>
          <a:stretch/>
        </p:blipFill>
        <p:spPr>
          <a:xfrm>
            <a:off x="3048000" y="0"/>
            <a:ext cx="9144000" cy="5776496"/>
          </a:xfrm>
          <a:prstGeom prst="rect">
            <a:avLst/>
          </a:prstGeom>
        </p:spPr>
      </p:pic>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589777" y="638257"/>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200" b="1" dirty="0">
                <a:solidFill>
                  <a:schemeClr val="lt1"/>
                </a:solidFill>
                <a:latin typeface="Arial"/>
                <a:ea typeface="Arial"/>
                <a:cs typeface="Arial"/>
                <a:sym typeface="Arial"/>
              </a:rPr>
              <a:t>Group Activity</a:t>
            </a:r>
          </a:p>
          <a:p>
            <a:pPr>
              <a:spcBef>
                <a:spcPts val="0"/>
              </a:spcBef>
              <a:buClr>
                <a:schemeClr val="lt1"/>
              </a:buClr>
              <a:buSzPts val="4400"/>
              <a:buFont typeface="Arial"/>
              <a:buNone/>
            </a:pPr>
            <a:endParaRPr lang="en-US" sz="1800" b="1"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Strategy</a:t>
            </a: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Response Plan</a:t>
            </a: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Rapid Assessment </a:t>
            </a:r>
          </a:p>
        </p:txBody>
      </p:sp>
      <p:grpSp>
        <p:nvGrpSpPr>
          <p:cNvPr id="8" name="Group 7">
            <a:extLst>
              <a:ext uri="{FF2B5EF4-FFF2-40B4-BE49-F238E27FC236}">
                <a16:creationId xmlns:a16="http://schemas.microsoft.com/office/drawing/2014/main" id="{855E0238-A928-4402-9FFD-13AC009021E6}"/>
              </a:ext>
            </a:extLst>
          </p:cNvPr>
          <p:cNvGrpSpPr/>
          <p:nvPr/>
        </p:nvGrpSpPr>
        <p:grpSpPr>
          <a:xfrm>
            <a:off x="0" y="5725741"/>
            <a:ext cx="4251846" cy="1132259"/>
            <a:chOff x="-3942" y="5736777"/>
            <a:chExt cx="4251846" cy="1132259"/>
          </a:xfrm>
        </p:grpSpPr>
        <p:grpSp>
          <p:nvGrpSpPr>
            <p:cNvPr id="9" name="Group 8">
              <a:extLst>
                <a:ext uri="{FF2B5EF4-FFF2-40B4-BE49-F238E27FC236}">
                  <a16:creationId xmlns:a16="http://schemas.microsoft.com/office/drawing/2014/main" id="{0493FD78-836D-4F45-8BA3-50124C07D57C}"/>
                </a:ext>
              </a:extLst>
            </p:cNvPr>
            <p:cNvGrpSpPr/>
            <p:nvPr/>
          </p:nvGrpSpPr>
          <p:grpSpPr>
            <a:xfrm>
              <a:off x="-3942" y="5736777"/>
              <a:ext cx="4251846" cy="1132259"/>
              <a:chOff x="-3942" y="5736777"/>
              <a:chExt cx="4251846" cy="1132259"/>
            </a:xfrm>
          </p:grpSpPr>
          <p:pic>
            <p:nvPicPr>
              <p:cNvPr id="15" name="Picture 14" descr="Logo&#10;&#10;Description automatically generated">
                <a:extLst>
                  <a:ext uri="{FF2B5EF4-FFF2-40B4-BE49-F238E27FC236}">
                    <a16:creationId xmlns:a16="http://schemas.microsoft.com/office/drawing/2014/main" id="{5B2D1373-0D35-4F3B-96A0-37D08DA32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6" name="Picture 15" descr="Logo&#10;&#10;Description automatically generated">
                <a:extLst>
                  <a:ext uri="{FF2B5EF4-FFF2-40B4-BE49-F238E27FC236}">
                    <a16:creationId xmlns:a16="http://schemas.microsoft.com/office/drawing/2014/main" id="{E5C99066-7463-4E38-AD3D-454DFEF57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4" name="Straight Connector 13">
              <a:extLst>
                <a:ext uri="{FF2B5EF4-FFF2-40B4-BE49-F238E27FC236}">
                  <a16:creationId xmlns:a16="http://schemas.microsoft.com/office/drawing/2014/main" id="{19299E78-2301-4B0F-BA36-3A2B3604DEFA}"/>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2256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42"/>
          <p:cNvGrpSpPr/>
          <p:nvPr/>
        </p:nvGrpSpPr>
        <p:grpSpPr>
          <a:xfrm>
            <a:off x="609600" y="2055554"/>
            <a:ext cx="4403225" cy="1924240"/>
            <a:chOff x="513332" y="2541743"/>
            <a:chExt cx="4403225" cy="1924240"/>
          </a:xfrm>
        </p:grpSpPr>
        <p:sp>
          <p:nvSpPr>
            <p:cNvPr id="607" name="Google Shape;607;p42"/>
            <p:cNvSpPr/>
            <p:nvPr/>
          </p:nvSpPr>
          <p:spPr>
            <a:xfrm>
              <a:off x="513332" y="254174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99B27"/>
                  </a:solidFill>
                  <a:latin typeface="Arial"/>
                  <a:ea typeface="Arial"/>
                  <a:cs typeface="Arial"/>
                  <a:sym typeface="Arial"/>
                </a:rPr>
                <a:t>Get Involved</a:t>
              </a:r>
              <a:endParaRPr sz="4000" b="1" i="0" dirty="0">
                <a:solidFill>
                  <a:srgbClr val="F99B27"/>
                </a:solidFill>
                <a:latin typeface="Arial"/>
                <a:ea typeface="Arial"/>
                <a:cs typeface="Arial"/>
                <a:sym typeface="Arial"/>
              </a:endParaRPr>
            </a:p>
          </p:txBody>
        </p:sp>
        <p:sp>
          <p:nvSpPr>
            <p:cNvPr id="608" name="Google Shape;608;p42"/>
            <p:cNvSpPr/>
            <p:nvPr/>
          </p:nvSpPr>
          <p:spPr>
            <a:xfrm>
              <a:off x="513332" y="3376454"/>
              <a:ext cx="4403225" cy="10895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a:solidFill>
                    <a:schemeClr val="dk1"/>
                  </a:solidFill>
                  <a:latin typeface="Arial"/>
                  <a:ea typeface="Arial"/>
                  <a:cs typeface="Arial"/>
                  <a:sym typeface="Arial"/>
                </a:rPr>
                <a:t>There are many ways of becoming a part  of the world’s largest humanitarian network</a:t>
              </a:r>
              <a:endParaRPr/>
            </a:p>
          </p:txBody>
        </p:sp>
      </p:grpSp>
      <p:sp>
        <p:nvSpPr>
          <p:cNvPr id="609" name="Google Shape;609;p42"/>
          <p:cNvSpPr/>
          <p:nvPr/>
        </p:nvSpPr>
        <p:spPr>
          <a:xfrm>
            <a:off x="5718174" y="1037305"/>
            <a:ext cx="586422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rgbClr val="F99B27"/>
                </a:solidFill>
                <a:latin typeface="Arial"/>
                <a:ea typeface="Arial"/>
                <a:cs typeface="Arial"/>
                <a:sym typeface="Arial"/>
              </a:rPr>
              <a:t>Volunteer, Donate, Join Us In Partnership, </a:t>
            </a:r>
            <a:r>
              <a:rPr lang="en-US" sz="1800" dirty="0">
                <a:solidFill>
                  <a:schemeClr val="dk1"/>
                </a:solidFill>
                <a:latin typeface="Arial"/>
                <a:ea typeface="Arial"/>
                <a:cs typeface="Arial"/>
                <a:sym typeface="Arial"/>
              </a:rPr>
              <a:t>or share </a:t>
            </a:r>
            <a:endParaRPr dirty="0"/>
          </a:p>
          <a:p>
            <a:pPr marL="0" marR="0" lvl="0" indent="0" algn="l" rtl="0">
              <a:lnSpc>
                <a:spcPct val="150000"/>
              </a:lnSpc>
              <a:spcBef>
                <a:spcPts val="0"/>
              </a:spcBef>
              <a:spcAft>
                <a:spcPts val="0"/>
              </a:spcAft>
              <a:buNone/>
            </a:pPr>
            <a:r>
              <a:rPr lang="en-US" sz="1800" dirty="0">
                <a:solidFill>
                  <a:schemeClr val="dk1"/>
                </a:solidFill>
                <a:latin typeface="Arial"/>
                <a:ea typeface="Arial"/>
                <a:cs typeface="Arial"/>
                <a:sym typeface="Arial"/>
              </a:rPr>
              <a:t>our appeals and stories on social media. Find out more about IFRC, and learn how to contact your National Red Cross or Red Crescent Society, at </a:t>
            </a:r>
            <a:r>
              <a:rPr lang="en-US" sz="1800" dirty="0">
                <a:solidFill>
                  <a:srgbClr val="F99B27"/>
                </a:solidFill>
                <a:latin typeface="Arial"/>
                <a:ea typeface="Arial"/>
                <a:cs typeface="Arial"/>
                <a:sym typeface="Arial"/>
              </a:rPr>
              <a:t>www.ifrc.org</a:t>
            </a:r>
            <a:endParaRPr dirty="0">
              <a:solidFill>
                <a:srgbClr val="F99B27"/>
              </a:solidFill>
            </a:endParaRPr>
          </a:p>
        </p:txBody>
      </p:sp>
      <p:sp>
        <p:nvSpPr>
          <p:cNvPr id="610" name="Google Shape;610;p42"/>
          <p:cNvSpPr/>
          <p:nvPr/>
        </p:nvSpPr>
        <p:spPr>
          <a:xfrm>
            <a:off x="5718174" y="3337959"/>
            <a:ext cx="440322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P.O. Box 303</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CH-1211 Geneva 19</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Switzerland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Telephone: +41 22 730 4222</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Fax: +41 22 730 4200</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Email: secretariat@ifrc.org</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Website: www.ifrc.org</a:t>
            </a:r>
            <a:endParaRPr/>
          </a:p>
        </p:txBody>
      </p:sp>
      <p:pic>
        <p:nvPicPr>
          <p:cNvPr id="12" name="Picture 11" descr="Logo&#10;&#10;Description automatically generated">
            <a:extLst>
              <a:ext uri="{FF2B5EF4-FFF2-40B4-BE49-F238E27FC236}">
                <a16:creationId xmlns:a16="http://schemas.microsoft.com/office/drawing/2014/main" id="{92264B91-BFE7-466E-93F4-EEAB23E52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25" y="3925991"/>
            <a:ext cx="2506687" cy="11322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What Is An</a:t>
            </a:r>
          </a:p>
          <a:p>
            <a:pPr>
              <a:spcBef>
                <a:spcPts val="0"/>
              </a:spcBef>
              <a:buClr>
                <a:schemeClr val="lt1"/>
              </a:buClr>
              <a:buSzPts val="4400"/>
              <a:buFont typeface="Arial"/>
              <a:buNone/>
            </a:pPr>
            <a:r>
              <a:rPr lang="en-US" sz="3600" b="1" dirty="0">
                <a:solidFill>
                  <a:schemeClr val="lt1"/>
                </a:solidFill>
                <a:latin typeface="Arial"/>
                <a:cs typeface="Arial"/>
                <a:sym typeface="Arial"/>
              </a:rPr>
              <a:t>Assessment</a:t>
            </a:r>
          </a:p>
          <a:p>
            <a:pPr>
              <a:spcBef>
                <a:spcPts val="0"/>
              </a:spcBef>
              <a:buClr>
                <a:schemeClr val="lt1"/>
              </a:buClr>
              <a:buSzPts val="4400"/>
            </a:pPr>
            <a:endParaRPr lang="en-US" sz="1800" b="1" dirty="0">
              <a:solidFill>
                <a:schemeClr val="lt1"/>
              </a:solidFill>
              <a:latin typeface="Arial"/>
              <a:ea typeface="Arial"/>
              <a:cs typeface="Arial"/>
              <a:sym typeface="Arial"/>
            </a:endParaRPr>
          </a:p>
          <a:p>
            <a:pPr>
              <a:spcBef>
                <a:spcPts val="0"/>
              </a:spcBef>
              <a:buClr>
                <a:schemeClr val="lt1"/>
              </a:buClr>
              <a:buSzPts val="4400"/>
            </a:pPr>
            <a:r>
              <a:rPr lang="en-US" sz="1800" b="1" dirty="0">
                <a:solidFill>
                  <a:schemeClr val="lt1"/>
                </a:solidFill>
                <a:latin typeface="Arial"/>
                <a:ea typeface="Arial"/>
                <a:cs typeface="Arial"/>
                <a:sym typeface="Arial"/>
              </a:rPr>
              <a:t>Assessment</a:t>
            </a:r>
            <a:r>
              <a:rPr lang="en-US" sz="1800" dirty="0">
                <a:solidFill>
                  <a:schemeClr val="lt1"/>
                </a:solidFill>
                <a:latin typeface="Arial"/>
                <a:ea typeface="Arial"/>
                <a:cs typeface="Arial"/>
                <a:sym typeface="Arial"/>
              </a:rPr>
              <a:t> speaks to the collection and analysis of data and the reporting of information collected.  Assessment can be done before and after a disaster.</a:t>
            </a:r>
            <a:endParaRPr lang="en-US" sz="1800" dirty="0"/>
          </a:p>
          <a:p>
            <a:pPr>
              <a:spcBef>
                <a:spcPts val="0"/>
              </a:spcBef>
              <a:buClr>
                <a:schemeClr val="lt1"/>
              </a:buClr>
              <a:buSzPts val="4400"/>
              <a:buFont typeface="Arial"/>
              <a:buNone/>
            </a:pPr>
            <a:endParaRPr lang="en-US" sz="1800" b="1" dirty="0">
              <a:solidFill>
                <a:schemeClr val="lt1"/>
              </a:solidFill>
              <a:latin typeface="Arial"/>
              <a:cs typeface="Arial"/>
              <a:sym typeface="Arial"/>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4651625" y="1220373"/>
            <a:ext cx="7099804" cy="3330399"/>
          </a:xfrm>
          <a:prstGeom prst="rect">
            <a:avLst/>
          </a:prstGeom>
          <a:noFill/>
        </p:spPr>
        <p:txBody>
          <a:bodyPr wrap="square">
            <a:spAutoFit/>
          </a:bodyPr>
          <a:lstStyle/>
          <a:p>
            <a:pPr>
              <a:lnSpc>
                <a:spcPct val="200000"/>
              </a:lnSpc>
              <a:buClr>
                <a:srgbClr val="F99B27"/>
              </a:buClr>
              <a:buSzPct val="150000"/>
            </a:pPr>
            <a:r>
              <a:rPr lang="en-US" b="1" dirty="0">
                <a:solidFill>
                  <a:srgbClr val="F99B27"/>
                </a:solidFill>
                <a:latin typeface="Arial" panose="020B0604020202020204" pitchFamily="34" charset="0"/>
                <a:cs typeface="Arial" panose="020B0604020202020204" pitchFamily="34" charset="0"/>
              </a:rPr>
              <a:t>Type of Information Collected Before A Disaster</a:t>
            </a:r>
          </a:p>
          <a:p>
            <a:pPr marL="285750" indent="-285750">
              <a:lnSpc>
                <a:spcPct val="200000"/>
              </a:lnSpc>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What</a:t>
            </a:r>
            <a:r>
              <a:rPr lang="en-US" dirty="0">
                <a:latin typeface="Arial" panose="020B0604020202020204" pitchFamily="34" charset="0"/>
                <a:cs typeface="Arial" panose="020B0604020202020204" pitchFamily="34" charset="0"/>
              </a:rPr>
              <a:t> are the risks? </a:t>
            </a:r>
          </a:p>
          <a:p>
            <a:pPr marL="285750" indent="-285750">
              <a:lnSpc>
                <a:spcPct val="200000"/>
              </a:lnSpc>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Who</a:t>
            </a:r>
            <a:r>
              <a:rPr lang="en-US" dirty="0">
                <a:latin typeface="Arial" panose="020B0604020202020204" pitchFamily="34" charset="0"/>
                <a:cs typeface="Arial" panose="020B0604020202020204" pitchFamily="34" charset="0"/>
              </a:rPr>
              <a:t> are the vulnerable persons within the communities? </a:t>
            </a:r>
          </a:p>
          <a:p>
            <a:pPr marL="285750" indent="-285750">
              <a:lnSpc>
                <a:spcPct val="200000"/>
              </a:lnSpc>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What</a:t>
            </a:r>
            <a:r>
              <a:rPr lang="en-US" dirty="0">
                <a:latin typeface="Arial" panose="020B0604020202020204" pitchFamily="34" charset="0"/>
                <a:cs typeface="Arial" panose="020B0604020202020204" pitchFamily="34" charset="0"/>
              </a:rPr>
              <a:t> resources are available? (equipment, people and plans).</a:t>
            </a:r>
          </a:p>
          <a:p>
            <a:pPr marL="285750" indent="-285750">
              <a:lnSpc>
                <a:spcPct val="200000"/>
              </a:lnSpc>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Where</a:t>
            </a:r>
            <a:r>
              <a:rPr lang="en-US" dirty="0">
                <a:latin typeface="Arial" panose="020B0604020202020204" pitchFamily="34" charset="0"/>
                <a:cs typeface="Arial" panose="020B0604020202020204" pitchFamily="34" charset="0"/>
              </a:rPr>
              <a:t> do people get information?</a:t>
            </a:r>
          </a:p>
          <a:p>
            <a:pPr marL="285750" indent="-285750">
              <a:lnSpc>
                <a:spcPct val="200000"/>
              </a:lnSpc>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What</a:t>
            </a:r>
            <a:r>
              <a:rPr lang="en-US" dirty="0">
                <a:latin typeface="Arial" panose="020B0604020202020204" pitchFamily="34" charset="0"/>
                <a:cs typeface="Arial" panose="020B0604020202020204" pitchFamily="34" charset="0"/>
              </a:rPr>
              <a:t> channels of communication is popular in the community?</a:t>
            </a:r>
          </a:p>
        </p:txBody>
      </p:sp>
      <p:grpSp>
        <p:nvGrpSpPr>
          <p:cNvPr id="8" name="Group 7">
            <a:extLst>
              <a:ext uri="{FF2B5EF4-FFF2-40B4-BE49-F238E27FC236}">
                <a16:creationId xmlns:a16="http://schemas.microsoft.com/office/drawing/2014/main" id="{9DF01B54-3341-47CB-87F9-ED99F85EDF92}"/>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FFC583E8-6574-4EB7-B0C1-421A22861A61}"/>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F0F2F70B-A893-4B55-8777-1C5553A89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47CA18CD-FC9E-44D0-B855-D4D56503F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CBF1C12B-F60D-4D1A-AEDC-AF350F7E1753}"/>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6560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What Type Of Information Is</a:t>
            </a:r>
          </a:p>
          <a:p>
            <a:pPr>
              <a:spcBef>
                <a:spcPts val="0"/>
              </a:spcBef>
              <a:buClr>
                <a:schemeClr val="lt1"/>
              </a:buClr>
              <a:buSzPts val="4400"/>
              <a:buFont typeface="Arial"/>
              <a:buNone/>
            </a:pPr>
            <a:r>
              <a:rPr lang="en-US" sz="3600" b="1" dirty="0">
                <a:solidFill>
                  <a:schemeClr val="lt1"/>
                </a:solidFill>
                <a:latin typeface="Arial"/>
                <a:cs typeface="Arial"/>
                <a:sym typeface="Arial"/>
              </a:rPr>
              <a:t>Collected After</a:t>
            </a:r>
          </a:p>
          <a:p>
            <a:pPr>
              <a:spcBef>
                <a:spcPts val="0"/>
              </a:spcBef>
              <a:buClr>
                <a:schemeClr val="lt1"/>
              </a:buClr>
              <a:buSzPts val="4400"/>
              <a:buFont typeface="Arial"/>
              <a:buNone/>
            </a:pPr>
            <a:r>
              <a:rPr lang="en-US" sz="3600" b="1" dirty="0">
                <a:solidFill>
                  <a:schemeClr val="lt1"/>
                </a:solidFill>
                <a:latin typeface="Arial"/>
                <a:cs typeface="Arial"/>
                <a:sym typeface="Arial"/>
              </a:rPr>
              <a:t>A Disaster?</a:t>
            </a:r>
          </a:p>
        </p:txBody>
      </p:sp>
      <p:sp>
        <p:nvSpPr>
          <p:cNvPr id="14" name="TextBox 13">
            <a:extLst>
              <a:ext uri="{FF2B5EF4-FFF2-40B4-BE49-F238E27FC236}">
                <a16:creationId xmlns:a16="http://schemas.microsoft.com/office/drawing/2014/main" id="{40C54A8E-1EC5-49AF-B8A1-F0FC05418A50}"/>
              </a:ext>
            </a:extLst>
          </p:cNvPr>
          <p:cNvSpPr txBox="1"/>
          <p:nvPr/>
        </p:nvSpPr>
        <p:spPr>
          <a:xfrm>
            <a:off x="4695258" y="1315912"/>
            <a:ext cx="7099804" cy="3139321"/>
          </a:xfrm>
          <a:prstGeom prst="rect">
            <a:avLst/>
          </a:prstGeom>
          <a:noFill/>
        </p:spPr>
        <p:txBody>
          <a:bodyPr wrap="square">
            <a:spAutoFit/>
          </a:bodyPr>
          <a:lstStyle/>
          <a:p>
            <a:pPr marL="285750" indent="-285750">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What Happened? </a:t>
            </a:r>
          </a:p>
          <a:p>
            <a:pPr lvl="1">
              <a:buClr>
                <a:srgbClr val="F99B27"/>
              </a:buClr>
              <a:buSzPct val="150000"/>
            </a:pPr>
            <a:r>
              <a:rPr lang="en-US" dirty="0">
                <a:latin typeface="Arial" panose="020B0604020202020204" pitchFamily="34" charset="0"/>
                <a:cs typeface="Arial" panose="020B0604020202020204" pitchFamily="34" charset="0"/>
              </a:rPr>
              <a:t>Gather the details of the emergency</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Who/What </a:t>
            </a:r>
            <a:r>
              <a:rPr lang="en-US" dirty="0">
                <a:latin typeface="Arial" panose="020B0604020202020204" pitchFamily="34" charset="0"/>
                <a:cs typeface="Arial" panose="020B0604020202020204" pitchFamily="34" charset="0"/>
              </a:rPr>
              <a:t>was affected and how? </a:t>
            </a:r>
          </a:p>
          <a:p>
            <a:pPr lvl="1">
              <a:buClr>
                <a:srgbClr val="F99B27"/>
              </a:buClr>
              <a:buSzPct val="150000"/>
            </a:pPr>
            <a:r>
              <a:rPr lang="en-US" dirty="0">
                <a:latin typeface="Arial" panose="020B0604020202020204" pitchFamily="34" charset="0"/>
                <a:cs typeface="Arial" panose="020B0604020202020204" pitchFamily="34" charset="0"/>
              </a:rPr>
              <a:t>(Demographics of the affected, number and conditions?)</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Who’s On The Scene? </a:t>
            </a:r>
          </a:p>
          <a:p>
            <a:pPr lvl="1">
              <a:buClr>
                <a:srgbClr val="F99B27"/>
              </a:buClr>
              <a:buSzPct val="150000"/>
            </a:pPr>
            <a:r>
              <a:rPr lang="en-US" dirty="0">
                <a:latin typeface="Arial" panose="020B0604020202020204" pitchFamily="34" charset="0"/>
                <a:cs typeface="Arial" panose="020B0604020202020204" pitchFamily="34" charset="0"/>
              </a:rPr>
              <a:t>(What are they doing, where are the gaps?)</a:t>
            </a:r>
          </a:p>
          <a:p>
            <a:pPr>
              <a:buClr>
                <a:srgbClr val="F99B27"/>
              </a:buClr>
              <a:buSzPct val="150000"/>
            </a:pPr>
            <a:endParaRPr lang="en-US" b="1" dirty="0">
              <a:solidFill>
                <a:srgbClr val="F99B27"/>
              </a:solidFill>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b="1" dirty="0">
                <a:solidFill>
                  <a:srgbClr val="F99B27"/>
                </a:solidFill>
                <a:latin typeface="Arial" panose="020B0604020202020204" pitchFamily="34" charset="0"/>
                <a:cs typeface="Arial" panose="020B0604020202020204" pitchFamily="34" charset="0"/>
              </a:rPr>
              <a:t>What Is Needed?</a:t>
            </a:r>
          </a:p>
          <a:p>
            <a:pPr lvl="1">
              <a:buClr>
                <a:srgbClr val="F99B27"/>
              </a:buClr>
              <a:buSzPct val="150000"/>
            </a:pPr>
            <a:r>
              <a:rPr lang="en-US" dirty="0">
                <a:latin typeface="Arial" panose="020B0604020202020204" pitchFamily="34" charset="0"/>
                <a:cs typeface="Arial" panose="020B0604020202020204" pitchFamily="34" charset="0"/>
              </a:rPr>
              <a:t>Identify stakeholders or partners that can assist.</a:t>
            </a:r>
          </a:p>
        </p:txBody>
      </p:sp>
      <p:grpSp>
        <p:nvGrpSpPr>
          <p:cNvPr id="8" name="Group 7">
            <a:extLst>
              <a:ext uri="{FF2B5EF4-FFF2-40B4-BE49-F238E27FC236}">
                <a16:creationId xmlns:a16="http://schemas.microsoft.com/office/drawing/2014/main" id="{A2CCBE31-3BD1-4BF6-AACB-5D4E8F44EB1D}"/>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DE155BDA-8381-43F2-A124-4D60103F2DF8}"/>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BCC27B55-72B2-48F2-892B-8FC7DC0B9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39836BEF-A5CC-4B38-845B-F20CA1057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2A6BFDB2-7373-4886-A152-096F3703D54D}"/>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0244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Purpose Of</a:t>
            </a:r>
          </a:p>
          <a:p>
            <a:pPr>
              <a:spcBef>
                <a:spcPts val="0"/>
              </a:spcBef>
              <a:buClr>
                <a:schemeClr val="lt1"/>
              </a:buClr>
              <a:buSzPts val="4400"/>
              <a:buFont typeface="Arial"/>
              <a:buNone/>
            </a:pPr>
            <a:r>
              <a:rPr lang="en-US" sz="3600" b="1" dirty="0">
                <a:solidFill>
                  <a:schemeClr val="lt1"/>
                </a:solidFill>
                <a:latin typeface="Arial"/>
                <a:cs typeface="Arial"/>
                <a:sym typeface="Arial"/>
              </a:rPr>
              <a:t>Assessments</a:t>
            </a:r>
          </a:p>
        </p:txBody>
      </p:sp>
      <p:sp>
        <p:nvSpPr>
          <p:cNvPr id="14" name="TextBox 13">
            <a:extLst>
              <a:ext uri="{FF2B5EF4-FFF2-40B4-BE49-F238E27FC236}">
                <a16:creationId xmlns:a16="http://schemas.microsoft.com/office/drawing/2014/main" id="{40C54A8E-1EC5-49AF-B8A1-F0FC05418A50}"/>
              </a:ext>
            </a:extLst>
          </p:cNvPr>
          <p:cNvSpPr txBox="1"/>
          <p:nvPr/>
        </p:nvSpPr>
        <p:spPr>
          <a:xfrm>
            <a:off x="4695258" y="1315912"/>
            <a:ext cx="7099804" cy="3139321"/>
          </a:xfrm>
          <a:prstGeom prst="rect">
            <a:avLst/>
          </a:prstGeom>
          <a:noFill/>
        </p:spPr>
        <p:txBody>
          <a:bodyPr wrap="square">
            <a:spAutoFit/>
          </a:bodyPr>
          <a:lstStyle/>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As a CDRT your first reason for carrying out an assessment may be to determine </a:t>
            </a:r>
            <a:r>
              <a:rPr lang="en-US" b="1" dirty="0">
                <a:solidFill>
                  <a:srgbClr val="F99B27"/>
                </a:solidFill>
                <a:latin typeface="Arial" panose="020B0604020202020204" pitchFamily="34" charset="0"/>
                <a:cs typeface="Arial" panose="020B0604020202020204" pitchFamily="34" charset="0"/>
              </a:rPr>
              <a:t>how your team will respond or assist the community. </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Secondly your assessment will help </a:t>
            </a:r>
            <a:r>
              <a:rPr lang="en-US" b="1" dirty="0">
                <a:solidFill>
                  <a:srgbClr val="F99B27"/>
                </a:solidFill>
                <a:latin typeface="Arial" panose="020B0604020202020204" pitchFamily="34" charset="0"/>
                <a:cs typeface="Arial" panose="020B0604020202020204" pitchFamily="34" charset="0"/>
              </a:rPr>
              <a:t>provide information to the emergency </a:t>
            </a:r>
            <a:r>
              <a:rPr lang="en-US" b="1" dirty="0" err="1">
                <a:solidFill>
                  <a:srgbClr val="F99B27"/>
                </a:solidFill>
                <a:latin typeface="Arial" panose="020B0604020202020204" pitchFamily="34" charset="0"/>
                <a:cs typeface="Arial" panose="020B0604020202020204" pitchFamily="34" charset="0"/>
              </a:rPr>
              <a:t>organisations</a:t>
            </a:r>
            <a:r>
              <a:rPr lang="en-US" b="1" dirty="0">
                <a:solidFill>
                  <a:srgbClr val="F99B27"/>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Damage assessment and needs analysis ultimately assist emergency agencies in decision making and provide fast relief to affected persons.</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Wingdings" panose="05000000000000000000" pitchFamily="2" charset="2"/>
              <a:buChar char="ü"/>
            </a:pPr>
            <a:r>
              <a:rPr lang="en-US" dirty="0">
                <a:latin typeface="Arial" panose="020B0604020202020204" pitchFamily="34" charset="0"/>
                <a:cs typeface="Arial" panose="020B0604020202020204" pitchFamily="34" charset="0"/>
              </a:rPr>
              <a:t>Assists agencies in </a:t>
            </a:r>
            <a:r>
              <a:rPr lang="en-US" b="1" dirty="0">
                <a:solidFill>
                  <a:srgbClr val="F99B27"/>
                </a:solidFill>
                <a:latin typeface="Arial" panose="020B0604020202020204" pitchFamily="34" charset="0"/>
                <a:cs typeface="Arial" panose="020B0604020202020204" pitchFamily="34" charset="0"/>
              </a:rPr>
              <a:t>determining the extent of an event or a disaster.</a:t>
            </a:r>
          </a:p>
        </p:txBody>
      </p:sp>
      <p:grpSp>
        <p:nvGrpSpPr>
          <p:cNvPr id="8" name="Group 7">
            <a:extLst>
              <a:ext uri="{FF2B5EF4-FFF2-40B4-BE49-F238E27FC236}">
                <a16:creationId xmlns:a16="http://schemas.microsoft.com/office/drawing/2014/main" id="{7A08D720-5A56-4745-8D00-0D535E94F376}"/>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5AFBD7E0-06A5-4A98-B7EB-6CD4D67713DB}"/>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870881C9-EB27-4CA4-876F-9B8266CA8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E7C5466F-1149-4884-8407-EB83042EF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BAFF0167-8A62-4F3E-87EE-7B0527D883AC}"/>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9679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56406" y="638259"/>
            <a:ext cx="3797640"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Types Of </a:t>
            </a:r>
          </a:p>
          <a:p>
            <a:pPr>
              <a:spcBef>
                <a:spcPts val="0"/>
              </a:spcBef>
              <a:buClr>
                <a:schemeClr val="lt1"/>
              </a:buClr>
              <a:buSzPts val="4400"/>
              <a:buFont typeface="Arial"/>
              <a:buNone/>
            </a:pPr>
            <a:r>
              <a:rPr lang="en-US" sz="3600" b="1" dirty="0">
                <a:solidFill>
                  <a:schemeClr val="lt1"/>
                </a:solidFill>
                <a:latin typeface="Arial"/>
                <a:cs typeface="Arial"/>
                <a:sym typeface="Arial"/>
              </a:rPr>
              <a:t>Assessments</a:t>
            </a:r>
          </a:p>
          <a:p>
            <a:pPr>
              <a:spcBef>
                <a:spcPts val="0"/>
              </a:spcBef>
              <a:buClr>
                <a:schemeClr val="lt1"/>
              </a:buClr>
              <a:buSzPts val="4400"/>
              <a:buFont typeface="Arial"/>
              <a:buNone/>
            </a:pPr>
            <a:endParaRPr lang="en-US" sz="1800" b="1"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Community Mapping</a:t>
            </a: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(DANA) Damage and needs analysis</a:t>
            </a: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Early Rapid Assessments 24 </a:t>
            </a:r>
            <a:r>
              <a:rPr lang="en-US" sz="1800" dirty="0" err="1">
                <a:solidFill>
                  <a:schemeClr val="lt1"/>
                </a:solidFill>
                <a:latin typeface="Arial"/>
                <a:cs typeface="Arial"/>
                <a:sym typeface="Arial"/>
              </a:rPr>
              <a:t>hrs</a:t>
            </a:r>
            <a:r>
              <a:rPr lang="en-US" sz="1800" dirty="0">
                <a:solidFill>
                  <a:schemeClr val="lt1"/>
                </a:solidFill>
                <a:latin typeface="Arial"/>
                <a:cs typeface="Arial"/>
                <a:sym typeface="Arial"/>
              </a:rPr>
              <a:t> Detailed assessments</a:t>
            </a:r>
          </a:p>
          <a:p>
            <a:pPr marL="285750" indent="-285750">
              <a:spcBef>
                <a:spcPts val="0"/>
              </a:spcBef>
              <a:buClr>
                <a:schemeClr val="lt1"/>
              </a:buClr>
              <a:buSzPct val="100000"/>
              <a:buFont typeface="Arial" panose="020B0604020202020204" pitchFamily="34" charset="0"/>
              <a:buChar char="•"/>
            </a:pPr>
            <a:endParaRPr lang="en-US" sz="1800" dirty="0">
              <a:solidFill>
                <a:schemeClr val="lt1"/>
              </a:solidFill>
              <a:latin typeface="Arial"/>
              <a:cs typeface="Arial"/>
              <a:sym typeface="Arial"/>
            </a:endParaRPr>
          </a:p>
          <a:p>
            <a:pPr marL="285750" indent="-285750">
              <a:spcBef>
                <a:spcPts val="0"/>
              </a:spcBef>
              <a:buClr>
                <a:schemeClr val="lt1"/>
              </a:buClr>
              <a:buSzPct val="100000"/>
              <a:buFont typeface="Arial" panose="020B0604020202020204" pitchFamily="34" charset="0"/>
              <a:buChar char="•"/>
            </a:pPr>
            <a:r>
              <a:rPr lang="en-US" sz="1800" dirty="0">
                <a:solidFill>
                  <a:schemeClr val="lt1"/>
                </a:solidFill>
                <a:latin typeface="Arial"/>
                <a:cs typeface="Arial"/>
                <a:sym typeface="Arial"/>
              </a:rPr>
              <a:t>Ongoing Community Monitoring  and Surveillance</a:t>
            </a:r>
          </a:p>
          <a:p>
            <a:pPr>
              <a:spcBef>
                <a:spcPts val="0"/>
              </a:spcBef>
              <a:buClr>
                <a:schemeClr val="lt1"/>
              </a:buClr>
              <a:buSzPts val="4400"/>
              <a:buFont typeface="Arial"/>
              <a:buNone/>
            </a:pPr>
            <a:endParaRPr lang="en-US" sz="1800" b="1" dirty="0">
              <a:solidFill>
                <a:schemeClr val="lt1"/>
              </a:solidFill>
              <a:latin typeface="Arial"/>
              <a:cs typeface="Arial"/>
              <a:sym typeface="Arial"/>
            </a:endParaRPr>
          </a:p>
        </p:txBody>
      </p:sp>
      <p:sp>
        <p:nvSpPr>
          <p:cNvPr id="14" name="TextBox 13">
            <a:extLst>
              <a:ext uri="{FF2B5EF4-FFF2-40B4-BE49-F238E27FC236}">
                <a16:creationId xmlns:a16="http://schemas.microsoft.com/office/drawing/2014/main" id="{40C54A8E-1EC5-49AF-B8A1-F0FC05418A50}"/>
              </a:ext>
            </a:extLst>
          </p:cNvPr>
          <p:cNvSpPr txBox="1"/>
          <p:nvPr/>
        </p:nvSpPr>
        <p:spPr>
          <a:xfrm>
            <a:off x="4992913" y="1454412"/>
            <a:ext cx="6482833" cy="2862322"/>
          </a:xfrm>
          <a:prstGeom prst="rect">
            <a:avLst/>
          </a:prstGeom>
          <a:noFill/>
        </p:spPr>
        <p:txBody>
          <a:bodyPr wrap="square">
            <a:spAutoFit/>
          </a:bodyPr>
          <a:lstStyle/>
          <a:p>
            <a:pPr>
              <a:buClr>
                <a:srgbClr val="F99B27"/>
              </a:buClr>
              <a:buSzPct val="150000"/>
            </a:pPr>
            <a:r>
              <a:rPr lang="en-US" b="1" dirty="0">
                <a:solidFill>
                  <a:srgbClr val="F99B27"/>
                </a:solidFill>
                <a:latin typeface="Arial" panose="020B0604020202020204" pitchFamily="34" charset="0"/>
                <a:cs typeface="Arial" panose="020B0604020202020204" pitchFamily="34" charset="0"/>
              </a:rPr>
              <a:t>Key Areas To Cover When Doing Assessments</a:t>
            </a:r>
          </a:p>
          <a:p>
            <a:pPr>
              <a:buClr>
                <a:srgbClr val="F99B27"/>
              </a:buClr>
              <a:buSzPct val="150000"/>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Health and PSP</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Water and Sanitation</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Shelter</a:t>
            </a:r>
          </a:p>
          <a:p>
            <a:pPr marL="285750" indent="-285750">
              <a:buClr>
                <a:srgbClr val="F99B27"/>
              </a:buCl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99B27"/>
              </a:buCl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Livelihood, economic and infrastructural damage, including damage to the physical environment</a:t>
            </a:r>
          </a:p>
        </p:txBody>
      </p:sp>
      <p:grpSp>
        <p:nvGrpSpPr>
          <p:cNvPr id="8" name="Group 7">
            <a:extLst>
              <a:ext uri="{FF2B5EF4-FFF2-40B4-BE49-F238E27FC236}">
                <a16:creationId xmlns:a16="http://schemas.microsoft.com/office/drawing/2014/main" id="{C7E9A2A4-8368-41F0-B935-AB47F9303425}"/>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1F147960-87E4-44D9-86F8-3990BDB46051}"/>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F63C1E78-068B-420C-9EA2-2351F1503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E0725AE3-B280-4F21-AE3C-48FD08189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CA14CAEC-29B4-42EF-8812-E65B965A3F94}"/>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3690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179150" y="638258"/>
            <a:ext cx="381980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If There Is No </a:t>
            </a:r>
          </a:p>
          <a:p>
            <a:pPr>
              <a:spcBef>
                <a:spcPts val="0"/>
              </a:spcBef>
              <a:buClr>
                <a:schemeClr val="lt1"/>
              </a:buClr>
              <a:buSzPts val="4400"/>
              <a:buFont typeface="Arial"/>
              <a:buNone/>
            </a:pPr>
            <a:r>
              <a:rPr lang="en-US" sz="3600" b="1" dirty="0">
                <a:solidFill>
                  <a:schemeClr val="lt1"/>
                </a:solidFill>
                <a:latin typeface="Arial"/>
                <a:cs typeface="Arial"/>
                <a:sym typeface="Arial"/>
              </a:rPr>
              <a:t>Disaster Why Do</a:t>
            </a:r>
          </a:p>
          <a:p>
            <a:pPr>
              <a:spcBef>
                <a:spcPts val="0"/>
              </a:spcBef>
              <a:buClr>
                <a:schemeClr val="lt1"/>
              </a:buClr>
              <a:buSzPts val="4400"/>
              <a:buFont typeface="Arial"/>
              <a:buNone/>
            </a:pPr>
            <a:r>
              <a:rPr lang="en-US" sz="3600" b="1" dirty="0">
                <a:solidFill>
                  <a:schemeClr val="lt1"/>
                </a:solidFill>
                <a:latin typeface="Arial"/>
                <a:cs typeface="Arial"/>
                <a:sym typeface="Arial"/>
              </a:rPr>
              <a:t>Assessments?</a:t>
            </a:r>
          </a:p>
        </p:txBody>
      </p:sp>
      <p:pic>
        <p:nvPicPr>
          <p:cNvPr id="8" name="Google Shape;184;p7" descr="D:\CDRT UPdate\pics\20120201_328.JPG">
            <a:extLst>
              <a:ext uri="{FF2B5EF4-FFF2-40B4-BE49-F238E27FC236}">
                <a16:creationId xmlns:a16="http://schemas.microsoft.com/office/drawing/2014/main" id="{DD8AD75C-3098-4375-9FF5-58F63F3E3202}"/>
              </a:ext>
            </a:extLst>
          </p:cNvPr>
          <p:cNvPicPr preferRelativeResize="0"/>
          <p:nvPr/>
        </p:nvPicPr>
        <p:blipFill rotWithShape="1">
          <a:blip r:embed="rId2">
            <a:alphaModFix/>
          </a:blip>
          <a:srcRect t="3892"/>
          <a:stretch/>
        </p:blipFill>
        <p:spPr>
          <a:xfrm>
            <a:off x="4178104" y="0"/>
            <a:ext cx="8013896" cy="5776496"/>
          </a:xfrm>
          <a:prstGeom prst="rect">
            <a:avLst/>
          </a:prstGeom>
          <a:noFill/>
          <a:ln>
            <a:noFill/>
          </a:ln>
        </p:spPr>
      </p:pic>
      <p:grpSp>
        <p:nvGrpSpPr>
          <p:cNvPr id="14" name="Group 13">
            <a:extLst>
              <a:ext uri="{FF2B5EF4-FFF2-40B4-BE49-F238E27FC236}">
                <a16:creationId xmlns:a16="http://schemas.microsoft.com/office/drawing/2014/main" id="{0F10C27C-A581-4EAA-8424-EE8EEA19CE0A}"/>
              </a:ext>
            </a:extLst>
          </p:cNvPr>
          <p:cNvGrpSpPr/>
          <p:nvPr/>
        </p:nvGrpSpPr>
        <p:grpSpPr>
          <a:xfrm>
            <a:off x="0" y="5725741"/>
            <a:ext cx="4251846" cy="1132259"/>
            <a:chOff x="-3942" y="5736777"/>
            <a:chExt cx="4251846" cy="1132259"/>
          </a:xfrm>
        </p:grpSpPr>
        <p:grpSp>
          <p:nvGrpSpPr>
            <p:cNvPr id="15" name="Group 14">
              <a:extLst>
                <a:ext uri="{FF2B5EF4-FFF2-40B4-BE49-F238E27FC236}">
                  <a16:creationId xmlns:a16="http://schemas.microsoft.com/office/drawing/2014/main" id="{FEE993FF-CF9E-48E1-BBC8-4BB510003EDF}"/>
                </a:ext>
              </a:extLst>
            </p:cNvPr>
            <p:cNvGrpSpPr/>
            <p:nvPr/>
          </p:nvGrpSpPr>
          <p:grpSpPr>
            <a:xfrm>
              <a:off x="-3942" y="5736777"/>
              <a:ext cx="4251846" cy="1132259"/>
              <a:chOff x="-3942" y="5736777"/>
              <a:chExt cx="4251846" cy="1132259"/>
            </a:xfrm>
          </p:grpSpPr>
          <p:pic>
            <p:nvPicPr>
              <p:cNvPr id="17" name="Picture 16" descr="Logo&#10;&#10;Description automatically generated">
                <a:extLst>
                  <a:ext uri="{FF2B5EF4-FFF2-40B4-BE49-F238E27FC236}">
                    <a16:creationId xmlns:a16="http://schemas.microsoft.com/office/drawing/2014/main" id="{897DE4AE-0F40-4059-974E-2F7DBD851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18" name="Picture 17" descr="Logo&#10;&#10;Description automatically generated">
                <a:extLst>
                  <a:ext uri="{FF2B5EF4-FFF2-40B4-BE49-F238E27FC236}">
                    <a16:creationId xmlns:a16="http://schemas.microsoft.com/office/drawing/2014/main" id="{AE6EA619-45DF-4BB3-9A42-FC159B7CA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6" name="Straight Connector 15">
              <a:extLst>
                <a:ext uri="{FF2B5EF4-FFF2-40B4-BE49-F238E27FC236}">
                  <a16:creationId xmlns:a16="http://schemas.microsoft.com/office/drawing/2014/main" id="{358163D7-2059-4FBA-ACB4-753AC5CEE1A8}"/>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7817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Assessments Done Before A Disaster Allows You To:</a:t>
            </a:r>
          </a:p>
        </p:txBody>
      </p:sp>
      <p:pic>
        <p:nvPicPr>
          <p:cNvPr id="14" name="Google Shape;227;p10" descr="A close up of a piece of paper&#10;&#10;Description automatically generated">
            <a:extLst>
              <a:ext uri="{FF2B5EF4-FFF2-40B4-BE49-F238E27FC236}">
                <a16:creationId xmlns:a16="http://schemas.microsoft.com/office/drawing/2014/main" id="{F88D0D88-20B4-49E3-A506-AFC8501FE607}"/>
              </a:ext>
            </a:extLst>
          </p:cNvPr>
          <p:cNvPicPr preferRelativeResize="0"/>
          <p:nvPr/>
        </p:nvPicPr>
        <p:blipFill rotWithShape="1">
          <a:blip r:embed="rId3">
            <a:alphaModFix/>
          </a:blip>
          <a:srcRect t="2546" r="11146" b="4350"/>
          <a:stretch/>
        </p:blipFill>
        <p:spPr>
          <a:xfrm>
            <a:off x="4194577" y="-5347"/>
            <a:ext cx="7997423" cy="5781842"/>
          </a:xfrm>
          <a:prstGeom prst="rect">
            <a:avLst/>
          </a:prstGeom>
          <a:noFill/>
          <a:ln>
            <a:noFill/>
          </a:ln>
        </p:spPr>
      </p:pic>
      <p:sp>
        <p:nvSpPr>
          <p:cNvPr id="15" name="Rectangle 14">
            <a:extLst>
              <a:ext uri="{FF2B5EF4-FFF2-40B4-BE49-F238E27FC236}">
                <a16:creationId xmlns:a16="http://schemas.microsoft.com/office/drawing/2014/main" id="{06C58E41-D0EB-40D1-98A2-A96F9C70F912}"/>
              </a:ext>
            </a:extLst>
          </p:cNvPr>
          <p:cNvSpPr/>
          <p:nvPr/>
        </p:nvSpPr>
        <p:spPr>
          <a:xfrm>
            <a:off x="4475615" y="3200400"/>
            <a:ext cx="7435348" cy="2309440"/>
          </a:xfrm>
          <a:prstGeom prst="rect">
            <a:avLst/>
          </a:prstGeom>
          <a:solidFill>
            <a:srgbClr val="F99B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9F4AE8-EA60-4096-8E7C-8F0239E037A7}"/>
              </a:ext>
            </a:extLst>
          </p:cNvPr>
          <p:cNvSpPr txBox="1"/>
          <p:nvPr/>
        </p:nvSpPr>
        <p:spPr>
          <a:xfrm>
            <a:off x="4685905" y="3616456"/>
            <a:ext cx="7105148" cy="1477328"/>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Determine how familiar you are with information to be collected.</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Identify gaps and capacities.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Plan according to resources available in the community.</a:t>
            </a:r>
          </a:p>
        </p:txBody>
      </p:sp>
      <p:grpSp>
        <p:nvGrpSpPr>
          <p:cNvPr id="17" name="Group 16">
            <a:extLst>
              <a:ext uri="{FF2B5EF4-FFF2-40B4-BE49-F238E27FC236}">
                <a16:creationId xmlns:a16="http://schemas.microsoft.com/office/drawing/2014/main" id="{1F878754-E4BF-4395-AACB-CF419FF4D28A}"/>
              </a:ext>
            </a:extLst>
          </p:cNvPr>
          <p:cNvGrpSpPr/>
          <p:nvPr/>
        </p:nvGrpSpPr>
        <p:grpSpPr>
          <a:xfrm>
            <a:off x="0" y="5725741"/>
            <a:ext cx="4251846" cy="1132259"/>
            <a:chOff x="-3942" y="5736777"/>
            <a:chExt cx="4251846" cy="1132259"/>
          </a:xfrm>
        </p:grpSpPr>
        <p:grpSp>
          <p:nvGrpSpPr>
            <p:cNvPr id="18" name="Group 17">
              <a:extLst>
                <a:ext uri="{FF2B5EF4-FFF2-40B4-BE49-F238E27FC236}">
                  <a16:creationId xmlns:a16="http://schemas.microsoft.com/office/drawing/2014/main" id="{EFE5B7A9-A662-4069-B481-FA268E573A79}"/>
                </a:ext>
              </a:extLst>
            </p:cNvPr>
            <p:cNvGrpSpPr/>
            <p:nvPr/>
          </p:nvGrpSpPr>
          <p:grpSpPr>
            <a:xfrm>
              <a:off x="-3942" y="5736777"/>
              <a:ext cx="4251846" cy="1132259"/>
              <a:chOff x="-3942" y="5736777"/>
              <a:chExt cx="4251846" cy="1132259"/>
            </a:xfrm>
          </p:grpSpPr>
          <p:pic>
            <p:nvPicPr>
              <p:cNvPr id="20" name="Picture 19" descr="Logo&#10;&#10;Description automatically generated">
                <a:extLst>
                  <a:ext uri="{FF2B5EF4-FFF2-40B4-BE49-F238E27FC236}">
                    <a16:creationId xmlns:a16="http://schemas.microsoft.com/office/drawing/2014/main" id="{FCAE8EDC-78A6-4DA0-8005-884ADF3A2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1" name="Picture 20" descr="Logo&#10;&#10;Description automatically generated">
                <a:extLst>
                  <a:ext uri="{FF2B5EF4-FFF2-40B4-BE49-F238E27FC236}">
                    <a16:creationId xmlns:a16="http://schemas.microsoft.com/office/drawing/2014/main" id="{6BB9CD07-F2F9-4E48-93F6-50E3C0E79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19" name="Straight Connector 18">
              <a:extLst>
                <a:ext uri="{FF2B5EF4-FFF2-40B4-BE49-F238E27FC236}">
                  <a16:creationId xmlns:a16="http://schemas.microsoft.com/office/drawing/2014/main" id="{0FC9C18D-3552-4E4A-9F87-736854254365}"/>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2761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5781843"/>
          </a:xfrm>
          <a:prstGeom prst="rect">
            <a:avLst/>
          </a:prstGeom>
          <a:solidFill>
            <a:srgbClr val="F99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DA1EDC6D-2F5A-4831-A637-BB06AD5420BA}"/>
              </a:ext>
            </a:extLst>
          </p:cNvPr>
          <p:cNvSpPr txBox="1">
            <a:spLocks/>
          </p:cNvSpPr>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Arial"/>
              <a:buNone/>
            </a:pPr>
            <a:r>
              <a:rPr lang="en-US" sz="3600" b="1" dirty="0">
                <a:solidFill>
                  <a:schemeClr val="lt1"/>
                </a:solidFill>
                <a:latin typeface="Arial"/>
                <a:cs typeface="Arial"/>
                <a:sym typeface="Arial"/>
              </a:rPr>
              <a:t>Assessment Done Before A Disaster</a:t>
            </a:r>
          </a:p>
        </p:txBody>
      </p:sp>
      <p:sp>
        <p:nvSpPr>
          <p:cNvPr id="15" name="Rectangle 14">
            <a:extLst>
              <a:ext uri="{FF2B5EF4-FFF2-40B4-BE49-F238E27FC236}">
                <a16:creationId xmlns:a16="http://schemas.microsoft.com/office/drawing/2014/main" id="{06C58E41-D0EB-40D1-98A2-A96F9C70F912}"/>
              </a:ext>
            </a:extLst>
          </p:cNvPr>
          <p:cNvSpPr/>
          <p:nvPr/>
        </p:nvSpPr>
        <p:spPr>
          <a:xfrm>
            <a:off x="4475615" y="3200400"/>
            <a:ext cx="7435348" cy="2309440"/>
          </a:xfrm>
          <a:prstGeom prst="rect">
            <a:avLst/>
          </a:prstGeom>
          <a:solidFill>
            <a:srgbClr val="F99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9F4AE8-EA60-4096-8E7C-8F0239E037A7}"/>
              </a:ext>
            </a:extLst>
          </p:cNvPr>
          <p:cNvSpPr txBox="1"/>
          <p:nvPr/>
        </p:nvSpPr>
        <p:spPr>
          <a:xfrm>
            <a:off x="4685905" y="3339457"/>
            <a:ext cx="7105148" cy="2031325"/>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There is much that can be done where assessments are concerned prior to impact. Now is the best time to do your community mapping. (Disaster Plans, Evacuation, Early Warning Systems)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Learn all you can about your community and anticipate the needs that you might have to response to in an emergency. </a:t>
            </a:r>
          </a:p>
        </p:txBody>
      </p:sp>
      <p:sp>
        <p:nvSpPr>
          <p:cNvPr id="17" name="TextBox 16">
            <a:extLst>
              <a:ext uri="{FF2B5EF4-FFF2-40B4-BE49-F238E27FC236}">
                <a16:creationId xmlns:a16="http://schemas.microsoft.com/office/drawing/2014/main" id="{68E95263-5FF3-4801-8D39-15DD5E65174F}"/>
              </a:ext>
            </a:extLst>
          </p:cNvPr>
          <p:cNvSpPr txBox="1"/>
          <p:nvPr/>
        </p:nvSpPr>
        <p:spPr>
          <a:xfrm>
            <a:off x="5179444" y="2017235"/>
            <a:ext cx="1177814"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Planning</a:t>
            </a:r>
          </a:p>
        </p:txBody>
      </p:sp>
      <p:sp>
        <p:nvSpPr>
          <p:cNvPr id="18" name="TextBox 17">
            <a:extLst>
              <a:ext uri="{FF2B5EF4-FFF2-40B4-BE49-F238E27FC236}">
                <a16:creationId xmlns:a16="http://schemas.microsoft.com/office/drawing/2014/main" id="{DAC64901-80B4-4460-883D-002992412707}"/>
              </a:ext>
            </a:extLst>
          </p:cNvPr>
          <p:cNvSpPr txBox="1"/>
          <p:nvPr/>
        </p:nvSpPr>
        <p:spPr>
          <a:xfrm>
            <a:off x="7254986" y="2017235"/>
            <a:ext cx="1177814"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Practice</a:t>
            </a:r>
          </a:p>
        </p:txBody>
      </p:sp>
      <p:sp>
        <p:nvSpPr>
          <p:cNvPr id="19" name="TextBox 18">
            <a:extLst>
              <a:ext uri="{FF2B5EF4-FFF2-40B4-BE49-F238E27FC236}">
                <a16:creationId xmlns:a16="http://schemas.microsoft.com/office/drawing/2014/main" id="{35A26E9C-5D52-4A34-93D3-8341ACBEBE6D}"/>
              </a:ext>
            </a:extLst>
          </p:cNvPr>
          <p:cNvSpPr txBox="1"/>
          <p:nvPr/>
        </p:nvSpPr>
        <p:spPr>
          <a:xfrm>
            <a:off x="9330529" y="2017235"/>
            <a:ext cx="2193814" cy="646331"/>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Better Response &amp; Faster Recovery </a:t>
            </a:r>
          </a:p>
        </p:txBody>
      </p:sp>
      <p:pic>
        <p:nvPicPr>
          <p:cNvPr id="3" name="Picture 2">
            <a:extLst>
              <a:ext uri="{FF2B5EF4-FFF2-40B4-BE49-F238E27FC236}">
                <a16:creationId xmlns:a16="http://schemas.microsoft.com/office/drawing/2014/main" id="{59D096B7-3F9F-4937-B0C0-0F717507466C}"/>
              </a:ext>
            </a:extLst>
          </p:cNvPr>
          <p:cNvPicPr>
            <a:picLocks noChangeAspect="1"/>
          </p:cNvPicPr>
          <p:nvPr/>
        </p:nvPicPr>
        <p:blipFill>
          <a:blip r:embed="rId3"/>
          <a:stretch>
            <a:fillRect/>
          </a:stretch>
        </p:blipFill>
        <p:spPr>
          <a:xfrm>
            <a:off x="5361951" y="997644"/>
            <a:ext cx="812800" cy="880533"/>
          </a:xfrm>
          <a:prstGeom prst="rect">
            <a:avLst/>
          </a:prstGeom>
        </p:spPr>
      </p:pic>
      <p:pic>
        <p:nvPicPr>
          <p:cNvPr id="5" name="Picture 4">
            <a:extLst>
              <a:ext uri="{FF2B5EF4-FFF2-40B4-BE49-F238E27FC236}">
                <a16:creationId xmlns:a16="http://schemas.microsoft.com/office/drawing/2014/main" id="{0B9A15CF-715A-444C-A479-52C5079481DF}"/>
              </a:ext>
            </a:extLst>
          </p:cNvPr>
          <p:cNvPicPr>
            <a:picLocks noChangeAspect="1"/>
          </p:cNvPicPr>
          <p:nvPr/>
        </p:nvPicPr>
        <p:blipFill>
          <a:blip r:embed="rId4"/>
          <a:stretch>
            <a:fillRect/>
          </a:stretch>
        </p:blipFill>
        <p:spPr>
          <a:xfrm>
            <a:off x="7517331" y="997644"/>
            <a:ext cx="756356" cy="903111"/>
          </a:xfrm>
          <a:prstGeom prst="rect">
            <a:avLst/>
          </a:prstGeom>
        </p:spPr>
      </p:pic>
      <p:pic>
        <p:nvPicPr>
          <p:cNvPr id="7" name="Picture 6">
            <a:extLst>
              <a:ext uri="{FF2B5EF4-FFF2-40B4-BE49-F238E27FC236}">
                <a16:creationId xmlns:a16="http://schemas.microsoft.com/office/drawing/2014/main" id="{1F576303-B694-48FB-9FC7-623D512BECBB}"/>
              </a:ext>
            </a:extLst>
          </p:cNvPr>
          <p:cNvPicPr>
            <a:picLocks noChangeAspect="1"/>
          </p:cNvPicPr>
          <p:nvPr/>
        </p:nvPicPr>
        <p:blipFill>
          <a:blip r:embed="rId5"/>
          <a:stretch>
            <a:fillRect/>
          </a:stretch>
        </p:blipFill>
        <p:spPr>
          <a:xfrm>
            <a:off x="9975880" y="997644"/>
            <a:ext cx="903111" cy="903111"/>
          </a:xfrm>
          <a:prstGeom prst="rect">
            <a:avLst/>
          </a:prstGeom>
        </p:spPr>
      </p:pic>
      <p:pic>
        <p:nvPicPr>
          <p:cNvPr id="20" name="Picture 19">
            <a:extLst>
              <a:ext uri="{FF2B5EF4-FFF2-40B4-BE49-F238E27FC236}">
                <a16:creationId xmlns:a16="http://schemas.microsoft.com/office/drawing/2014/main" id="{E08D5A03-FEF7-40B2-8F4C-86F566EF02B6}"/>
              </a:ext>
            </a:extLst>
          </p:cNvPr>
          <p:cNvPicPr>
            <a:picLocks noChangeAspect="1"/>
          </p:cNvPicPr>
          <p:nvPr/>
        </p:nvPicPr>
        <p:blipFill>
          <a:blip r:embed="rId6"/>
          <a:stretch>
            <a:fillRect/>
          </a:stretch>
        </p:blipFill>
        <p:spPr>
          <a:xfrm>
            <a:off x="6765125" y="1226510"/>
            <a:ext cx="260708" cy="260708"/>
          </a:xfrm>
          <a:prstGeom prst="rect">
            <a:avLst/>
          </a:prstGeom>
        </p:spPr>
      </p:pic>
      <p:pic>
        <p:nvPicPr>
          <p:cNvPr id="23" name="Picture 22">
            <a:extLst>
              <a:ext uri="{FF2B5EF4-FFF2-40B4-BE49-F238E27FC236}">
                <a16:creationId xmlns:a16="http://schemas.microsoft.com/office/drawing/2014/main" id="{A1D5A826-DFB2-4EB8-B893-CB6E01D2091F}"/>
              </a:ext>
            </a:extLst>
          </p:cNvPr>
          <p:cNvPicPr>
            <a:picLocks noChangeAspect="1"/>
          </p:cNvPicPr>
          <p:nvPr/>
        </p:nvPicPr>
        <p:blipFill>
          <a:blip r:embed="rId7"/>
          <a:stretch>
            <a:fillRect/>
          </a:stretch>
        </p:blipFill>
        <p:spPr>
          <a:xfrm>
            <a:off x="8973140" y="1277493"/>
            <a:ext cx="264572" cy="158742"/>
          </a:xfrm>
          <a:prstGeom prst="rect">
            <a:avLst/>
          </a:prstGeom>
        </p:spPr>
      </p:pic>
      <p:grpSp>
        <p:nvGrpSpPr>
          <p:cNvPr id="21" name="Group 20">
            <a:extLst>
              <a:ext uri="{FF2B5EF4-FFF2-40B4-BE49-F238E27FC236}">
                <a16:creationId xmlns:a16="http://schemas.microsoft.com/office/drawing/2014/main" id="{FB8D4002-2CF6-4AE1-AD1C-68269CC10BF4}"/>
              </a:ext>
            </a:extLst>
          </p:cNvPr>
          <p:cNvGrpSpPr/>
          <p:nvPr/>
        </p:nvGrpSpPr>
        <p:grpSpPr>
          <a:xfrm>
            <a:off x="0" y="5725741"/>
            <a:ext cx="4251846" cy="1132259"/>
            <a:chOff x="-3942" y="5736777"/>
            <a:chExt cx="4251846" cy="1132259"/>
          </a:xfrm>
        </p:grpSpPr>
        <p:grpSp>
          <p:nvGrpSpPr>
            <p:cNvPr id="22" name="Group 21">
              <a:extLst>
                <a:ext uri="{FF2B5EF4-FFF2-40B4-BE49-F238E27FC236}">
                  <a16:creationId xmlns:a16="http://schemas.microsoft.com/office/drawing/2014/main" id="{907CBFF7-3D43-4671-A7F8-D55ADBB7BBB2}"/>
                </a:ext>
              </a:extLst>
            </p:cNvPr>
            <p:cNvGrpSpPr/>
            <p:nvPr/>
          </p:nvGrpSpPr>
          <p:grpSpPr>
            <a:xfrm>
              <a:off x="-3942" y="5736777"/>
              <a:ext cx="4251846" cy="1132259"/>
              <a:chOff x="-3942" y="5736777"/>
              <a:chExt cx="4251846" cy="1132259"/>
            </a:xfrm>
          </p:grpSpPr>
          <p:pic>
            <p:nvPicPr>
              <p:cNvPr id="25" name="Picture 24" descr="Logo&#10;&#10;Description automatically generated">
                <a:extLst>
                  <a:ext uri="{FF2B5EF4-FFF2-40B4-BE49-F238E27FC236}">
                    <a16:creationId xmlns:a16="http://schemas.microsoft.com/office/drawing/2014/main" id="{A28008D1-08C5-4626-B1ED-9847F2CD86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8232" y="6100168"/>
                <a:ext cx="1699672" cy="359600"/>
              </a:xfrm>
              <a:prstGeom prst="rect">
                <a:avLst/>
              </a:prstGeom>
            </p:spPr>
          </p:pic>
          <p:pic>
            <p:nvPicPr>
              <p:cNvPr id="26" name="Picture 25" descr="Logo&#10;&#10;Description automatically generated">
                <a:extLst>
                  <a:ext uri="{FF2B5EF4-FFF2-40B4-BE49-F238E27FC236}">
                    <a16:creationId xmlns:a16="http://schemas.microsoft.com/office/drawing/2014/main" id="{4226D2F2-8EE5-4C50-A8C0-2999AA27F5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2" y="5736777"/>
                <a:ext cx="2506687" cy="1132259"/>
              </a:xfrm>
              <a:prstGeom prst="rect">
                <a:avLst/>
              </a:prstGeom>
            </p:spPr>
          </p:pic>
        </p:grpSp>
        <p:cxnSp>
          <p:nvCxnSpPr>
            <p:cNvPr id="24" name="Straight Connector 23">
              <a:extLst>
                <a:ext uri="{FF2B5EF4-FFF2-40B4-BE49-F238E27FC236}">
                  <a16:creationId xmlns:a16="http://schemas.microsoft.com/office/drawing/2014/main" id="{EAEACAC2-C3C9-4555-B832-913ADA6F6C5E}"/>
                </a:ext>
              </a:extLst>
            </p:cNvPr>
            <p:cNvCxnSpPr/>
            <p:nvPr/>
          </p:nvCxnSpPr>
          <p:spPr>
            <a:xfrm>
              <a:off x="2351318" y="6128658"/>
              <a:ext cx="0" cy="342494"/>
            </a:xfrm>
            <a:prstGeom prst="line">
              <a:avLst/>
            </a:prstGeom>
            <a:ln w="952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82148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3571</TotalTime>
  <Words>1910</Words>
  <Application>Microsoft Office PowerPoint</Application>
  <PresentationFormat>Widescreen</PresentationFormat>
  <Paragraphs>237</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Renee THOMAS</cp:lastModifiedBy>
  <cp:revision>39</cp:revision>
  <dcterms:created xsi:type="dcterms:W3CDTF">2021-09-10T07:38:40Z</dcterms:created>
  <dcterms:modified xsi:type="dcterms:W3CDTF">2022-06-01T21:03:00Z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2022-06-01T21:01:33Z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ddcbfbd7-c457-4f2e-bb27-8f3835bc56ed</vt:lpwstr>
  </property>
  <property fmtid="{D5CDD505-2E9C-101B-9397-08002B2CF9AE}" pid="8" name="MSIP_Label_caf3f7fd-5cd4-4287-9002-aceb9af13c42_ContentBits">
    <vt:lpwstr>2</vt:lpwstr>
  </property>
</Properties>
</file>