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405" r:id="rId5"/>
    <p:sldId id="406" r:id="rId6"/>
    <p:sldId id="427" r:id="rId7"/>
    <p:sldId id="407" r:id="rId8"/>
    <p:sldId id="408" r:id="rId9"/>
    <p:sldId id="409" r:id="rId10"/>
    <p:sldId id="410" r:id="rId11"/>
    <p:sldId id="411" r:id="rId12"/>
    <p:sldId id="412" r:id="rId13"/>
    <p:sldId id="413" r:id="rId14"/>
    <p:sldId id="428" r:id="rId15"/>
    <p:sldId id="414" r:id="rId16"/>
    <p:sldId id="415" r:id="rId17"/>
    <p:sldId id="416" r:id="rId18"/>
    <p:sldId id="417" r:id="rId19"/>
    <p:sldId id="419" r:id="rId20"/>
    <p:sldId id="418" r:id="rId21"/>
    <p:sldId id="420" r:id="rId22"/>
    <p:sldId id="421" r:id="rId23"/>
    <p:sldId id="422" r:id="rId24"/>
    <p:sldId id="423" r:id="rId25"/>
    <p:sldId id="424" r:id="rId26"/>
    <p:sldId id="425" r:id="rId27"/>
    <p:sldId id="426"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A99"/>
    <a:srgbClr val="F99B27"/>
    <a:srgbClr val="B1D137"/>
    <a:srgbClr val="2A320C"/>
    <a:srgbClr val="4F5340"/>
    <a:srgbClr val="E42D38"/>
    <a:srgbClr val="7030A0"/>
    <a:srgbClr val="DAC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02F1F1-DDED-4291-848C-BDFEFB65ABF7}" v="36" dt="2022-06-01T21:07:07.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80" autoAdjust="0"/>
    <p:restoredTop sz="94660"/>
  </p:normalViewPr>
  <p:slideViewPr>
    <p:cSldViewPr snapToGrid="0">
      <p:cViewPr varScale="1">
        <p:scale>
          <a:sx n="63" d="100"/>
          <a:sy n="63" d="100"/>
        </p:scale>
        <p:origin x="18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THOMAS" userId="7388ade7-5052-4fc2-85b0-57f7b6ccd4a2" providerId="ADAL" clId="{E202F1F1-DDED-4291-848C-BDFEFB65ABF7}"/>
    <pc:docChg chg="custSel modSld modMainMaster">
      <pc:chgData name="Renee THOMAS" userId="7388ade7-5052-4fc2-85b0-57f7b6ccd4a2" providerId="ADAL" clId="{E202F1F1-DDED-4291-848C-BDFEFB65ABF7}" dt="2022-06-01T21:07:17.159" v="99" actId="478"/>
      <pc:docMkLst>
        <pc:docMk/>
      </pc:docMkLst>
      <pc:sldChg chg="addSp modSp mod">
        <pc:chgData name="Renee THOMAS" userId="7388ade7-5052-4fc2-85b0-57f7b6ccd4a2" providerId="ADAL" clId="{E202F1F1-DDED-4291-848C-BDFEFB65ABF7}" dt="2022-06-01T21:05:04.585" v="11" actId="1076"/>
        <pc:sldMkLst>
          <pc:docMk/>
          <pc:sldMk cId="4231583029" sldId="256"/>
        </pc:sldMkLst>
        <pc:spChg chg="add mod">
          <ac:chgData name="Renee THOMAS" userId="7388ade7-5052-4fc2-85b0-57f7b6ccd4a2" providerId="ADAL" clId="{E202F1F1-DDED-4291-848C-BDFEFB65ABF7}" dt="2022-06-01T21:04:55.809" v="9" actId="2085"/>
          <ac:spMkLst>
            <pc:docMk/>
            <pc:sldMk cId="4231583029" sldId="256"/>
            <ac:spMk id="2" creationId="{2FAE198D-BF4A-4C3C-86C7-B9F063023D01}"/>
          </ac:spMkLst>
        </pc:spChg>
        <pc:spChg chg="mod">
          <ac:chgData name="Renee THOMAS" userId="7388ade7-5052-4fc2-85b0-57f7b6ccd4a2" providerId="ADAL" clId="{E202F1F1-DDED-4291-848C-BDFEFB65ABF7}" dt="2022-06-01T21:04:39.209" v="5" actId="14100"/>
          <ac:spMkLst>
            <pc:docMk/>
            <pc:sldMk cId="4231583029" sldId="256"/>
            <ac:spMk id="8" creationId="{108ED90A-D088-4DB6-81F2-A8EA9DE3F9D6}"/>
          </ac:spMkLst>
        </pc:spChg>
        <pc:spChg chg="mod">
          <ac:chgData name="Renee THOMAS" userId="7388ade7-5052-4fc2-85b0-57f7b6ccd4a2" providerId="ADAL" clId="{E202F1F1-DDED-4291-848C-BDFEFB65ABF7}" dt="2022-06-01T21:04:26.370" v="3" actId="1076"/>
          <ac:spMkLst>
            <pc:docMk/>
            <pc:sldMk cId="4231583029" sldId="256"/>
            <ac:spMk id="9" creationId="{4018DEE2-1F82-4957-9F0B-1D6FD498C6BA}"/>
          </ac:spMkLst>
        </pc:spChg>
        <pc:spChg chg="mod">
          <ac:chgData name="Renee THOMAS" userId="7388ade7-5052-4fc2-85b0-57f7b6ccd4a2" providerId="ADAL" clId="{E202F1F1-DDED-4291-848C-BDFEFB65ABF7}" dt="2022-06-01T21:04:34.441" v="4" actId="1076"/>
          <ac:spMkLst>
            <pc:docMk/>
            <pc:sldMk cId="4231583029" sldId="256"/>
            <ac:spMk id="10" creationId="{A22E6206-6A96-43AA-846A-64025C454637}"/>
          </ac:spMkLst>
        </pc:spChg>
        <pc:grpChg chg="add mod">
          <ac:chgData name="Renee THOMAS" userId="7388ade7-5052-4fc2-85b0-57f7b6ccd4a2" providerId="ADAL" clId="{E202F1F1-DDED-4291-848C-BDFEFB65ABF7}" dt="2022-06-01T21:05:04.585" v="11" actId="1076"/>
          <ac:grpSpMkLst>
            <pc:docMk/>
            <pc:sldMk cId="4231583029" sldId="256"/>
            <ac:grpSpMk id="7" creationId="{9BFC794F-ABD0-4477-9D43-4AD7EAA571E4}"/>
          </ac:grpSpMkLst>
        </pc:grpChg>
        <pc:grpChg chg="add mod">
          <ac:chgData name="Renee THOMAS" userId="7388ade7-5052-4fc2-85b0-57f7b6ccd4a2" providerId="ADAL" clId="{E202F1F1-DDED-4291-848C-BDFEFB65ABF7}" dt="2022-06-01T21:05:00.556" v="10"/>
          <ac:grpSpMkLst>
            <pc:docMk/>
            <pc:sldMk cId="4231583029" sldId="256"/>
            <ac:grpSpMk id="11" creationId="{714C66A7-C47F-4AFA-B026-5663D4D9177A}"/>
          </ac:grpSpMkLst>
        </pc:grpChg>
        <pc:picChg chg="add mod">
          <ac:chgData name="Renee THOMAS" userId="7388ade7-5052-4fc2-85b0-57f7b6ccd4a2" providerId="ADAL" clId="{E202F1F1-DDED-4291-848C-BDFEFB65ABF7}" dt="2022-06-01T21:05:00.556" v="10"/>
          <ac:picMkLst>
            <pc:docMk/>
            <pc:sldMk cId="4231583029" sldId="256"/>
            <ac:picMk id="13" creationId="{F5194739-61A4-402D-8A5E-D0D27396A67D}"/>
          </ac:picMkLst>
        </pc:picChg>
        <pc:picChg chg="add mod">
          <ac:chgData name="Renee THOMAS" userId="7388ade7-5052-4fc2-85b0-57f7b6ccd4a2" providerId="ADAL" clId="{E202F1F1-DDED-4291-848C-BDFEFB65ABF7}" dt="2022-06-01T21:05:00.556" v="10"/>
          <ac:picMkLst>
            <pc:docMk/>
            <pc:sldMk cId="4231583029" sldId="256"/>
            <ac:picMk id="14" creationId="{F3BAC1D6-B393-46D6-9D75-FE72626A9D8C}"/>
          </ac:picMkLst>
        </pc:picChg>
        <pc:cxnChg chg="add mod">
          <ac:chgData name="Renee THOMAS" userId="7388ade7-5052-4fc2-85b0-57f7b6ccd4a2" providerId="ADAL" clId="{E202F1F1-DDED-4291-848C-BDFEFB65ABF7}" dt="2022-06-01T21:05:00.556" v="10"/>
          <ac:cxnSpMkLst>
            <pc:docMk/>
            <pc:sldMk cId="4231583029" sldId="256"/>
            <ac:cxnSpMk id="12" creationId="{AFB1EAA5-EECF-4763-AE95-5D9F7718F1BD}"/>
          </ac:cxnSpMkLst>
        </pc:cxnChg>
      </pc:sldChg>
      <pc:sldChg chg="addSp delSp modSp mod">
        <pc:chgData name="Renee THOMAS" userId="7388ade7-5052-4fc2-85b0-57f7b6ccd4a2" providerId="ADAL" clId="{E202F1F1-DDED-4291-848C-BDFEFB65ABF7}" dt="2022-06-01T21:05:12.892" v="14" actId="1076"/>
        <pc:sldMkLst>
          <pc:docMk/>
          <pc:sldMk cId="2251018075" sldId="257"/>
        </pc:sldMkLst>
        <pc:grpChg chg="del">
          <ac:chgData name="Renee THOMAS" userId="7388ade7-5052-4fc2-85b0-57f7b6ccd4a2" providerId="ADAL" clId="{E202F1F1-DDED-4291-848C-BDFEFB65ABF7}" dt="2022-06-01T21:05:09.150" v="12" actId="478"/>
          <ac:grpSpMkLst>
            <pc:docMk/>
            <pc:sldMk cId="2251018075" sldId="257"/>
            <ac:grpSpMk id="8" creationId="{DA095A2E-326A-4A72-8DF8-349DA48A7A92}"/>
          </ac:grpSpMkLst>
        </pc:grpChg>
        <pc:grpChg chg="add mod">
          <ac:chgData name="Renee THOMAS" userId="7388ade7-5052-4fc2-85b0-57f7b6ccd4a2" providerId="ADAL" clId="{E202F1F1-DDED-4291-848C-BDFEFB65ABF7}" dt="2022-06-01T21:05:12.892" v="14" actId="1076"/>
          <ac:grpSpMkLst>
            <pc:docMk/>
            <pc:sldMk cId="2251018075" sldId="257"/>
            <ac:grpSpMk id="10" creationId="{9BFC794F-ABD0-4477-9D43-4AD7EAA571E4}"/>
          </ac:grpSpMkLst>
        </pc:grpChg>
        <pc:grpChg chg="add mod">
          <ac:chgData name="Renee THOMAS" userId="7388ade7-5052-4fc2-85b0-57f7b6ccd4a2" providerId="ADAL" clId="{E202F1F1-DDED-4291-848C-BDFEFB65ABF7}" dt="2022-06-01T21:05:10.008" v="13"/>
          <ac:grpSpMkLst>
            <pc:docMk/>
            <pc:sldMk cId="2251018075" sldId="257"/>
            <ac:grpSpMk id="11" creationId="{714C66A7-C47F-4AFA-B026-5663D4D9177A}"/>
          </ac:grpSpMkLst>
        </pc:grpChg>
        <pc:picChg chg="add mod">
          <ac:chgData name="Renee THOMAS" userId="7388ade7-5052-4fc2-85b0-57f7b6ccd4a2" providerId="ADAL" clId="{E202F1F1-DDED-4291-848C-BDFEFB65ABF7}" dt="2022-06-01T21:05:10.008" v="13"/>
          <ac:picMkLst>
            <pc:docMk/>
            <pc:sldMk cId="2251018075" sldId="257"/>
            <ac:picMk id="13" creationId="{F5194739-61A4-402D-8A5E-D0D27396A67D}"/>
          </ac:picMkLst>
        </pc:picChg>
        <pc:picChg chg="add mod">
          <ac:chgData name="Renee THOMAS" userId="7388ade7-5052-4fc2-85b0-57f7b6ccd4a2" providerId="ADAL" clId="{E202F1F1-DDED-4291-848C-BDFEFB65ABF7}" dt="2022-06-01T21:05:10.008" v="13"/>
          <ac:picMkLst>
            <pc:docMk/>
            <pc:sldMk cId="2251018075" sldId="257"/>
            <ac:picMk id="14" creationId="{F3BAC1D6-B393-46D6-9D75-FE72626A9D8C}"/>
          </ac:picMkLst>
        </pc:picChg>
        <pc:cxnChg chg="add mod">
          <ac:chgData name="Renee THOMAS" userId="7388ade7-5052-4fc2-85b0-57f7b6ccd4a2" providerId="ADAL" clId="{E202F1F1-DDED-4291-848C-BDFEFB65ABF7}" dt="2022-06-01T21:05:10.008" v="13"/>
          <ac:cxnSpMkLst>
            <pc:docMk/>
            <pc:sldMk cId="2251018075" sldId="257"/>
            <ac:cxnSpMk id="12" creationId="{AFB1EAA5-EECF-4763-AE95-5D9F7718F1BD}"/>
          </ac:cxnSpMkLst>
        </pc:cxnChg>
      </pc:sldChg>
      <pc:sldChg chg="addSp delSp modSp mod">
        <pc:chgData name="Renee THOMAS" userId="7388ade7-5052-4fc2-85b0-57f7b6ccd4a2" providerId="ADAL" clId="{E202F1F1-DDED-4291-848C-BDFEFB65ABF7}" dt="2022-06-01T21:05:22.280" v="46"/>
        <pc:sldMkLst>
          <pc:docMk/>
          <pc:sldMk cId="3065600276" sldId="258"/>
        </pc:sldMkLst>
        <pc:grpChg chg="del">
          <ac:chgData name="Renee THOMAS" userId="7388ade7-5052-4fc2-85b0-57f7b6ccd4a2" providerId="ADAL" clId="{E202F1F1-DDED-4291-848C-BDFEFB65ABF7}" dt="2022-06-01T21:05:21.792" v="45" actId="478"/>
          <ac:grpSpMkLst>
            <pc:docMk/>
            <pc:sldMk cId="3065600276" sldId="258"/>
            <ac:grpSpMk id="11" creationId="{2EA7A78C-22D4-439C-8B9F-29DAF66E2D3C}"/>
          </ac:grpSpMkLst>
        </pc:grpChg>
        <pc:grpChg chg="add mod">
          <ac:chgData name="Renee THOMAS" userId="7388ade7-5052-4fc2-85b0-57f7b6ccd4a2" providerId="ADAL" clId="{E202F1F1-DDED-4291-848C-BDFEFB65ABF7}" dt="2022-06-01T21:05:22.280" v="46"/>
          <ac:grpSpMkLst>
            <pc:docMk/>
            <pc:sldMk cId="3065600276" sldId="258"/>
            <ac:grpSpMk id="14" creationId="{9F5631F5-064C-4228-83B6-BA0C7B94E02D}"/>
          </ac:grpSpMkLst>
        </pc:grpChg>
        <pc:grpChg chg="mod">
          <ac:chgData name="Renee THOMAS" userId="7388ade7-5052-4fc2-85b0-57f7b6ccd4a2" providerId="ADAL" clId="{E202F1F1-DDED-4291-848C-BDFEFB65ABF7}" dt="2022-06-01T21:05:22.280" v="46"/>
          <ac:grpSpMkLst>
            <pc:docMk/>
            <pc:sldMk cId="3065600276" sldId="258"/>
            <ac:grpSpMk id="18" creationId="{491AB703-F057-4ECF-8B8F-34112A976FB7}"/>
          </ac:grpSpMkLst>
        </pc:grpChg>
        <pc:picChg chg="mod">
          <ac:chgData name="Renee THOMAS" userId="7388ade7-5052-4fc2-85b0-57f7b6ccd4a2" providerId="ADAL" clId="{E202F1F1-DDED-4291-848C-BDFEFB65ABF7}" dt="2022-06-01T21:05:22.280" v="46"/>
          <ac:picMkLst>
            <pc:docMk/>
            <pc:sldMk cId="3065600276" sldId="258"/>
            <ac:picMk id="20" creationId="{6D2CEF1D-FB69-424A-AAE6-1DD326FB7E0D}"/>
          </ac:picMkLst>
        </pc:picChg>
        <pc:picChg chg="mod">
          <ac:chgData name="Renee THOMAS" userId="7388ade7-5052-4fc2-85b0-57f7b6ccd4a2" providerId="ADAL" clId="{E202F1F1-DDED-4291-848C-BDFEFB65ABF7}" dt="2022-06-01T21:05:22.280" v="46"/>
          <ac:picMkLst>
            <pc:docMk/>
            <pc:sldMk cId="3065600276" sldId="258"/>
            <ac:picMk id="21" creationId="{27550C02-AEB1-400E-B019-B9C34DD8DC58}"/>
          </ac:picMkLst>
        </pc:picChg>
        <pc:cxnChg chg="mod">
          <ac:chgData name="Renee THOMAS" userId="7388ade7-5052-4fc2-85b0-57f7b6ccd4a2" providerId="ADAL" clId="{E202F1F1-DDED-4291-848C-BDFEFB65ABF7}" dt="2022-06-01T21:05:22.280" v="46"/>
          <ac:cxnSpMkLst>
            <pc:docMk/>
            <pc:sldMk cId="3065600276" sldId="258"/>
            <ac:cxnSpMk id="19" creationId="{8672709D-F095-4CCA-BC42-6696B81A59F7}"/>
          </ac:cxnSpMkLst>
        </pc:cxnChg>
      </pc:sldChg>
      <pc:sldChg chg="addSp delSp modSp mod">
        <pc:chgData name="Renee THOMAS" userId="7388ade7-5052-4fc2-85b0-57f7b6ccd4a2" providerId="ADAL" clId="{E202F1F1-DDED-4291-848C-BDFEFB65ABF7}" dt="2022-06-01T21:07:17.159" v="99" actId="478"/>
        <pc:sldMkLst>
          <pc:docMk/>
          <pc:sldMk cId="0" sldId="322"/>
        </pc:sldMkLst>
        <pc:grpChg chg="add del mod">
          <ac:chgData name="Renee THOMAS" userId="7388ade7-5052-4fc2-85b0-57f7b6ccd4a2" providerId="ADAL" clId="{E202F1F1-DDED-4291-848C-BDFEFB65ABF7}" dt="2022-06-01T21:07:17.159" v="99" actId="478"/>
          <ac:grpSpMkLst>
            <pc:docMk/>
            <pc:sldMk cId="0" sldId="322"/>
            <ac:grpSpMk id="8" creationId="{3A5AA64A-13FD-4CED-B7B3-B75D190603BB}"/>
          </ac:grpSpMkLst>
        </pc:grpChg>
        <pc:grpChg chg="del mod">
          <ac:chgData name="Renee THOMAS" userId="7388ade7-5052-4fc2-85b0-57f7b6ccd4a2" providerId="ADAL" clId="{E202F1F1-DDED-4291-848C-BDFEFB65ABF7}" dt="2022-06-01T21:07:13.228" v="98" actId="478"/>
          <ac:grpSpMkLst>
            <pc:docMk/>
            <pc:sldMk cId="0" sldId="322"/>
            <ac:grpSpMk id="9" creationId="{68BF9B48-DDB4-41DA-9741-2D5DD98B742B}"/>
          </ac:grpSpMkLst>
        </pc:grpChg>
        <pc:picChg chg="del mod">
          <ac:chgData name="Renee THOMAS" userId="7388ade7-5052-4fc2-85b0-57f7b6ccd4a2" providerId="ADAL" clId="{E202F1F1-DDED-4291-848C-BDFEFB65ABF7}" dt="2022-06-01T21:07:13.228" v="98" actId="478"/>
          <ac:picMkLst>
            <pc:docMk/>
            <pc:sldMk cId="0" sldId="322"/>
            <ac:picMk id="11" creationId="{66CC233C-EE49-4541-B76E-F678A1419C36}"/>
          </ac:picMkLst>
        </pc:picChg>
        <pc:picChg chg="mod topLvl">
          <ac:chgData name="Renee THOMAS" userId="7388ade7-5052-4fc2-85b0-57f7b6ccd4a2" providerId="ADAL" clId="{E202F1F1-DDED-4291-848C-BDFEFB65ABF7}" dt="2022-06-01T21:07:17.159" v="99" actId="478"/>
          <ac:picMkLst>
            <pc:docMk/>
            <pc:sldMk cId="0" sldId="322"/>
            <ac:picMk id="12" creationId="{9D5A67D2-350A-468F-8EE5-575720EB0BB4}"/>
          </ac:picMkLst>
        </pc:picChg>
        <pc:picChg chg="del">
          <ac:chgData name="Renee THOMAS" userId="7388ade7-5052-4fc2-85b0-57f7b6ccd4a2" providerId="ADAL" clId="{E202F1F1-DDED-4291-848C-BDFEFB65ABF7}" dt="2022-06-01T21:07:05.898" v="95" actId="478"/>
          <ac:picMkLst>
            <pc:docMk/>
            <pc:sldMk cId="0" sldId="322"/>
            <ac:picMk id="606" creationId="{00000000-0000-0000-0000-000000000000}"/>
          </ac:picMkLst>
        </pc:picChg>
        <pc:cxnChg chg="del mod topLvl">
          <ac:chgData name="Renee THOMAS" userId="7388ade7-5052-4fc2-85b0-57f7b6ccd4a2" providerId="ADAL" clId="{E202F1F1-DDED-4291-848C-BDFEFB65ABF7}" dt="2022-06-01T21:07:17.159" v="99" actId="478"/>
          <ac:cxnSpMkLst>
            <pc:docMk/>
            <pc:sldMk cId="0" sldId="322"/>
            <ac:cxnSpMk id="10" creationId="{2280BBF7-1860-439C-B79B-860B74911466}"/>
          </ac:cxnSpMkLst>
        </pc:cxnChg>
      </pc:sldChg>
      <pc:sldChg chg="addSp delSp modSp mod">
        <pc:chgData name="Renee THOMAS" userId="7388ade7-5052-4fc2-85b0-57f7b6ccd4a2" providerId="ADAL" clId="{E202F1F1-DDED-4291-848C-BDFEFB65ABF7}" dt="2022-06-01T21:05:25.131" v="48"/>
        <pc:sldMkLst>
          <pc:docMk/>
          <pc:sldMk cId="2030785789" sldId="405"/>
        </pc:sldMkLst>
        <pc:grpChg chg="del">
          <ac:chgData name="Renee THOMAS" userId="7388ade7-5052-4fc2-85b0-57f7b6ccd4a2" providerId="ADAL" clId="{E202F1F1-DDED-4291-848C-BDFEFB65ABF7}" dt="2022-06-01T21:05:24.615" v="47" actId="478"/>
          <ac:grpSpMkLst>
            <pc:docMk/>
            <pc:sldMk cId="2030785789" sldId="405"/>
            <ac:grpSpMk id="11" creationId="{2EA7A78C-22D4-439C-8B9F-29DAF66E2D3C}"/>
          </ac:grpSpMkLst>
        </pc:grpChg>
        <pc:grpChg chg="add mod">
          <ac:chgData name="Renee THOMAS" userId="7388ade7-5052-4fc2-85b0-57f7b6ccd4a2" providerId="ADAL" clId="{E202F1F1-DDED-4291-848C-BDFEFB65ABF7}" dt="2022-06-01T21:05:25.131" v="48"/>
          <ac:grpSpMkLst>
            <pc:docMk/>
            <pc:sldMk cId="2030785789" sldId="405"/>
            <ac:grpSpMk id="15" creationId="{0ED6D390-7822-40EC-A009-459BCCFBEEA1}"/>
          </ac:grpSpMkLst>
        </pc:grpChg>
        <pc:grpChg chg="mod">
          <ac:chgData name="Renee THOMAS" userId="7388ade7-5052-4fc2-85b0-57f7b6ccd4a2" providerId="ADAL" clId="{E202F1F1-DDED-4291-848C-BDFEFB65ABF7}" dt="2022-06-01T21:05:25.131" v="48"/>
          <ac:grpSpMkLst>
            <pc:docMk/>
            <pc:sldMk cId="2030785789" sldId="405"/>
            <ac:grpSpMk id="16" creationId="{C06ABEC8-A68D-455F-9F22-BCA8C285CD91}"/>
          </ac:grpSpMkLst>
        </pc:grpChg>
        <pc:picChg chg="mod">
          <ac:chgData name="Renee THOMAS" userId="7388ade7-5052-4fc2-85b0-57f7b6ccd4a2" providerId="ADAL" clId="{E202F1F1-DDED-4291-848C-BDFEFB65ABF7}" dt="2022-06-01T21:05:25.131" v="48"/>
          <ac:picMkLst>
            <pc:docMk/>
            <pc:sldMk cId="2030785789" sldId="405"/>
            <ac:picMk id="19" creationId="{ABB6EEBB-2A3C-43C7-BE8E-C03969964902}"/>
          </ac:picMkLst>
        </pc:picChg>
        <pc:picChg chg="mod">
          <ac:chgData name="Renee THOMAS" userId="7388ade7-5052-4fc2-85b0-57f7b6ccd4a2" providerId="ADAL" clId="{E202F1F1-DDED-4291-848C-BDFEFB65ABF7}" dt="2022-06-01T21:05:25.131" v="48"/>
          <ac:picMkLst>
            <pc:docMk/>
            <pc:sldMk cId="2030785789" sldId="405"/>
            <ac:picMk id="20" creationId="{5203A229-8FAA-4E80-804C-6110D9EA9F74}"/>
          </ac:picMkLst>
        </pc:picChg>
        <pc:cxnChg chg="mod">
          <ac:chgData name="Renee THOMAS" userId="7388ade7-5052-4fc2-85b0-57f7b6ccd4a2" providerId="ADAL" clId="{E202F1F1-DDED-4291-848C-BDFEFB65ABF7}" dt="2022-06-01T21:05:25.131" v="48"/>
          <ac:cxnSpMkLst>
            <pc:docMk/>
            <pc:sldMk cId="2030785789" sldId="405"/>
            <ac:cxnSpMk id="17" creationId="{3196A53B-8459-4E4A-84DC-04FE06D1412F}"/>
          </ac:cxnSpMkLst>
        </pc:cxnChg>
      </pc:sldChg>
      <pc:sldChg chg="addSp delSp modSp mod">
        <pc:chgData name="Renee THOMAS" userId="7388ade7-5052-4fc2-85b0-57f7b6ccd4a2" providerId="ADAL" clId="{E202F1F1-DDED-4291-848C-BDFEFB65ABF7}" dt="2022-06-01T21:05:28.916" v="50"/>
        <pc:sldMkLst>
          <pc:docMk/>
          <pc:sldMk cId="208549061" sldId="406"/>
        </pc:sldMkLst>
        <pc:grpChg chg="add mod">
          <ac:chgData name="Renee THOMAS" userId="7388ade7-5052-4fc2-85b0-57f7b6ccd4a2" providerId="ADAL" clId="{E202F1F1-DDED-4291-848C-BDFEFB65ABF7}" dt="2022-06-01T21:05:28.916" v="50"/>
          <ac:grpSpMkLst>
            <pc:docMk/>
            <pc:sldMk cId="208549061" sldId="406"/>
            <ac:grpSpMk id="8" creationId="{FA84A580-4789-48D7-8242-6BEC6971340D}"/>
          </ac:grpSpMkLst>
        </pc:grpChg>
        <pc:grpChg chg="mod">
          <ac:chgData name="Renee THOMAS" userId="7388ade7-5052-4fc2-85b0-57f7b6ccd4a2" providerId="ADAL" clId="{E202F1F1-DDED-4291-848C-BDFEFB65ABF7}" dt="2022-06-01T21:05:28.916" v="50"/>
          <ac:grpSpMkLst>
            <pc:docMk/>
            <pc:sldMk cId="208549061" sldId="406"/>
            <ac:grpSpMk id="9" creationId="{9DA26A75-57EA-4FA1-802D-CA67F92899A9}"/>
          </ac:grpSpMkLst>
        </pc:grpChg>
        <pc:grpChg chg="del">
          <ac:chgData name="Renee THOMAS" userId="7388ade7-5052-4fc2-85b0-57f7b6ccd4a2" providerId="ADAL" clId="{E202F1F1-DDED-4291-848C-BDFEFB65ABF7}" dt="2022-06-01T21:05:28.391" v="49" actId="478"/>
          <ac:grpSpMkLst>
            <pc:docMk/>
            <pc:sldMk cId="208549061" sldId="406"/>
            <ac:grpSpMk id="11" creationId="{2EA7A78C-22D4-439C-8B9F-29DAF66E2D3C}"/>
          </ac:grpSpMkLst>
        </pc:grpChg>
        <pc:picChg chg="mod">
          <ac:chgData name="Renee THOMAS" userId="7388ade7-5052-4fc2-85b0-57f7b6ccd4a2" providerId="ADAL" clId="{E202F1F1-DDED-4291-848C-BDFEFB65ABF7}" dt="2022-06-01T21:05:28.916" v="50"/>
          <ac:picMkLst>
            <pc:docMk/>
            <pc:sldMk cId="208549061" sldId="406"/>
            <ac:picMk id="17" creationId="{9305B13C-8D96-454E-8DB4-A984ED54000B}"/>
          </ac:picMkLst>
        </pc:picChg>
        <pc:picChg chg="mod">
          <ac:chgData name="Renee THOMAS" userId="7388ade7-5052-4fc2-85b0-57f7b6ccd4a2" providerId="ADAL" clId="{E202F1F1-DDED-4291-848C-BDFEFB65ABF7}" dt="2022-06-01T21:05:28.916" v="50"/>
          <ac:picMkLst>
            <pc:docMk/>
            <pc:sldMk cId="208549061" sldId="406"/>
            <ac:picMk id="18" creationId="{EFE4E3C3-6DE3-4BF2-9BB1-5254C2092336}"/>
          </ac:picMkLst>
        </pc:picChg>
        <pc:cxnChg chg="mod">
          <ac:chgData name="Renee THOMAS" userId="7388ade7-5052-4fc2-85b0-57f7b6ccd4a2" providerId="ADAL" clId="{E202F1F1-DDED-4291-848C-BDFEFB65ABF7}" dt="2022-06-01T21:05:28.916" v="50"/>
          <ac:cxnSpMkLst>
            <pc:docMk/>
            <pc:sldMk cId="208549061" sldId="406"/>
            <ac:cxnSpMk id="16" creationId="{D28D7051-F1AB-4E27-B83A-7A8A08142A51}"/>
          </ac:cxnSpMkLst>
        </pc:cxnChg>
      </pc:sldChg>
      <pc:sldChg chg="addSp delSp modSp mod">
        <pc:chgData name="Renee THOMAS" userId="7388ade7-5052-4fc2-85b0-57f7b6ccd4a2" providerId="ADAL" clId="{E202F1F1-DDED-4291-848C-BDFEFB65ABF7}" dt="2022-06-01T21:05:34.321" v="54"/>
        <pc:sldMkLst>
          <pc:docMk/>
          <pc:sldMk cId="3170151945" sldId="407"/>
        </pc:sldMkLst>
        <pc:grpChg chg="del">
          <ac:chgData name="Renee THOMAS" userId="7388ade7-5052-4fc2-85b0-57f7b6ccd4a2" providerId="ADAL" clId="{E202F1F1-DDED-4291-848C-BDFEFB65ABF7}" dt="2022-06-01T21:05:33.833" v="53" actId="478"/>
          <ac:grpSpMkLst>
            <pc:docMk/>
            <pc:sldMk cId="3170151945" sldId="407"/>
            <ac:grpSpMk id="11" creationId="{2EA7A78C-22D4-439C-8B9F-29DAF66E2D3C}"/>
          </ac:grpSpMkLst>
        </pc:grpChg>
        <pc:grpChg chg="add mod">
          <ac:chgData name="Renee THOMAS" userId="7388ade7-5052-4fc2-85b0-57f7b6ccd4a2" providerId="ADAL" clId="{E202F1F1-DDED-4291-848C-BDFEFB65ABF7}" dt="2022-06-01T21:05:34.321" v="54"/>
          <ac:grpSpMkLst>
            <pc:docMk/>
            <pc:sldMk cId="3170151945" sldId="407"/>
            <ac:grpSpMk id="14" creationId="{241B18DF-67DB-4E2D-B648-6E57EDD59E20}"/>
          </ac:grpSpMkLst>
        </pc:grpChg>
        <pc:grpChg chg="mod">
          <ac:chgData name="Renee THOMAS" userId="7388ade7-5052-4fc2-85b0-57f7b6ccd4a2" providerId="ADAL" clId="{E202F1F1-DDED-4291-848C-BDFEFB65ABF7}" dt="2022-06-01T21:05:34.321" v="54"/>
          <ac:grpSpMkLst>
            <pc:docMk/>
            <pc:sldMk cId="3170151945" sldId="407"/>
            <ac:grpSpMk id="19" creationId="{643C1899-4CE6-4EB5-99AC-8A12D1B2BE74}"/>
          </ac:grpSpMkLst>
        </pc:grpChg>
        <pc:picChg chg="mod">
          <ac:chgData name="Renee THOMAS" userId="7388ade7-5052-4fc2-85b0-57f7b6ccd4a2" providerId="ADAL" clId="{E202F1F1-DDED-4291-848C-BDFEFB65ABF7}" dt="2022-06-01T21:05:34.321" v="54"/>
          <ac:picMkLst>
            <pc:docMk/>
            <pc:sldMk cId="3170151945" sldId="407"/>
            <ac:picMk id="22" creationId="{554D7F46-48F6-49FB-9EDB-972DC9EA26A8}"/>
          </ac:picMkLst>
        </pc:picChg>
        <pc:picChg chg="mod">
          <ac:chgData name="Renee THOMAS" userId="7388ade7-5052-4fc2-85b0-57f7b6ccd4a2" providerId="ADAL" clId="{E202F1F1-DDED-4291-848C-BDFEFB65ABF7}" dt="2022-06-01T21:05:34.321" v="54"/>
          <ac:picMkLst>
            <pc:docMk/>
            <pc:sldMk cId="3170151945" sldId="407"/>
            <ac:picMk id="23" creationId="{71677C97-837F-4A11-9B1C-72C4898AD157}"/>
          </ac:picMkLst>
        </pc:picChg>
        <pc:cxnChg chg="mod">
          <ac:chgData name="Renee THOMAS" userId="7388ade7-5052-4fc2-85b0-57f7b6ccd4a2" providerId="ADAL" clId="{E202F1F1-DDED-4291-848C-BDFEFB65ABF7}" dt="2022-06-01T21:05:34.321" v="54"/>
          <ac:cxnSpMkLst>
            <pc:docMk/>
            <pc:sldMk cId="3170151945" sldId="407"/>
            <ac:cxnSpMk id="20" creationId="{8813DFBE-C7BF-4347-BFBA-C91880BC5ABD}"/>
          </ac:cxnSpMkLst>
        </pc:cxnChg>
      </pc:sldChg>
      <pc:sldChg chg="addSp delSp modSp mod">
        <pc:chgData name="Renee THOMAS" userId="7388ade7-5052-4fc2-85b0-57f7b6ccd4a2" providerId="ADAL" clId="{E202F1F1-DDED-4291-848C-BDFEFB65ABF7}" dt="2022-06-01T21:05:36.975" v="56"/>
        <pc:sldMkLst>
          <pc:docMk/>
          <pc:sldMk cId="2020264700" sldId="408"/>
        </pc:sldMkLst>
        <pc:grpChg chg="del">
          <ac:chgData name="Renee THOMAS" userId="7388ade7-5052-4fc2-85b0-57f7b6ccd4a2" providerId="ADAL" clId="{E202F1F1-DDED-4291-848C-BDFEFB65ABF7}" dt="2022-06-01T21:05:36.273" v="55" actId="478"/>
          <ac:grpSpMkLst>
            <pc:docMk/>
            <pc:sldMk cId="2020264700" sldId="408"/>
            <ac:grpSpMk id="11" creationId="{2EA7A78C-22D4-439C-8B9F-29DAF66E2D3C}"/>
          </ac:grpSpMkLst>
        </pc:grpChg>
        <pc:grpChg chg="add mod">
          <ac:chgData name="Renee THOMAS" userId="7388ade7-5052-4fc2-85b0-57f7b6ccd4a2" providerId="ADAL" clId="{E202F1F1-DDED-4291-848C-BDFEFB65ABF7}" dt="2022-06-01T21:05:36.975" v="56"/>
          <ac:grpSpMkLst>
            <pc:docMk/>
            <pc:sldMk cId="2020264700" sldId="408"/>
            <ac:grpSpMk id="14" creationId="{93F47381-6CB5-44A4-91AA-A9AFBADD89C9}"/>
          </ac:grpSpMkLst>
        </pc:grpChg>
        <pc:grpChg chg="mod">
          <ac:chgData name="Renee THOMAS" userId="7388ade7-5052-4fc2-85b0-57f7b6ccd4a2" providerId="ADAL" clId="{E202F1F1-DDED-4291-848C-BDFEFB65ABF7}" dt="2022-06-01T21:05:36.975" v="56"/>
          <ac:grpSpMkLst>
            <pc:docMk/>
            <pc:sldMk cId="2020264700" sldId="408"/>
            <ac:grpSpMk id="18" creationId="{A712C42D-1AAE-4956-9A07-7F73C93985AC}"/>
          </ac:grpSpMkLst>
        </pc:grpChg>
        <pc:picChg chg="mod">
          <ac:chgData name="Renee THOMAS" userId="7388ade7-5052-4fc2-85b0-57f7b6ccd4a2" providerId="ADAL" clId="{E202F1F1-DDED-4291-848C-BDFEFB65ABF7}" dt="2022-06-01T21:05:36.975" v="56"/>
          <ac:picMkLst>
            <pc:docMk/>
            <pc:sldMk cId="2020264700" sldId="408"/>
            <ac:picMk id="22" creationId="{75ED47F1-B0D0-4E2D-8D0A-ECCFCF06AC14}"/>
          </ac:picMkLst>
        </pc:picChg>
        <pc:picChg chg="mod">
          <ac:chgData name="Renee THOMAS" userId="7388ade7-5052-4fc2-85b0-57f7b6ccd4a2" providerId="ADAL" clId="{E202F1F1-DDED-4291-848C-BDFEFB65ABF7}" dt="2022-06-01T21:05:36.975" v="56"/>
          <ac:picMkLst>
            <pc:docMk/>
            <pc:sldMk cId="2020264700" sldId="408"/>
            <ac:picMk id="23" creationId="{05F84316-730F-4E13-B137-7AC320987F7C}"/>
          </ac:picMkLst>
        </pc:picChg>
        <pc:cxnChg chg="mod">
          <ac:chgData name="Renee THOMAS" userId="7388ade7-5052-4fc2-85b0-57f7b6ccd4a2" providerId="ADAL" clId="{E202F1F1-DDED-4291-848C-BDFEFB65ABF7}" dt="2022-06-01T21:05:36.975" v="56"/>
          <ac:cxnSpMkLst>
            <pc:docMk/>
            <pc:sldMk cId="2020264700" sldId="408"/>
            <ac:cxnSpMk id="21" creationId="{B3B9B50F-2011-4C5D-80B7-D0609CB9F877}"/>
          </ac:cxnSpMkLst>
        </pc:cxnChg>
      </pc:sldChg>
      <pc:sldChg chg="addSp delSp modSp mod">
        <pc:chgData name="Renee THOMAS" userId="7388ade7-5052-4fc2-85b0-57f7b6ccd4a2" providerId="ADAL" clId="{E202F1F1-DDED-4291-848C-BDFEFB65ABF7}" dt="2022-06-01T21:05:44.315" v="58"/>
        <pc:sldMkLst>
          <pc:docMk/>
          <pc:sldMk cId="2275313087" sldId="409"/>
        </pc:sldMkLst>
        <pc:grpChg chg="add mod">
          <ac:chgData name="Renee THOMAS" userId="7388ade7-5052-4fc2-85b0-57f7b6ccd4a2" providerId="ADAL" clId="{E202F1F1-DDED-4291-848C-BDFEFB65ABF7}" dt="2022-06-01T21:05:44.315" v="58"/>
          <ac:grpSpMkLst>
            <pc:docMk/>
            <pc:sldMk cId="2275313087" sldId="409"/>
            <ac:grpSpMk id="8" creationId="{CE8F5E5E-8009-4DE2-BD5F-9FAAA07407EE}"/>
          </ac:grpSpMkLst>
        </pc:grpChg>
        <pc:grpChg chg="mod">
          <ac:chgData name="Renee THOMAS" userId="7388ade7-5052-4fc2-85b0-57f7b6ccd4a2" providerId="ADAL" clId="{E202F1F1-DDED-4291-848C-BDFEFB65ABF7}" dt="2022-06-01T21:05:44.315" v="58"/>
          <ac:grpSpMkLst>
            <pc:docMk/>
            <pc:sldMk cId="2275313087" sldId="409"/>
            <ac:grpSpMk id="9" creationId="{76A11465-227C-4AA7-B4F9-692BAAC9C3A0}"/>
          </ac:grpSpMkLst>
        </pc:grpChg>
        <pc:grpChg chg="del">
          <ac:chgData name="Renee THOMAS" userId="7388ade7-5052-4fc2-85b0-57f7b6ccd4a2" providerId="ADAL" clId="{E202F1F1-DDED-4291-848C-BDFEFB65ABF7}" dt="2022-06-01T21:05:43.573" v="57" actId="478"/>
          <ac:grpSpMkLst>
            <pc:docMk/>
            <pc:sldMk cId="2275313087" sldId="409"/>
            <ac:grpSpMk id="11" creationId="{2EA7A78C-22D4-439C-8B9F-29DAF66E2D3C}"/>
          </ac:grpSpMkLst>
        </pc:grpChg>
        <pc:picChg chg="mod">
          <ac:chgData name="Renee THOMAS" userId="7388ade7-5052-4fc2-85b0-57f7b6ccd4a2" providerId="ADAL" clId="{E202F1F1-DDED-4291-848C-BDFEFB65ABF7}" dt="2022-06-01T21:05:44.315" v="58"/>
          <ac:picMkLst>
            <pc:docMk/>
            <pc:sldMk cId="2275313087" sldId="409"/>
            <ac:picMk id="16" creationId="{0BEFAA2F-EC6F-439D-A8E0-7B9BD86E7629}"/>
          </ac:picMkLst>
        </pc:picChg>
        <pc:picChg chg="mod">
          <ac:chgData name="Renee THOMAS" userId="7388ade7-5052-4fc2-85b0-57f7b6ccd4a2" providerId="ADAL" clId="{E202F1F1-DDED-4291-848C-BDFEFB65ABF7}" dt="2022-06-01T21:05:44.315" v="58"/>
          <ac:picMkLst>
            <pc:docMk/>
            <pc:sldMk cId="2275313087" sldId="409"/>
            <ac:picMk id="17" creationId="{D29AD6E1-8AC6-45C6-BEDF-2124A531EE85}"/>
          </ac:picMkLst>
        </pc:picChg>
        <pc:cxnChg chg="mod">
          <ac:chgData name="Renee THOMAS" userId="7388ade7-5052-4fc2-85b0-57f7b6ccd4a2" providerId="ADAL" clId="{E202F1F1-DDED-4291-848C-BDFEFB65ABF7}" dt="2022-06-01T21:05:44.315" v="58"/>
          <ac:cxnSpMkLst>
            <pc:docMk/>
            <pc:sldMk cId="2275313087" sldId="409"/>
            <ac:cxnSpMk id="14" creationId="{582A9909-1402-4909-922B-F5432D80EB2A}"/>
          </ac:cxnSpMkLst>
        </pc:cxnChg>
      </pc:sldChg>
      <pc:sldChg chg="addSp delSp modSp mod">
        <pc:chgData name="Renee THOMAS" userId="7388ade7-5052-4fc2-85b0-57f7b6ccd4a2" providerId="ADAL" clId="{E202F1F1-DDED-4291-848C-BDFEFB65ABF7}" dt="2022-06-01T21:05:52.147" v="60"/>
        <pc:sldMkLst>
          <pc:docMk/>
          <pc:sldMk cId="2807672438" sldId="410"/>
        </pc:sldMkLst>
        <pc:grpChg chg="del">
          <ac:chgData name="Renee THOMAS" userId="7388ade7-5052-4fc2-85b0-57f7b6ccd4a2" providerId="ADAL" clId="{E202F1F1-DDED-4291-848C-BDFEFB65ABF7}" dt="2022-06-01T21:05:51.617" v="59" actId="478"/>
          <ac:grpSpMkLst>
            <pc:docMk/>
            <pc:sldMk cId="2807672438" sldId="410"/>
            <ac:grpSpMk id="11" creationId="{2EA7A78C-22D4-439C-8B9F-29DAF66E2D3C}"/>
          </ac:grpSpMkLst>
        </pc:grpChg>
        <pc:grpChg chg="add mod">
          <ac:chgData name="Renee THOMAS" userId="7388ade7-5052-4fc2-85b0-57f7b6ccd4a2" providerId="ADAL" clId="{E202F1F1-DDED-4291-848C-BDFEFB65ABF7}" dt="2022-06-01T21:05:52.147" v="60"/>
          <ac:grpSpMkLst>
            <pc:docMk/>
            <pc:sldMk cId="2807672438" sldId="410"/>
            <ac:grpSpMk id="26" creationId="{0D9DC13A-5329-400F-A811-4494F8A62190}"/>
          </ac:grpSpMkLst>
        </pc:grpChg>
        <pc:grpChg chg="mod">
          <ac:chgData name="Renee THOMAS" userId="7388ade7-5052-4fc2-85b0-57f7b6ccd4a2" providerId="ADAL" clId="{E202F1F1-DDED-4291-848C-BDFEFB65ABF7}" dt="2022-06-01T21:05:52.147" v="60"/>
          <ac:grpSpMkLst>
            <pc:docMk/>
            <pc:sldMk cId="2807672438" sldId="410"/>
            <ac:grpSpMk id="27" creationId="{9A5F7B22-FAF8-4100-982E-3B67A4384103}"/>
          </ac:grpSpMkLst>
        </pc:grpChg>
        <pc:picChg chg="mod">
          <ac:chgData name="Renee THOMAS" userId="7388ade7-5052-4fc2-85b0-57f7b6ccd4a2" providerId="ADAL" clId="{E202F1F1-DDED-4291-848C-BDFEFB65ABF7}" dt="2022-06-01T21:05:52.147" v="60"/>
          <ac:picMkLst>
            <pc:docMk/>
            <pc:sldMk cId="2807672438" sldId="410"/>
            <ac:picMk id="29" creationId="{B4FB05BF-091B-48AB-BAC2-C76B686C8FD2}"/>
          </ac:picMkLst>
        </pc:picChg>
        <pc:picChg chg="mod">
          <ac:chgData name="Renee THOMAS" userId="7388ade7-5052-4fc2-85b0-57f7b6ccd4a2" providerId="ADAL" clId="{E202F1F1-DDED-4291-848C-BDFEFB65ABF7}" dt="2022-06-01T21:05:52.147" v="60"/>
          <ac:picMkLst>
            <pc:docMk/>
            <pc:sldMk cId="2807672438" sldId="410"/>
            <ac:picMk id="30" creationId="{031D068E-177C-4114-B015-11ED7667E2F1}"/>
          </ac:picMkLst>
        </pc:picChg>
        <pc:cxnChg chg="mod">
          <ac:chgData name="Renee THOMAS" userId="7388ade7-5052-4fc2-85b0-57f7b6ccd4a2" providerId="ADAL" clId="{E202F1F1-DDED-4291-848C-BDFEFB65ABF7}" dt="2022-06-01T21:05:52.147" v="60"/>
          <ac:cxnSpMkLst>
            <pc:docMk/>
            <pc:sldMk cId="2807672438" sldId="410"/>
            <ac:cxnSpMk id="28" creationId="{C42E2B8B-297D-4A51-8E82-55AC95968688}"/>
          </ac:cxnSpMkLst>
        </pc:cxnChg>
      </pc:sldChg>
      <pc:sldChg chg="addSp delSp modSp mod">
        <pc:chgData name="Renee THOMAS" userId="7388ade7-5052-4fc2-85b0-57f7b6ccd4a2" providerId="ADAL" clId="{E202F1F1-DDED-4291-848C-BDFEFB65ABF7}" dt="2022-06-01T21:05:55.862" v="62"/>
        <pc:sldMkLst>
          <pc:docMk/>
          <pc:sldMk cId="187353942" sldId="411"/>
        </pc:sldMkLst>
        <pc:grpChg chg="add mod">
          <ac:chgData name="Renee THOMAS" userId="7388ade7-5052-4fc2-85b0-57f7b6ccd4a2" providerId="ADAL" clId="{E202F1F1-DDED-4291-848C-BDFEFB65ABF7}" dt="2022-06-01T21:05:55.862" v="62"/>
          <ac:grpSpMkLst>
            <pc:docMk/>
            <pc:sldMk cId="187353942" sldId="411"/>
            <ac:grpSpMk id="8" creationId="{561E2B3D-ECA2-417E-A2BB-89567E9514FC}"/>
          </ac:grpSpMkLst>
        </pc:grpChg>
        <pc:grpChg chg="mod">
          <ac:chgData name="Renee THOMAS" userId="7388ade7-5052-4fc2-85b0-57f7b6ccd4a2" providerId="ADAL" clId="{E202F1F1-DDED-4291-848C-BDFEFB65ABF7}" dt="2022-06-01T21:05:55.862" v="62"/>
          <ac:grpSpMkLst>
            <pc:docMk/>
            <pc:sldMk cId="187353942" sldId="411"/>
            <ac:grpSpMk id="9" creationId="{35AFBC8D-D0E0-48DA-ADA8-C07D242FB82B}"/>
          </ac:grpSpMkLst>
        </pc:grpChg>
        <pc:grpChg chg="del">
          <ac:chgData name="Renee THOMAS" userId="7388ade7-5052-4fc2-85b0-57f7b6ccd4a2" providerId="ADAL" clId="{E202F1F1-DDED-4291-848C-BDFEFB65ABF7}" dt="2022-06-01T21:05:55.208" v="61" actId="478"/>
          <ac:grpSpMkLst>
            <pc:docMk/>
            <pc:sldMk cId="187353942" sldId="411"/>
            <ac:grpSpMk id="11" creationId="{2EA7A78C-22D4-439C-8B9F-29DAF66E2D3C}"/>
          </ac:grpSpMkLst>
        </pc:grpChg>
        <pc:picChg chg="mod">
          <ac:chgData name="Renee THOMAS" userId="7388ade7-5052-4fc2-85b0-57f7b6ccd4a2" providerId="ADAL" clId="{E202F1F1-DDED-4291-848C-BDFEFB65ABF7}" dt="2022-06-01T21:05:55.862" v="62"/>
          <ac:picMkLst>
            <pc:docMk/>
            <pc:sldMk cId="187353942" sldId="411"/>
            <ac:picMk id="16" creationId="{4BC28267-48BE-4576-AF61-4315CFFB79B2}"/>
          </ac:picMkLst>
        </pc:picChg>
        <pc:picChg chg="mod">
          <ac:chgData name="Renee THOMAS" userId="7388ade7-5052-4fc2-85b0-57f7b6ccd4a2" providerId="ADAL" clId="{E202F1F1-DDED-4291-848C-BDFEFB65ABF7}" dt="2022-06-01T21:05:55.862" v="62"/>
          <ac:picMkLst>
            <pc:docMk/>
            <pc:sldMk cId="187353942" sldId="411"/>
            <ac:picMk id="17" creationId="{45DB3EDE-E428-476C-9F76-CA1AC14F9963}"/>
          </ac:picMkLst>
        </pc:picChg>
        <pc:cxnChg chg="mod">
          <ac:chgData name="Renee THOMAS" userId="7388ade7-5052-4fc2-85b0-57f7b6ccd4a2" providerId="ADAL" clId="{E202F1F1-DDED-4291-848C-BDFEFB65ABF7}" dt="2022-06-01T21:05:55.862" v="62"/>
          <ac:cxnSpMkLst>
            <pc:docMk/>
            <pc:sldMk cId="187353942" sldId="411"/>
            <ac:cxnSpMk id="14" creationId="{351C467A-163F-4E96-8B2B-23220E943364}"/>
          </ac:cxnSpMkLst>
        </pc:cxnChg>
      </pc:sldChg>
      <pc:sldChg chg="addSp delSp modSp mod">
        <pc:chgData name="Renee THOMAS" userId="7388ade7-5052-4fc2-85b0-57f7b6ccd4a2" providerId="ADAL" clId="{E202F1F1-DDED-4291-848C-BDFEFB65ABF7}" dt="2022-06-01T21:06:02.038" v="64"/>
        <pc:sldMkLst>
          <pc:docMk/>
          <pc:sldMk cId="1112311438" sldId="412"/>
        </pc:sldMkLst>
        <pc:grpChg chg="del">
          <ac:chgData name="Renee THOMAS" userId="7388ade7-5052-4fc2-85b0-57f7b6ccd4a2" providerId="ADAL" clId="{E202F1F1-DDED-4291-848C-BDFEFB65ABF7}" dt="2022-06-01T21:06:01.348" v="63" actId="478"/>
          <ac:grpSpMkLst>
            <pc:docMk/>
            <pc:sldMk cId="1112311438" sldId="412"/>
            <ac:grpSpMk id="11" creationId="{2EA7A78C-22D4-439C-8B9F-29DAF66E2D3C}"/>
          </ac:grpSpMkLst>
        </pc:grpChg>
        <pc:grpChg chg="add mod">
          <ac:chgData name="Renee THOMAS" userId="7388ade7-5052-4fc2-85b0-57f7b6ccd4a2" providerId="ADAL" clId="{E202F1F1-DDED-4291-848C-BDFEFB65ABF7}" dt="2022-06-01T21:06:02.038" v="64"/>
          <ac:grpSpMkLst>
            <pc:docMk/>
            <pc:sldMk cId="1112311438" sldId="412"/>
            <ac:grpSpMk id="14" creationId="{C73E7493-D716-4BEB-8A42-26D81D91AFBD}"/>
          </ac:grpSpMkLst>
        </pc:grpChg>
        <pc:grpChg chg="mod">
          <ac:chgData name="Renee THOMAS" userId="7388ade7-5052-4fc2-85b0-57f7b6ccd4a2" providerId="ADAL" clId="{E202F1F1-DDED-4291-848C-BDFEFB65ABF7}" dt="2022-06-01T21:06:02.038" v="64"/>
          <ac:grpSpMkLst>
            <pc:docMk/>
            <pc:sldMk cId="1112311438" sldId="412"/>
            <ac:grpSpMk id="16" creationId="{54B5443B-8B4E-468C-A5DF-A353C63D336B}"/>
          </ac:grpSpMkLst>
        </pc:grpChg>
        <pc:picChg chg="mod">
          <ac:chgData name="Renee THOMAS" userId="7388ade7-5052-4fc2-85b0-57f7b6ccd4a2" providerId="ADAL" clId="{E202F1F1-DDED-4291-848C-BDFEFB65ABF7}" dt="2022-06-01T21:06:02.038" v="64"/>
          <ac:picMkLst>
            <pc:docMk/>
            <pc:sldMk cId="1112311438" sldId="412"/>
            <ac:picMk id="18" creationId="{D3C31403-4775-476B-A0A8-E89DAB83792B}"/>
          </ac:picMkLst>
        </pc:picChg>
        <pc:picChg chg="mod">
          <ac:chgData name="Renee THOMAS" userId="7388ade7-5052-4fc2-85b0-57f7b6ccd4a2" providerId="ADAL" clId="{E202F1F1-DDED-4291-848C-BDFEFB65ABF7}" dt="2022-06-01T21:06:02.038" v="64"/>
          <ac:picMkLst>
            <pc:docMk/>
            <pc:sldMk cId="1112311438" sldId="412"/>
            <ac:picMk id="19" creationId="{B8DE876B-6870-4A6B-8F21-3AD47AFD6F7F}"/>
          </ac:picMkLst>
        </pc:picChg>
        <pc:cxnChg chg="mod">
          <ac:chgData name="Renee THOMAS" userId="7388ade7-5052-4fc2-85b0-57f7b6ccd4a2" providerId="ADAL" clId="{E202F1F1-DDED-4291-848C-BDFEFB65ABF7}" dt="2022-06-01T21:06:02.038" v="64"/>
          <ac:cxnSpMkLst>
            <pc:docMk/>
            <pc:sldMk cId="1112311438" sldId="412"/>
            <ac:cxnSpMk id="17" creationId="{9737CE1F-AAAC-4FFE-AE31-1C5EABB6482F}"/>
          </ac:cxnSpMkLst>
        </pc:cxnChg>
      </pc:sldChg>
      <pc:sldChg chg="addSp delSp modSp mod">
        <pc:chgData name="Renee THOMAS" userId="7388ade7-5052-4fc2-85b0-57f7b6ccd4a2" providerId="ADAL" clId="{E202F1F1-DDED-4291-848C-BDFEFB65ABF7}" dt="2022-06-01T21:06:04.806" v="66"/>
        <pc:sldMkLst>
          <pc:docMk/>
          <pc:sldMk cId="3257591940" sldId="413"/>
        </pc:sldMkLst>
        <pc:grpChg chg="del">
          <ac:chgData name="Renee THOMAS" userId="7388ade7-5052-4fc2-85b0-57f7b6ccd4a2" providerId="ADAL" clId="{E202F1F1-DDED-4291-848C-BDFEFB65ABF7}" dt="2022-06-01T21:06:04.262" v="65" actId="478"/>
          <ac:grpSpMkLst>
            <pc:docMk/>
            <pc:sldMk cId="3257591940" sldId="413"/>
            <ac:grpSpMk id="11" creationId="{2EA7A78C-22D4-439C-8B9F-29DAF66E2D3C}"/>
          </ac:grpSpMkLst>
        </pc:grpChg>
        <pc:grpChg chg="add mod">
          <ac:chgData name="Renee THOMAS" userId="7388ade7-5052-4fc2-85b0-57f7b6ccd4a2" providerId="ADAL" clId="{E202F1F1-DDED-4291-848C-BDFEFB65ABF7}" dt="2022-06-01T21:06:04.806" v="66"/>
          <ac:grpSpMkLst>
            <pc:docMk/>
            <pc:sldMk cId="3257591940" sldId="413"/>
            <ac:grpSpMk id="14" creationId="{AAB622D3-BE9B-48E3-90A3-00946781A471}"/>
          </ac:grpSpMkLst>
        </pc:grpChg>
        <pc:grpChg chg="mod">
          <ac:chgData name="Renee THOMAS" userId="7388ade7-5052-4fc2-85b0-57f7b6ccd4a2" providerId="ADAL" clId="{E202F1F1-DDED-4291-848C-BDFEFB65ABF7}" dt="2022-06-01T21:06:04.806" v="66"/>
          <ac:grpSpMkLst>
            <pc:docMk/>
            <pc:sldMk cId="3257591940" sldId="413"/>
            <ac:grpSpMk id="19" creationId="{2843069C-3B44-443F-ADC7-01F6404BB38B}"/>
          </ac:grpSpMkLst>
        </pc:grpChg>
        <pc:picChg chg="mod">
          <ac:chgData name="Renee THOMAS" userId="7388ade7-5052-4fc2-85b0-57f7b6ccd4a2" providerId="ADAL" clId="{E202F1F1-DDED-4291-848C-BDFEFB65ABF7}" dt="2022-06-01T21:06:04.806" v="66"/>
          <ac:picMkLst>
            <pc:docMk/>
            <pc:sldMk cId="3257591940" sldId="413"/>
            <ac:picMk id="21" creationId="{E2EDF596-DE80-42CA-96EF-F77D02C8AEDA}"/>
          </ac:picMkLst>
        </pc:picChg>
        <pc:picChg chg="mod">
          <ac:chgData name="Renee THOMAS" userId="7388ade7-5052-4fc2-85b0-57f7b6ccd4a2" providerId="ADAL" clId="{E202F1F1-DDED-4291-848C-BDFEFB65ABF7}" dt="2022-06-01T21:06:04.806" v="66"/>
          <ac:picMkLst>
            <pc:docMk/>
            <pc:sldMk cId="3257591940" sldId="413"/>
            <ac:picMk id="22" creationId="{055A1F8D-A78F-44F5-B0AB-5D772944BF43}"/>
          </ac:picMkLst>
        </pc:picChg>
        <pc:cxnChg chg="mod">
          <ac:chgData name="Renee THOMAS" userId="7388ade7-5052-4fc2-85b0-57f7b6ccd4a2" providerId="ADAL" clId="{E202F1F1-DDED-4291-848C-BDFEFB65ABF7}" dt="2022-06-01T21:06:04.806" v="66"/>
          <ac:cxnSpMkLst>
            <pc:docMk/>
            <pc:sldMk cId="3257591940" sldId="413"/>
            <ac:cxnSpMk id="20" creationId="{7B45CA36-16C9-4D0F-A150-BAF6CCE98C6D}"/>
          </ac:cxnSpMkLst>
        </pc:cxnChg>
      </pc:sldChg>
      <pc:sldChg chg="addSp delSp modSp mod">
        <pc:chgData name="Renee THOMAS" userId="7388ade7-5052-4fc2-85b0-57f7b6ccd4a2" providerId="ADAL" clId="{E202F1F1-DDED-4291-848C-BDFEFB65ABF7}" dt="2022-06-01T21:06:10.594" v="70"/>
        <pc:sldMkLst>
          <pc:docMk/>
          <pc:sldMk cId="3854846215" sldId="414"/>
        </pc:sldMkLst>
        <pc:grpChg chg="del">
          <ac:chgData name="Renee THOMAS" userId="7388ade7-5052-4fc2-85b0-57f7b6ccd4a2" providerId="ADAL" clId="{E202F1F1-DDED-4291-848C-BDFEFB65ABF7}" dt="2022-06-01T21:06:09.884" v="69" actId="478"/>
          <ac:grpSpMkLst>
            <pc:docMk/>
            <pc:sldMk cId="3854846215" sldId="414"/>
            <ac:grpSpMk id="11" creationId="{2EA7A78C-22D4-439C-8B9F-29DAF66E2D3C}"/>
          </ac:grpSpMkLst>
        </pc:grpChg>
        <pc:grpChg chg="add mod">
          <ac:chgData name="Renee THOMAS" userId="7388ade7-5052-4fc2-85b0-57f7b6ccd4a2" providerId="ADAL" clId="{E202F1F1-DDED-4291-848C-BDFEFB65ABF7}" dt="2022-06-01T21:06:10.594" v="70"/>
          <ac:grpSpMkLst>
            <pc:docMk/>
            <pc:sldMk cId="3854846215" sldId="414"/>
            <ac:grpSpMk id="14" creationId="{E94B67DE-4B0E-46C9-9250-EE4322CD53A5}"/>
          </ac:grpSpMkLst>
        </pc:grpChg>
        <pc:grpChg chg="mod">
          <ac:chgData name="Renee THOMAS" userId="7388ade7-5052-4fc2-85b0-57f7b6ccd4a2" providerId="ADAL" clId="{E202F1F1-DDED-4291-848C-BDFEFB65ABF7}" dt="2022-06-01T21:06:10.594" v="70"/>
          <ac:grpSpMkLst>
            <pc:docMk/>
            <pc:sldMk cId="3854846215" sldId="414"/>
            <ac:grpSpMk id="17" creationId="{A2261B49-84D5-4038-98E4-35E051BC4495}"/>
          </ac:grpSpMkLst>
        </pc:grpChg>
        <pc:picChg chg="mod">
          <ac:chgData name="Renee THOMAS" userId="7388ade7-5052-4fc2-85b0-57f7b6ccd4a2" providerId="ADAL" clId="{E202F1F1-DDED-4291-848C-BDFEFB65ABF7}" dt="2022-06-01T21:06:10.594" v="70"/>
          <ac:picMkLst>
            <pc:docMk/>
            <pc:sldMk cId="3854846215" sldId="414"/>
            <ac:picMk id="20" creationId="{E96A661A-CED8-474B-B841-25490A31B8DF}"/>
          </ac:picMkLst>
        </pc:picChg>
        <pc:picChg chg="mod">
          <ac:chgData name="Renee THOMAS" userId="7388ade7-5052-4fc2-85b0-57f7b6ccd4a2" providerId="ADAL" clId="{E202F1F1-DDED-4291-848C-BDFEFB65ABF7}" dt="2022-06-01T21:06:10.594" v="70"/>
          <ac:picMkLst>
            <pc:docMk/>
            <pc:sldMk cId="3854846215" sldId="414"/>
            <ac:picMk id="21" creationId="{D554B867-668C-4451-8818-B76E865DDF36}"/>
          </ac:picMkLst>
        </pc:picChg>
        <pc:cxnChg chg="mod">
          <ac:chgData name="Renee THOMAS" userId="7388ade7-5052-4fc2-85b0-57f7b6ccd4a2" providerId="ADAL" clId="{E202F1F1-DDED-4291-848C-BDFEFB65ABF7}" dt="2022-06-01T21:06:10.594" v="70"/>
          <ac:cxnSpMkLst>
            <pc:docMk/>
            <pc:sldMk cId="3854846215" sldId="414"/>
            <ac:cxnSpMk id="19" creationId="{E76A0956-EFB1-4CF7-AB5F-04F8BAC91710}"/>
          </ac:cxnSpMkLst>
        </pc:cxnChg>
      </pc:sldChg>
      <pc:sldChg chg="addSp delSp modSp mod">
        <pc:chgData name="Renee THOMAS" userId="7388ade7-5052-4fc2-85b0-57f7b6ccd4a2" providerId="ADAL" clId="{E202F1F1-DDED-4291-848C-BDFEFB65ABF7}" dt="2022-06-01T21:06:13.556" v="72"/>
        <pc:sldMkLst>
          <pc:docMk/>
          <pc:sldMk cId="2952399962" sldId="415"/>
        </pc:sldMkLst>
        <pc:grpChg chg="del">
          <ac:chgData name="Renee THOMAS" userId="7388ade7-5052-4fc2-85b0-57f7b6ccd4a2" providerId="ADAL" clId="{E202F1F1-DDED-4291-848C-BDFEFB65ABF7}" dt="2022-06-01T21:06:12.884" v="71" actId="478"/>
          <ac:grpSpMkLst>
            <pc:docMk/>
            <pc:sldMk cId="2952399962" sldId="415"/>
            <ac:grpSpMk id="11" creationId="{2EA7A78C-22D4-439C-8B9F-29DAF66E2D3C}"/>
          </ac:grpSpMkLst>
        </pc:grpChg>
        <pc:grpChg chg="add mod">
          <ac:chgData name="Renee THOMAS" userId="7388ade7-5052-4fc2-85b0-57f7b6ccd4a2" providerId="ADAL" clId="{E202F1F1-DDED-4291-848C-BDFEFB65ABF7}" dt="2022-06-01T21:06:13.556" v="72"/>
          <ac:grpSpMkLst>
            <pc:docMk/>
            <pc:sldMk cId="2952399962" sldId="415"/>
            <ac:grpSpMk id="29" creationId="{1A07C5D8-3880-4228-845D-A2EC1F2C18DC}"/>
          </ac:grpSpMkLst>
        </pc:grpChg>
        <pc:grpChg chg="mod">
          <ac:chgData name="Renee THOMAS" userId="7388ade7-5052-4fc2-85b0-57f7b6ccd4a2" providerId="ADAL" clId="{E202F1F1-DDED-4291-848C-BDFEFB65ABF7}" dt="2022-06-01T21:06:13.556" v="72"/>
          <ac:grpSpMkLst>
            <pc:docMk/>
            <pc:sldMk cId="2952399962" sldId="415"/>
            <ac:grpSpMk id="30" creationId="{F0EE8705-67A9-4D5B-9754-FA52CCF1F426}"/>
          </ac:grpSpMkLst>
        </pc:grpChg>
        <pc:picChg chg="mod">
          <ac:chgData name="Renee THOMAS" userId="7388ade7-5052-4fc2-85b0-57f7b6ccd4a2" providerId="ADAL" clId="{E202F1F1-DDED-4291-848C-BDFEFB65ABF7}" dt="2022-06-01T21:06:13.556" v="72"/>
          <ac:picMkLst>
            <pc:docMk/>
            <pc:sldMk cId="2952399962" sldId="415"/>
            <ac:picMk id="32" creationId="{825A6EF5-9092-448E-88D1-FC610A1FAFE7}"/>
          </ac:picMkLst>
        </pc:picChg>
        <pc:picChg chg="mod">
          <ac:chgData name="Renee THOMAS" userId="7388ade7-5052-4fc2-85b0-57f7b6ccd4a2" providerId="ADAL" clId="{E202F1F1-DDED-4291-848C-BDFEFB65ABF7}" dt="2022-06-01T21:06:13.556" v="72"/>
          <ac:picMkLst>
            <pc:docMk/>
            <pc:sldMk cId="2952399962" sldId="415"/>
            <ac:picMk id="33" creationId="{2ACA27EC-C31D-4ACF-887B-620AFEC36CC9}"/>
          </ac:picMkLst>
        </pc:picChg>
        <pc:cxnChg chg="mod">
          <ac:chgData name="Renee THOMAS" userId="7388ade7-5052-4fc2-85b0-57f7b6ccd4a2" providerId="ADAL" clId="{E202F1F1-DDED-4291-848C-BDFEFB65ABF7}" dt="2022-06-01T21:06:13.556" v="72"/>
          <ac:cxnSpMkLst>
            <pc:docMk/>
            <pc:sldMk cId="2952399962" sldId="415"/>
            <ac:cxnSpMk id="31" creationId="{ADF5D0A0-2010-44C7-87F5-4C1A728AC98D}"/>
          </ac:cxnSpMkLst>
        </pc:cxnChg>
      </pc:sldChg>
      <pc:sldChg chg="addSp delSp modSp mod">
        <pc:chgData name="Renee THOMAS" userId="7388ade7-5052-4fc2-85b0-57f7b6ccd4a2" providerId="ADAL" clId="{E202F1F1-DDED-4291-848C-BDFEFB65ABF7}" dt="2022-06-01T21:06:16.623" v="74"/>
        <pc:sldMkLst>
          <pc:docMk/>
          <pc:sldMk cId="200493039" sldId="416"/>
        </pc:sldMkLst>
        <pc:grpChg chg="add mod">
          <ac:chgData name="Renee THOMAS" userId="7388ade7-5052-4fc2-85b0-57f7b6ccd4a2" providerId="ADAL" clId="{E202F1F1-DDED-4291-848C-BDFEFB65ABF7}" dt="2022-06-01T21:06:16.623" v="74"/>
          <ac:grpSpMkLst>
            <pc:docMk/>
            <pc:sldMk cId="200493039" sldId="416"/>
            <ac:grpSpMk id="8" creationId="{1C8557D6-A114-4836-9C74-7915F85371D4}"/>
          </ac:grpSpMkLst>
        </pc:grpChg>
        <pc:grpChg chg="mod">
          <ac:chgData name="Renee THOMAS" userId="7388ade7-5052-4fc2-85b0-57f7b6ccd4a2" providerId="ADAL" clId="{E202F1F1-DDED-4291-848C-BDFEFB65ABF7}" dt="2022-06-01T21:06:16.623" v="74"/>
          <ac:grpSpMkLst>
            <pc:docMk/>
            <pc:sldMk cId="200493039" sldId="416"/>
            <ac:grpSpMk id="9" creationId="{C0687D6E-3E11-48B7-BBEF-6AAA8ACC4081}"/>
          </ac:grpSpMkLst>
        </pc:grpChg>
        <pc:grpChg chg="del">
          <ac:chgData name="Renee THOMAS" userId="7388ade7-5052-4fc2-85b0-57f7b6ccd4a2" providerId="ADAL" clId="{E202F1F1-DDED-4291-848C-BDFEFB65ABF7}" dt="2022-06-01T21:06:15.980" v="73" actId="478"/>
          <ac:grpSpMkLst>
            <pc:docMk/>
            <pc:sldMk cId="200493039" sldId="416"/>
            <ac:grpSpMk id="11" creationId="{2EA7A78C-22D4-439C-8B9F-29DAF66E2D3C}"/>
          </ac:grpSpMkLst>
        </pc:grpChg>
        <pc:picChg chg="mod">
          <ac:chgData name="Renee THOMAS" userId="7388ade7-5052-4fc2-85b0-57f7b6ccd4a2" providerId="ADAL" clId="{E202F1F1-DDED-4291-848C-BDFEFB65ABF7}" dt="2022-06-01T21:06:16.623" v="74"/>
          <ac:picMkLst>
            <pc:docMk/>
            <pc:sldMk cId="200493039" sldId="416"/>
            <ac:picMk id="16" creationId="{AC62F19C-03C8-4720-B677-553E542ABD3A}"/>
          </ac:picMkLst>
        </pc:picChg>
        <pc:picChg chg="mod">
          <ac:chgData name="Renee THOMAS" userId="7388ade7-5052-4fc2-85b0-57f7b6ccd4a2" providerId="ADAL" clId="{E202F1F1-DDED-4291-848C-BDFEFB65ABF7}" dt="2022-06-01T21:06:16.623" v="74"/>
          <ac:picMkLst>
            <pc:docMk/>
            <pc:sldMk cId="200493039" sldId="416"/>
            <ac:picMk id="17" creationId="{4C79064C-9A6E-491E-80F6-B329C6261F9C}"/>
          </ac:picMkLst>
        </pc:picChg>
        <pc:cxnChg chg="mod">
          <ac:chgData name="Renee THOMAS" userId="7388ade7-5052-4fc2-85b0-57f7b6ccd4a2" providerId="ADAL" clId="{E202F1F1-DDED-4291-848C-BDFEFB65ABF7}" dt="2022-06-01T21:06:16.623" v="74"/>
          <ac:cxnSpMkLst>
            <pc:docMk/>
            <pc:sldMk cId="200493039" sldId="416"/>
            <ac:cxnSpMk id="14" creationId="{9DB6B414-D199-467F-AC7F-47F47F52D396}"/>
          </ac:cxnSpMkLst>
        </pc:cxnChg>
      </pc:sldChg>
      <pc:sldChg chg="addSp delSp modSp mod">
        <pc:chgData name="Renee THOMAS" userId="7388ade7-5052-4fc2-85b0-57f7b6ccd4a2" providerId="ADAL" clId="{E202F1F1-DDED-4291-848C-BDFEFB65ABF7}" dt="2022-06-01T21:06:21.312" v="76"/>
        <pc:sldMkLst>
          <pc:docMk/>
          <pc:sldMk cId="1437256502" sldId="417"/>
        </pc:sldMkLst>
        <pc:grpChg chg="del">
          <ac:chgData name="Renee THOMAS" userId="7388ade7-5052-4fc2-85b0-57f7b6ccd4a2" providerId="ADAL" clId="{E202F1F1-DDED-4291-848C-BDFEFB65ABF7}" dt="2022-06-01T21:06:20.778" v="75" actId="478"/>
          <ac:grpSpMkLst>
            <pc:docMk/>
            <pc:sldMk cId="1437256502" sldId="417"/>
            <ac:grpSpMk id="11" creationId="{2EA7A78C-22D4-439C-8B9F-29DAF66E2D3C}"/>
          </ac:grpSpMkLst>
        </pc:grpChg>
        <pc:grpChg chg="add mod">
          <ac:chgData name="Renee THOMAS" userId="7388ade7-5052-4fc2-85b0-57f7b6ccd4a2" providerId="ADAL" clId="{E202F1F1-DDED-4291-848C-BDFEFB65ABF7}" dt="2022-06-01T21:06:21.312" v="76"/>
          <ac:grpSpMkLst>
            <pc:docMk/>
            <pc:sldMk cId="1437256502" sldId="417"/>
            <ac:grpSpMk id="16" creationId="{773A0FF9-7235-4778-AB57-EE6F3FF8488D}"/>
          </ac:grpSpMkLst>
        </pc:grpChg>
        <pc:grpChg chg="mod">
          <ac:chgData name="Renee THOMAS" userId="7388ade7-5052-4fc2-85b0-57f7b6ccd4a2" providerId="ADAL" clId="{E202F1F1-DDED-4291-848C-BDFEFB65ABF7}" dt="2022-06-01T21:06:21.312" v="76"/>
          <ac:grpSpMkLst>
            <pc:docMk/>
            <pc:sldMk cId="1437256502" sldId="417"/>
            <ac:grpSpMk id="17" creationId="{A2726092-18CA-4DD8-8031-752F93B90B9C}"/>
          </ac:grpSpMkLst>
        </pc:grpChg>
        <pc:picChg chg="mod">
          <ac:chgData name="Renee THOMAS" userId="7388ade7-5052-4fc2-85b0-57f7b6ccd4a2" providerId="ADAL" clId="{E202F1F1-DDED-4291-848C-BDFEFB65ABF7}" dt="2022-06-01T21:06:21.312" v="76"/>
          <ac:picMkLst>
            <pc:docMk/>
            <pc:sldMk cId="1437256502" sldId="417"/>
            <ac:picMk id="19" creationId="{72D26BDF-4701-4AEA-851F-727644D93307}"/>
          </ac:picMkLst>
        </pc:picChg>
        <pc:picChg chg="mod">
          <ac:chgData name="Renee THOMAS" userId="7388ade7-5052-4fc2-85b0-57f7b6ccd4a2" providerId="ADAL" clId="{E202F1F1-DDED-4291-848C-BDFEFB65ABF7}" dt="2022-06-01T21:06:21.312" v="76"/>
          <ac:picMkLst>
            <pc:docMk/>
            <pc:sldMk cId="1437256502" sldId="417"/>
            <ac:picMk id="20" creationId="{B097123D-10D9-4842-8DCB-C36B199A1881}"/>
          </ac:picMkLst>
        </pc:picChg>
        <pc:cxnChg chg="mod">
          <ac:chgData name="Renee THOMAS" userId="7388ade7-5052-4fc2-85b0-57f7b6ccd4a2" providerId="ADAL" clId="{E202F1F1-DDED-4291-848C-BDFEFB65ABF7}" dt="2022-06-01T21:06:21.312" v="76"/>
          <ac:cxnSpMkLst>
            <pc:docMk/>
            <pc:sldMk cId="1437256502" sldId="417"/>
            <ac:cxnSpMk id="18" creationId="{76C74A76-1693-4D51-BBA8-439BA4F88197}"/>
          </ac:cxnSpMkLst>
        </pc:cxnChg>
      </pc:sldChg>
      <pc:sldChg chg="addSp delSp modSp mod">
        <pc:chgData name="Renee THOMAS" userId="7388ade7-5052-4fc2-85b0-57f7b6ccd4a2" providerId="ADAL" clId="{E202F1F1-DDED-4291-848C-BDFEFB65ABF7}" dt="2022-06-01T21:06:28.188" v="80"/>
        <pc:sldMkLst>
          <pc:docMk/>
          <pc:sldMk cId="1672290843" sldId="418"/>
        </pc:sldMkLst>
        <pc:grpChg chg="del">
          <ac:chgData name="Renee THOMAS" userId="7388ade7-5052-4fc2-85b0-57f7b6ccd4a2" providerId="ADAL" clId="{E202F1F1-DDED-4291-848C-BDFEFB65ABF7}" dt="2022-06-01T21:06:27.717" v="79" actId="478"/>
          <ac:grpSpMkLst>
            <pc:docMk/>
            <pc:sldMk cId="1672290843" sldId="418"/>
            <ac:grpSpMk id="11" creationId="{2EA7A78C-22D4-439C-8B9F-29DAF66E2D3C}"/>
          </ac:grpSpMkLst>
        </pc:grpChg>
        <pc:grpChg chg="add mod">
          <ac:chgData name="Renee THOMAS" userId="7388ade7-5052-4fc2-85b0-57f7b6ccd4a2" providerId="ADAL" clId="{E202F1F1-DDED-4291-848C-BDFEFB65ABF7}" dt="2022-06-01T21:06:28.188" v="80"/>
          <ac:grpSpMkLst>
            <pc:docMk/>
            <pc:sldMk cId="1672290843" sldId="418"/>
            <ac:grpSpMk id="18" creationId="{970FB52B-8D6E-4A26-8121-E201E2FDDDF7}"/>
          </ac:grpSpMkLst>
        </pc:grpChg>
        <pc:grpChg chg="mod">
          <ac:chgData name="Renee THOMAS" userId="7388ade7-5052-4fc2-85b0-57f7b6ccd4a2" providerId="ADAL" clId="{E202F1F1-DDED-4291-848C-BDFEFB65ABF7}" dt="2022-06-01T21:06:28.188" v="80"/>
          <ac:grpSpMkLst>
            <pc:docMk/>
            <pc:sldMk cId="1672290843" sldId="418"/>
            <ac:grpSpMk id="20" creationId="{1061D5F0-D347-4635-ACF4-81508EFDC1FC}"/>
          </ac:grpSpMkLst>
        </pc:grpChg>
        <pc:picChg chg="mod">
          <ac:chgData name="Renee THOMAS" userId="7388ade7-5052-4fc2-85b0-57f7b6ccd4a2" providerId="ADAL" clId="{E202F1F1-DDED-4291-848C-BDFEFB65ABF7}" dt="2022-06-01T21:06:28.188" v="80"/>
          <ac:picMkLst>
            <pc:docMk/>
            <pc:sldMk cId="1672290843" sldId="418"/>
            <ac:picMk id="23" creationId="{A382FD84-6E9B-476C-8BA2-B42783F089EE}"/>
          </ac:picMkLst>
        </pc:picChg>
        <pc:picChg chg="mod">
          <ac:chgData name="Renee THOMAS" userId="7388ade7-5052-4fc2-85b0-57f7b6ccd4a2" providerId="ADAL" clId="{E202F1F1-DDED-4291-848C-BDFEFB65ABF7}" dt="2022-06-01T21:06:28.188" v="80"/>
          <ac:picMkLst>
            <pc:docMk/>
            <pc:sldMk cId="1672290843" sldId="418"/>
            <ac:picMk id="24" creationId="{F23A94A3-E636-4737-945D-1EEE18D33EA0}"/>
          </ac:picMkLst>
        </pc:picChg>
        <pc:cxnChg chg="mod">
          <ac:chgData name="Renee THOMAS" userId="7388ade7-5052-4fc2-85b0-57f7b6ccd4a2" providerId="ADAL" clId="{E202F1F1-DDED-4291-848C-BDFEFB65ABF7}" dt="2022-06-01T21:06:28.188" v="80"/>
          <ac:cxnSpMkLst>
            <pc:docMk/>
            <pc:sldMk cId="1672290843" sldId="418"/>
            <ac:cxnSpMk id="22" creationId="{C72459B1-4DD2-4F5E-8FB1-6B352E753D75}"/>
          </ac:cxnSpMkLst>
        </pc:cxnChg>
      </pc:sldChg>
      <pc:sldChg chg="addSp delSp modSp mod">
        <pc:chgData name="Renee THOMAS" userId="7388ade7-5052-4fc2-85b0-57f7b6ccd4a2" providerId="ADAL" clId="{E202F1F1-DDED-4291-848C-BDFEFB65ABF7}" dt="2022-06-01T21:06:24.234" v="78"/>
        <pc:sldMkLst>
          <pc:docMk/>
          <pc:sldMk cId="4008803912" sldId="419"/>
        </pc:sldMkLst>
        <pc:grpChg chg="del">
          <ac:chgData name="Renee THOMAS" userId="7388ade7-5052-4fc2-85b0-57f7b6ccd4a2" providerId="ADAL" clId="{E202F1F1-DDED-4291-848C-BDFEFB65ABF7}" dt="2022-06-01T21:06:23.601" v="77" actId="478"/>
          <ac:grpSpMkLst>
            <pc:docMk/>
            <pc:sldMk cId="4008803912" sldId="419"/>
            <ac:grpSpMk id="11" creationId="{2EA7A78C-22D4-439C-8B9F-29DAF66E2D3C}"/>
          </ac:grpSpMkLst>
        </pc:grpChg>
        <pc:grpChg chg="add mod">
          <ac:chgData name="Renee THOMAS" userId="7388ade7-5052-4fc2-85b0-57f7b6ccd4a2" providerId="ADAL" clId="{E202F1F1-DDED-4291-848C-BDFEFB65ABF7}" dt="2022-06-01T21:06:24.234" v="78"/>
          <ac:grpSpMkLst>
            <pc:docMk/>
            <pc:sldMk cId="4008803912" sldId="419"/>
            <ac:grpSpMk id="14" creationId="{D0F35370-96CE-4442-A170-759577C75984}"/>
          </ac:grpSpMkLst>
        </pc:grpChg>
        <pc:grpChg chg="mod">
          <ac:chgData name="Renee THOMAS" userId="7388ade7-5052-4fc2-85b0-57f7b6ccd4a2" providerId="ADAL" clId="{E202F1F1-DDED-4291-848C-BDFEFB65ABF7}" dt="2022-06-01T21:06:24.234" v="78"/>
          <ac:grpSpMkLst>
            <pc:docMk/>
            <pc:sldMk cId="4008803912" sldId="419"/>
            <ac:grpSpMk id="19" creationId="{A3E7AC8E-DFAE-48E2-A3A3-DDED01B466B3}"/>
          </ac:grpSpMkLst>
        </pc:grpChg>
        <pc:picChg chg="mod">
          <ac:chgData name="Renee THOMAS" userId="7388ade7-5052-4fc2-85b0-57f7b6ccd4a2" providerId="ADAL" clId="{E202F1F1-DDED-4291-848C-BDFEFB65ABF7}" dt="2022-06-01T21:06:24.234" v="78"/>
          <ac:picMkLst>
            <pc:docMk/>
            <pc:sldMk cId="4008803912" sldId="419"/>
            <ac:picMk id="21" creationId="{59180397-36D0-470F-B2CF-0C404899FD47}"/>
          </ac:picMkLst>
        </pc:picChg>
        <pc:picChg chg="mod">
          <ac:chgData name="Renee THOMAS" userId="7388ade7-5052-4fc2-85b0-57f7b6ccd4a2" providerId="ADAL" clId="{E202F1F1-DDED-4291-848C-BDFEFB65ABF7}" dt="2022-06-01T21:06:24.234" v="78"/>
          <ac:picMkLst>
            <pc:docMk/>
            <pc:sldMk cId="4008803912" sldId="419"/>
            <ac:picMk id="22" creationId="{96E44F96-418E-4761-956E-FB33198FAD00}"/>
          </ac:picMkLst>
        </pc:picChg>
        <pc:cxnChg chg="mod">
          <ac:chgData name="Renee THOMAS" userId="7388ade7-5052-4fc2-85b0-57f7b6ccd4a2" providerId="ADAL" clId="{E202F1F1-DDED-4291-848C-BDFEFB65ABF7}" dt="2022-06-01T21:06:24.234" v="78"/>
          <ac:cxnSpMkLst>
            <pc:docMk/>
            <pc:sldMk cId="4008803912" sldId="419"/>
            <ac:cxnSpMk id="20" creationId="{62193A1C-7B5C-42E1-A176-95EDA60C6E23}"/>
          </ac:cxnSpMkLst>
        </pc:cxnChg>
      </pc:sldChg>
      <pc:sldChg chg="addSp delSp modSp mod">
        <pc:chgData name="Renee THOMAS" userId="7388ade7-5052-4fc2-85b0-57f7b6ccd4a2" providerId="ADAL" clId="{E202F1F1-DDED-4291-848C-BDFEFB65ABF7}" dt="2022-06-01T21:06:31.106" v="82"/>
        <pc:sldMkLst>
          <pc:docMk/>
          <pc:sldMk cId="3979791755" sldId="420"/>
        </pc:sldMkLst>
        <pc:grpChg chg="del">
          <ac:chgData name="Renee THOMAS" userId="7388ade7-5052-4fc2-85b0-57f7b6ccd4a2" providerId="ADAL" clId="{E202F1F1-DDED-4291-848C-BDFEFB65ABF7}" dt="2022-06-01T21:06:30.527" v="81" actId="478"/>
          <ac:grpSpMkLst>
            <pc:docMk/>
            <pc:sldMk cId="3979791755" sldId="420"/>
            <ac:grpSpMk id="11" creationId="{2EA7A78C-22D4-439C-8B9F-29DAF66E2D3C}"/>
          </ac:grpSpMkLst>
        </pc:grpChg>
        <pc:grpChg chg="add mod">
          <ac:chgData name="Renee THOMAS" userId="7388ade7-5052-4fc2-85b0-57f7b6ccd4a2" providerId="ADAL" clId="{E202F1F1-DDED-4291-848C-BDFEFB65ABF7}" dt="2022-06-01T21:06:31.106" v="82"/>
          <ac:grpSpMkLst>
            <pc:docMk/>
            <pc:sldMk cId="3979791755" sldId="420"/>
            <ac:grpSpMk id="16" creationId="{7538E8A1-9013-4D38-B6F9-0B6F652BB410}"/>
          </ac:grpSpMkLst>
        </pc:grpChg>
        <pc:grpChg chg="mod">
          <ac:chgData name="Renee THOMAS" userId="7388ade7-5052-4fc2-85b0-57f7b6ccd4a2" providerId="ADAL" clId="{E202F1F1-DDED-4291-848C-BDFEFB65ABF7}" dt="2022-06-01T21:06:31.106" v="82"/>
          <ac:grpSpMkLst>
            <pc:docMk/>
            <pc:sldMk cId="3979791755" sldId="420"/>
            <ac:grpSpMk id="17" creationId="{7E02B24A-2E08-4A9D-BC55-3C286D526562}"/>
          </ac:grpSpMkLst>
        </pc:grpChg>
        <pc:picChg chg="mod">
          <ac:chgData name="Renee THOMAS" userId="7388ade7-5052-4fc2-85b0-57f7b6ccd4a2" providerId="ADAL" clId="{E202F1F1-DDED-4291-848C-BDFEFB65ABF7}" dt="2022-06-01T21:06:31.106" v="82"/>
          <ac:picMkLst>
            <pc:docMk/>
            <pc:sldMk cId="3979791755" sldId="420"/>
            <ac:picMk id="19" creationId="{18101F22-6C88-4A35-9500-1FAADEC1F2DC}"/>
          </ac:picMkLst>
        </pc:picChg>
        <pc:picChg chg="mod">
          <ac:chgData name="Renee THOMAS" userId="7388ade7-5052-4fc2-85b0-57f7b6ccd4a2" providerId="ADAL" clId="{E202F1F1-DDED-4291-848C-BDFEFB65ABF7}" dt="2022-06-01T21:06:31.106" v="82"/>
          <ac:picMkLst>
            <pc:docMk/>
            <pc:sldMk cId="3979791755" sldId="420"/>
            <ac:picMk id="20" creationId="{D9A4108F-9E64-49ED-9E3C-4549D54F4515}"/>
          </ac:picMkLst>
        </pc:picChg>
        <pc:cxnChg chg="mod">
          <ac:chgData name="Renee THOMAS" userId="7388ade7-5052-4fc2-85b0-57f7b6ccd4a2" providerId="ADAL" clId="{E202F1F1-DDED-4291-848C-BDFEFB65ABF7}" dt="2022-06-01T21:06:31.106" v="82"/>
          <ac:cxnSpMkLst>
            <pc:docMk/>
            <pc:sldMk cId="3979791755" sldId="420"/>
            <ac:cxnSpMk id="18" creationId="{00672D38-212F-44C1-88A5-A0F37A04FDE6}"/>
          </ac:cxnSpMkLst>
        </pc:cxnChg>
      </pc:sldChg>
      <pc:sldChg chg="addSp delSp modSp mod">
        <pc:chgData name="Renee THOMAS" userId="7388ade7-5052-4fc2-85b0-57f7b6ccd4a2" providerId="ADAL" clId="{E202F1F1-DDED-4291-848C-BDFEFB65ABF7}" dt="2022-06-01T21:06:34.041" v="84"/>
        <pc:sldMkLst>
          <pc:docMk/>
          <pc:sldMk cId="1169124357" sldId="421"/>
        </pc:sldMkLst>
        <pc:grpChg chg="add mod">
          <ac:chgData name="Renee THOMAS" userId="7388ade7-5052-4fc2-85b0-57f7b6ccd4a2" providerId="ADAL" clId="{E202F1F1-DDED-4291-848C-BDFEFB65ABF7}" dt="2022-06-01T21:06:34.041" v="84"/>
          <ac:grpSpMkLst>
            <pc:docMk/>
            <pc:sldMk cId="1169124357" sldId="421"/>
            <ac:grpSpMk id="8" creationId="{47F1C748-3126-4BAB-9557-A7387FDC5291}"/>
          </ac:grpSpMkLst>
        </pc:grpChg>
        <pc:grpChg chg="mod">
          <ac:chgData name="Renee THOMAS" userId="7388ade7-5052-4fc2-85b0-57f7b6ccd4a2" providerId="ADAL" clId="{E202F1F1-DDED-4291-848C-BDFEFB65ABF7}" dt="2022-06-01T21:06:34.041" v="84"/>
          <ac:grpSpMkLst>
            <pc:docMk/>
            <pc:sldMk cId="1169124357" sldId="421"/>
            <ac:grpSpMk id="9" creationId="{6B244F1D-1E28-4726-9AB3-26375DE6B3AB}"/>
          </ac:grpSpMkLst>
        </pc:grpChg>
        <pc:grpChg chg="del">
          <ac:chgData name="Renee THOMAS" userId="7388ade7-5052-4fc2-85b0-57f7b6ccd4a2" providerId="ADAL" clId="{E202F1F1-DDED-4291-848C-BDFEFB65ABF7}" dt="2022-06-01T21:06:33.434" v="83" actId="478"/>
          <ac:grpSpMkLst>
            <pc:docMk/>
            <pc:sldMk cId="1169124357" sldId="421"/>
            <ac:grpSpMk id="11" creationId="{2EA7A78C-22D4-439C-8B9F-29DAF66E2D3C}"/>
          </ac:grpSpMkLst>
        </pc:grpChg>
        <pc:picChg chg="mod">
          <ac:chgData name="Renee THOMAS" userId="7388ade7-5052-4fc2-85b0-57f7b6ccd4a2" providerId="ADAL" clId="{E202F1F1-DDED-4291-848C-BDFEFB65ABF7}" dt="2022-06-01T21:06:34.041" v="84"/>
          <ac:picMkLst>
            <pc:docMk/>
            <pc:sldMk cId="1169124357" sldId="421"/>
            <ac:picMk id="16" creationId="{A3B1E05E-75DE-4F61-95BB-ADCAA5D7C685}"/>
          </ac:picMkLst>
        </pc:picChg>
        <pc:picChg chg="mod">
          <ac:chgData name="Renee THOMAS" userId="7388ade7-5052-4fc2-85b0-57f7b6ccd4a2" providerId="ADAL" clId="{E202F1F1-DDED-4291-848C-BDFEFB65ABF7}" dt="2022-06-01T21:06:34.041" v="84"/>
          <ac:picMkLst>
            <pc:docMk/>
            <pc:sldMk cId="1169124357" sldId="421"/>
            <ac:picMk id="17" creationId="{F6865708-EAC3-4A17-82E8-7227C894869C}"/>
          </ac:picMkLst>
        </pc:picChg>
        <pc:cxnChg chg="mod">
          <ac:chgData name="Renee THOMAS" userId="7388ade7-5052-4fc2-85b0-57f7b6ccd4a2" providerId="ADAL" clId="{E202F1F1-DDED-4291-848C-BDFEFB65ABF7}" dt="2022-06-01T21:06:34.041" v="84"/>
          <ac:cxnSpMkLst>
            <pc:docMk/>
            <pc:sldMk cId="1169124357" sldId="421"/>
            <ac:cxnSpMk id="14" creationId="{141AE884-9B8C-428D-ABEC-20EFFE1EB138}"/>
          </ac:cxnSpMkLst>
        </pc:cxnChg>
      </pc:sldChg>
      <pc:sldChg chg="addSp delSp modSp mod">
        <pc:chgData name="Renee THOMAS" userId="7388ade7-5052-4fc2-85b0-57f7b6ccd4a2" providerId="ADAL" clId="{E202F1F1-DDED-4291-848C-BDFEFB65ABF7}" dt="2022-06-01T21:06:36.942" v="86"/>
        <pc:sldMkLst>
          <pc:docMk/>
          <pc:sldMk cId="2023408221" sldId="422"/>
        </pc:sldMkLst>
        <pc:grpChg chg="add mod">
          <ac:chgData name="Renee THOMAS" userId="7388ade7-5052-4fc2-85b0-57f7b6ccd4a2" providerId="ADAL" clId="{E202F1F1-DDED-4291-848C-BDFEFB65ABF7}" dt="2022-06-01T21:06:36.942" v="86"/>
          <ac:grpSpMkLst>
            <pc:docMk/>
            <pc:sldMk cId="2023408221" sldId="422"/>
            <ac:grpSpMk id="8" creationId="{72BB4F3E-B3B1-4BAC-B723-5189E526D372}"/>
          </ac:grpSpMkLst>
        </pc:grpChg>
        <pc:grpChg chg="mod">
          <ac:chgData name="Renee THOMAS" userId="7388ade7-5052-4fc2-85b0-57f7b6ccd4a2" providerId="ADAL" clId="{E202F1F1-DDED-4291-848C-BDFEFB65ABF7}" dt="2022-06-01T21:06:36.942" v="86"/>
          <ac:grpSpMkLst>
            <pc:docMk/>
            <pc:sldMk cId="2023408221" sldId="422"/>
            <ac:grpSpMk id="9" creationId="{43F754E4-A9BA-4DA3-9D7A-737A32160AC4}"/>
          </ac:grpSpMkLst>
        </pc:grpChg>
        <pc:grpChg chg="del">
          <ac:chgData name="Renee THOMAS" userId="7388ade7-5052-4fc2-85b0-57f7b6ccd4a2" providerId="ADAL" clId="{E202F1F1-DDED-4291-848C-BDFEFB65ABF7}" dt="2022-06-01T21:06:36.257" v="85" actId="478"/>
          <ac:grpSpMkLst>
            <pc:docMk/>
            <pc:sldMk cId="2023408221" sldId="422"/>
            <ac:grpSpMk id="11" creationId="{2EA7A78C-22D4-439C-8B9F-29DAF66E2D3C}"/>
          </ac:grpSpMkLst>
        </pc:grpChg>
        <pc:picChg chg="mod">
          <ac:chgData name="Renee THOMAS" userId="7388ade7-5052-4fc2-85b0-57f7b6ccd4a2" providerId="ADAL" clId="{E202F1F1-DDED-4291-848C-BDFEFB65ABF7}" dt="2022-06-01T21:06:36.942" v="86"/>
          <ac:picMkLst>
            <pc:docMk/>
            <pc:sldMk cId="2023408221" sldId="422"/>
            <ac:picMk id="16" creationId="{E229187D-5983-4CA1-919B-03C4EC5DDC1C}"/>
          </ac:picMkLst>
        </pc:picChg>
        <pc:picChg chg="mod">
          <ac:chgData name="Renee THOMAS" userId="7388ade7-5052-4fc2-85b0-57f7b6ccd4a2" providerId="ADAL" clId="{E202F1F1-DDED-4291-848C-BDFEFB65ABF7}" dt="2022-06-01T21:06:36.942" v="86"/>
          <ac:picMkLst>
            <pc:docMk/>
            <pc:sldMk cId="2023408221" sldId="422"/>
            <ac:picMk id="17" creationId="{EF869851-AC9F-46D3-B55D-84327D8B0879}"/>
          </ac:picMkLst>
        </pc:picChg>
        <pc:cxnChg chg="mod">
          <ac:chgData name="Renee THOMAS" userId="7388ade7-5052-4fc2-85b0-57f7b6ccd4a2" providerId="ADAL" clId="{E202F1F1-DDED-4291-848C-BDFEFB65ABF7}" dt="2022-06-01T21:06:36.942" v="86"/>
          <ac:cxnSpMkLst>
            <pc:docMk/>
            <pc:sldMk cId="2023408221" sldId="422"/>
            <ac:cxnSpMk id="14" creationId="{4F9E3CD6-5BFE-46FC-BB1F-442C1F9506FB}"/>
          </ac:cxnSpMkLst>
        </pc:cxnChg>
      </pc:sldChg>
      <pc:sldChg chg="addSp delSp modSp mod">
        <pc:chgData name="Renee THOMAS" userId="7388ade7-5052-4fc2-85b0-57f7b6ccd4a2" providerId="ADAL" clId="{E202F1F1-DDED-4291-848C-BDFEFB65ABF7}" dt="2022-06-01T21:06:39.988" v="88"/>
        <pc:sldMkLst>
          <pc:docMk/>
          <pc:sldMk cId="2271190198" sldId="423"/>
        </pc:sldMkLst>
        <pc:grpChg chg="del">
          <ac:chgData name="Renee THOMAS" userId="7388ade7-5052-4fc2-85b0-57f7b6ccd4a2" providerId="ADAL" clId="{E202F1F1-DDED-4291-848C-BDFEFB65ABF7}" dt="2022-06-01T21:06:39.306" v="87" actId="478"/>
          <ac:grpSpMkLst>
            <pc:docMk/>
            <pc:sldMk cId="2271190198" sldId="423"/>
            <ac:grpSpMk id="11" creationId="{2EA7A78C-22D4-439C-8B9F-29DAF66E2D3C}"/>
          </ac:grpSpMkLst>
        </pc:grpChg>
        <pc:grpChg chg="add mod">
          <ac:chgData name="Renee THOMAS" userId="7388ade7-5052-4fc2-85b0-57f7b6ccd4a2" providerId="ADAL" clId="{E202F1F1-DDED-4291-848C-BDFEFB65ABF7}" dt="2022-06-01T21:06:39.988" v="88"/>
          <ac:grpSpMkLst>
            <pc:docMk/>
            <pc:sldMk cId="2271190198" sldId="423"/>
            <ac:grpSpMk id="17" creationId="{229B5CC7-DE55-43F3-8E3C-9543751BB100}"/>
          </ac:grpSpMkLst>
        </pc:grpChg>
        <pc:grpChg chg="mod">
          <ac:chgData name="Renee THOMAS" userId="7388ade7-5052-4fc2-85b0-57f7b6ccd4a2" providerId="ADAL" clId="{E202F1F1-DDED-4291-848C-BDFEFB65ABF7}" dt="2022-06-01T21:06:39.988" v="88"/>
          <ac:grpSpMkLst>
            <pc:docMk/>
            <pc:sldMk cId="2271190198" sldId="423"/>
            <ac:grpSpMk id="18" creationId="{00529D64-9F02-4D11-9823-D3B5DDCEA3EA}"/>
          </ac:grpSpMkLst>
        </pc:grpChg>
        <pc:picChg chg="mod">
          <ac:chgData name="Renee THOMAS" userId="7388ade7-5052-4fc2-85b0-57f7b6ccd4a2" providerId="ADAL" clId="{E202F1F1-DDED-4291-848C-BDFEFB65ABF7}" dt="2022-06-01T21:06:39.988" v="88"/>
          <ac:picMkLst>
            <pc:docMk/>
            <pc:sldMk cId="2271190198" sldId="423"/>
            <ac:picMk id="20" creationId="{70EA071B-A955-4F9D-9A50-B9674D7A2448}"/>
          </ac:picMkLst>
        </pc:picChg>
        <pc:picChg chg="mod">
          <ac:chgData name="Renee THOMAS" userId="7388ade7-5052-4fc2-85b0-57f7b6ccd4a2" providerId="ADAL" clId="{E202F1F1-DDED-4291-848C-BDFEFB65ABF7}" dt="2022-06-01T21:06:39.988" v="88"/>
          <ac:picMkLst>
            <pc:docMk/>
            <pc:sldMk cId="2271190198" sldId="423"/>
            <ac:picMk id="21" creationId="{846598C4-6E45-4A53-94EA-85AEBAEC5CF2}"/>
          </ac:picMkLst>
        </pc:picChg>
        <pc:cxnChg chg="mod">
          <ac:chgData name="Renee THOMAS" userId="7388ade7-5052-4fc2-85b0-57f7b6ccd4a2" providerId="ADAL" clId="{E202F1F1-DDED-4291-848C-BDFEFB65ABF7}" dt="2022-06-01T21:06:39.988" v="88"/>
          <ac:cxnSpMkLst>
            <pc:docMk/>
            <pc:sldMk cId="2271190198" sldId="423"/>
            <ac:cxnSpMk id="19" creationId="{C4142960-3905-4385-928C-ECE37BE245D4}"/>
          </ac:cxnSpMkLst>
        </pc:cxnChg>
      </pc:sldChg>
      <pc:sldChg chg="addSp delSp modSp mod">
        <pc:chgData name="Renee THOMAS" userId="7388ade7-5052-4fc2-85b0-57f7b6ccd4a2" providerId="ADAL" clId="{E202F1F1-DDED-4291-848C-BDFEFB65ABF7}" dt="2022-06-01T21:06:42.625" v="90"/>
        <pc:sldMkLst>
          <pc:docMk/>
          <pc:sldMk cId="571104115" sldId="424"/>
        </pc:sldMkLst>
        <pc:grpChg chg="del">
          <ac:chgData name="Renee THOMAS" userId="7388ade7-5052-4fc2-85b0-57f7b6ccd4a2" providerId="ADAL" clId="{E202F1F1-DDED-4291-848C-BDFEFB65ABF7}" dt="2022-06-01T21:06:42.085" v="89" actId="478"/>
          <ac:grpSpMkLst>
            <pc:docMk/>
            <pc:sldMk cId="571104115" sldId="424"/>
            <ac:grpSpMk id="11" creationId="{2EA7A78C-22D4-439C-8B9F-29DAF66E2D3C}"/>
          </ac:grpSpMkLst>
        </pc:grpChg>
        <pc:grpChg chg="add mod">
          <ac:chgData name="Renee THOMAS" userId="7388ade7-5052-4fc2-85b0-57f7b6ccd4a2" providerId="ADAL" clId="{E202F1F1-DDED-4291-848C-BDFEFB65ABF7}" dt="2022-06-01T21:06:42.625" v="90"/>
          <ac:grpSpMkLst>
            <pc:docMk/>
            <pc:sldMk cId="571104115" sldId="424"/>
            <ac:grpSpMk id="27" creationId="{05293F5E-2E29-42A1-82E5-A1B55EB41093}"/>
          </ac:grpSpMkLst>
        </pc:grpChg>
        <pc:grpChg chg="mod">
          <ac:chgData name="Renee THOMAS" userId="7388ade7-5052-4fc2-85b0-57f7b6ccd4a2" providerId="ADAL" clId="{E202F1F1-DDED-4291-848C-BDFEFB65ABF7}" dt="2022-06-01T21:06:42.625" v="90"/>
          <ac:grpSpMkLst>
            <pc:docMk/>
            <pc:sldMk cId="571104115" sldId="424"/>
            <ac:grpSpMk id="28" creationId="{AD5737D3-651C-4549-B0E3-199B8FDC263F}"/>
          </ac:grpSpMkLst>
        </pc:grpChg>
        <pc:picChg chg="mod">
          <ac:chgData name="Renee THOMAS" userId="7388ade7-5052-4fc2-85b0-57f7b6ccd4a2" providerId="ADAL" clId="{E202F1F1-DDED-4291-848C-BDFEFB65ABF7}" dt="2022-06-01T21:06:42.625" v="90"/>
          <ac:picMkLst>
            <pc:docMk/>
            <pc:sldMk cId="571104115" sldId="424"/>
            <ac:picMk id="30" creationId="{21D261A3-A1C3-438E-B1CA-9D94E70A8984}"/>
          </ac:picMkLst>
        </pc:picChg>
        <pc:picChg chg="mod">
          <ac:chgData name="Renee THOMAS" userId="7388ade7-5052-4fc2-85b0-57f7b6ccd4a2" providerId="ADAL" clId="{E202F1F1-DDED-4291-848C-BDFEFB65ABF7}" dt="2022-06-01T21:06:42.625" v="90"/>
          <ac:picMkLst>
            <pc:docMk/>
            <pc:sldMk cId="571104115" sldId="424"/>
            <ac:picMk id="31" creationId="{B64B2A36-BC05-4B19-93CF-1E7E62D7D258}"/>
          </ac:picMkLst>
        </pc:picChg>
        <pc:cxnChg chg="mod">
          <ac:chgData name="Renee THOMAS" userId="7388ade7-5052-4fc2-85b0-57f7b6ccd4a2" providerId="ADAL" clId="{E202F1F1-DDED-4291-848C-BDFEFB65ABF7}" dt="2022-06-01T21:06:42.625" v="90"/>
          <ac:cxnSpMkLst>
            <pc:docMk/>
            <pc:sldMk cId="571104115" sldId="424"/>
            <ac:cxnSpMk id="29" creationId="{5BF098F0-990E-4E89-81DA-864685C603EF}"/>
          </ac:cxnSpMkLst>
        </pc:cxnChg>
      </pc:sldChg>
      <pc:sldChg chg="addSp delSp modSp mod">
        <pc:chgData name="Renee THOMAS" userId="7388ade7-5052-4fc2-85b0-57f7b6ccd4a2" providerId="ADAL" clId="{E202F1F1-DDED-4291-848C-BDFEFB65ABF7}" dt="2022-06-01T21:06:53.478" v="92"/>
        <pc:sldMkLst>
          <pc:docMk/>
          <pc:sldMk cId="2169720292" sldId="425"/>
        </pc:sldMkLst>
        <pc:grpChg chg="del">
          <ac:chgData name="Renee THOMAS" userId="7388ade7-5052-4fc2-85b0-57f7b6ccd4a2" providerId="ADAL" clId="{E202F1F1-DDED-4291-848C-BDFEFB65ABF7}" dt="2022-06-01T21:06:52.766" v="91" actId="478"/>
          <ac:grpSpMkLst>
            <pc:docMk/>
            <pc:sldMk cId="2169720292" sldId="425"/>
            <ac:grpSpMk id="8" creationId="{DA095A2E-326A-4A72-8DF8-349DA48A7A92}"/>
          </ac:grpSpMkLst>
        </pc:grpChg>
        <pc:grpChg chg="add mod">
          <ac:chgData name="Renee THOMAS" userId="7388ade7-5052-4fc2-85b0-57f7b6ccd4a2" providerId="ADAL" clId="{E202F1F1-DDED-4291-848C-BDFEFB65ABF7}" dt="2022-06-01T21:06:53.478" v="92"/>
          <ac:grpSpMkLst>
            <pc:docMk/>
            <pc:sldMk cId="2169720292" sldId="425"/>
            <ac:grpSpMk id="10" creationId="{1A87FD92-EBA4-4E65-9C48-7879B12197D1}"/>
          </ac:grpSpMkLst>
        </pc:grpChg>
        <pc:grpChg chg="mod">
          <ac:chgData name="Renee THOMAS" userId="7388ade7-5052-4fc2-85b0-57f7b6ccd4a2" providerId="ADAL" clId="{E202F1F1-DDED-4291-848C-BDFEFB65ABF7}" dt="2022-06-01T21:06:53.478" v="92"/>
          <ac:grpSpMkLst>
            <pc:docMk/>
            <pc:sldMk cId="2169720292" sldId="425"/>
            <ac:grpSpMk id="11" creationId="{CA2B3FD8-AD63-41C0-88B7-2079FC5802A1}"/>
          </ac:grpSpMkLst>
        </pc:grpChg>
        <pc:picChg chg="mod">
          <ac:chgData name="Renee THOMAS" userId="7388ade7-5052-4fc2-85b0-57f7b6ccd4a2" providerId="ADAL" clId="{E202F1F1-DDED-4291-848C-BDFEFB65ABF7}" dt="2022-06-01T21:06:53.478" v="92"/>
          <ac:picMkLst>
            <pc:docMk/>
            <pc:sldMk cId="2169720292" sldId="425"/>
            <ac:picMk id="13" creationId="{E04F64B8-373A-4054-A86A-6637F1667C16}"/>
          </ac:picMkLst>
        </pc:picChg>
        <pc:picChg chg="mod">
          <ac:chgData name="Renee THOMAS" userId="7388ade7-5052-4fc2-85b0-57f7b6ccd4a2" providerId="ADAL" clId="{E202F1F1-DDED-4291-848C-BDFEFB65ABF7}" dt="2022-06-01T21:06:53.478" v="92"/>
          <ac:picMkLst>
            <pc:docMk/>
            <pc:sldMk cId="2169720292" sldId="425"/>
            <ac:picMk id="14" creationId="{BCDE1C1F-D760-4081-A8B2-A50F61309967}"/>
          </ac:picMkLst>
        </pc:picChg>
        <pc:cxnChg chg="mod">
          <ac:chgData name="Renee THOMAS" userId="7388ade7-5052-4fc2-85b0-57f7b6ccd4a2" providerId="ADAL" clId="{E202F1F1-DDED-4291-848C-BDFEFB65ABF7}" dt="2022-06-01T21:06:53.478" v="92"/>
          <ac:cxnSpMkLst>
            <pc:docMk/>
            <pc:sldMk cId="2169720292" sldId="425"/>
            <ac:cxnSpMk id="12" creationId="{FEBAF7D0-AC61-4FA1-897A-CF88005772F0}"/>
          </ac:cxnSpMkLst>
        </pc:cxnChg>
      </pc:sldChg>
      <pc:sldChg chg="addSp delSp modSp mod">
        <pc:chgData name="Renee THOMAS" userId="7388ade7-5052-4fc2-85b0-57f7b6ccd4a2" providerId="ADAL" clId="{E202F1F1-DDED-4291-848C-BDFEFB65ABF7}" dt="2022-06-01T21:07:00.859" v="94"/>
        <pc:sldMkLst>
          <pc:docMk/>
          <pc:sldMk cId="2577574026" sldId="426"/>
        </pc:sldMkLst>
        <pc:grpChg chg="add mod">
          <ac:chgData name="Renee THOMAS" userId="7388ade7-5052-4fc2-85b0-57f7b6ccd4a2" providerId="ADAL" clId="{E202F1F1-DDED-4291-848C-BDFEFB65ABF7}" dt="2022-06-01T21:07:00.859" v="94"/>
          <ac:grpSpMkLst>
            <pc:docMk/>
            <pc:sldMk cId="2577574026" sldId="426"/>
            <ac:grpSpMk id="8" creationId="{9640C056-803F-453E-BD5D-DA39BE8B1FFC}"/>
          </ac:grpSpMkLst>
        </pc:grpChg>
        <pc:grpChg chg="mod">
          <ac:chgData name="Renee THOMAS" userId="7388ade7-5052-4fc2-85b0-57f7b6ccd4a2" providerId="ADAL" clId="{E202F1F1-DDED-4291-848C-BDFEFB65ABF7}" dt="2022-06-01T21:07:00.859" v="94"/>
          <ac:grpSpMkLst>
            <pc:docMk/>
            <pc:sldMk cId="2577574026" sldId="426"/>
            <ac:grpSpMk id="9" creationId="{088EB4F0-B5B8-4EA2-8B6B-484AE8D95F33}"/>
          </ac:grpSpMkLst>
        </pc:grpChg>
        <pc:grpChg chg="del">
          <ac:chgData name="Renee THOMAS" userId="7388ade7-5052-4fc2-85b0-57f7b6ccd4a2" providerId="ADAL" clId="{E202F1F1-DDED-4291-848C-BDFEFB65ABF7}" dt="2022-06-01T21:07:00.047" v="93" actId="478"/>
          <ac:grpSpMkLst>
            <pc:docMk/>
            <pc:sldMk cId="2577574026" sldId="426"/>
            <ac:grpSpMk id="11" creationId="{2EA7A78C-22D4-439C-8B9F-29DAF66E2D3C}"/>
          </ac:grpSpMkLst>
        </pc:grpChg>
        <pc:picChg chg="mod">
          <ac:chgData name="Renee THOMAS" userId="7388ade7-5052-4fc2-85b0-57f7b6ccd4a2" providerId="ADAL" clId="{E202F1F1-DDED-4291-848C-BDFEFB65ABF7}" dt="2022-06-01T21:07:00.859" v="94"/>
          <ac:picMkLst>
            <pc:docMk/>
            <pc:sldMk cId="2577574026" sldId="426"/>
            <ac:picMk id="16" creationId="{97F5C117-A555-4CDE-8641-D4AA709B6E70}"/>
          </ac:picMkLst>
        </pc:picChg>
        <pc:picChg chg="mod">
          <ac:chgData name="Renee THOMAS" userId="7388ade7-5052-4fc2-85b0-57f7b6ccd4a2" providerId="ADAL" clId="{E202F1F1-DDED-4291-848C-BDFEFB65ABF7}" dt="2022-06-01T21:07:00.859" v="94"/>
          <ac:picMkLst>
            <pc:docMk/>
            <pc:sldMk cId="2577574026" sldId="426"/>
            <ac:picMk id="17" creationId="{0557B5E1-87E1-4606-963E-A7779567E235}"/>
          </ac:picMkLst>
        </pc:picChg>
        <pc:cxnChg chg="mod">
          <ac:chgData name="Renee THOMAS" userId="7388ade7-5052-4fc2-85b0-57f7b6ccd4a2" providerId="ADAL" clId="{E202F1F1-DDED-4291-848C-BDFEFB65ABF7}" dt="2022-06-01T21:07:00.859" v="94"/>
          <ac:cxnSpMkLst>
            <pc:docMk/>
            <pc:sldMk cId="2577574026" sldId="426"/>
            <ac:cxnSpMk id="14" creationId="{D3D59F4F-549A-4D35-884B-0F5EF4900291}"/>
          </ac:cxnSpMkLst>
        </pc:cxnChg>
      </pc:sldChg>
      <pc:sldChg chg="addSp delSp modSp mod">
        <pc:chgData name="Renee THOMAS" userId="7388ade7-5052-4fc2-85b0-57f7b6ccd4a2" providerId="ADAL" clId="{E202F1F1-DDED-4291-848C-BDFEFB65ABF7}" dt="2022-06-01T21:05:31.842" v="52"/>
        <pc:sldMkLst>
          <pc:docMk/>
          <pc:sldMk cId="2396637558" sldId="427"/>
        </pc:sldMkLst>
        <pc:grpChg chg="del">
          <ac:chgData name="Renee THOMAS" userId="7388ade7-5052-4fc2-85b0-57f7b6ccd4a2" providerId="ADAL" clId="{E202F1F1-DDED-4291-848C-BDFEFB65ABF7}" dt="2022-06-01T21:05:31.206" v="51" actId="478"/>
          <ac:grpSpMkLst>
            <pc:docMk/>
            <pc:sldMk cId="2396637558" sldId="427"/>
            <ac:grpSpMk id="11" creationId="{2EA7A78C-22D4-439C-8B9F-29DAF66E2D3C}"/>
          </ac:grpSpMkLst>
        </pc:grpChg>
        <pc:grpChg chg="add mod">
          <ac:chgData name="Renee THOMAS" userId="7388ade7-5052-4fc2-85b0-57f7b6ccd4a2" providerId="ADAL" clId="{E202F1F1-DDED-4291-848C-BDFEFB65ABF7}" dt="2022-06-01T21:05:31.842" v="52"/>
          <ac:grpSpMkLst>
            <pc:docMk/>
            <pc:sldMk cId="2396637558" sldId="427"/>
            <ac:grpSpMk id="14" creationId="{895E0657-E82E-46F5-BCEE-7125844F9782}"/>
          </ac:grpSpMkLst>
        </pc:grpChg>
        <pc:grpChg chg="mod">
          <ac:chgData name="Renee THOMAS" userId="7388ade7-5052-4fc2-85b0-57f7b6ccd4a2" providerId="ADAL" clId="{E202F1F1-DDED-4291-848C-BDFEFB65ABF7}" dt="2022-06-01T21:05:31.842" v="52"/>
          <ac:grpSpMkLst>
            <pc:docMk/>
            <pc:sldMk cId="2396637558" sldId="427"/>
            <ac:grpSpMk id="18" creationId="{77B0A15C-EC2A-4CC7-88FB-F7D60F563960}"/>
          </ac:grpSpMkLst>
        </pc:grpChg>
        <pc:picChg chg="mod">
          <ac:chgData name="Renee THOMAS" userId="7388ade7-5052-4fc2-85b0-57f7b6ccd4a2" providerId="ADAL" clId="{E202F1F1-DDED-4291-848C-BDFEFB65ABF7}" dt="2022-06-01T21:05:31.842" v="52"/>
          <ac:picMkLst>
            <pc:docMk/>
            <pc:sldMk cId="2396637558" sldId="427"/>
            <ac:picMk id="20" creationId="{D2FED81E-FECE-4EA7-AE9D-933262756A5C}"/>
          </ac:picMkLst>
        </pc:picChg>
        <pc:picChg chg="mod">
          <ac:chgData name="Renee THOMAS" userId="7388ade7-5052-4fc2-85b0-57f7b6ccd4a2" providerId="ADAL" clId="{E202F1F1-DDED-4291-848C-BDFEFB65ABF7}" dt="2022-06-01T21:05:31.842" v="52"/>
          <ac:picMkLst>
            <pc:docMk/>
            <pc:sldMk cId="2396637558" sldId="427"/>
            <ac:picMk id="21" creationId="{C9D3D5DB-7D39-4772-B3C8-7F2A3AFD6FAA}"/>
          </ac:picMkLst>
        </pc:picChg>
        <pc:cxnChg chg="mod">
          <ac:chgData name="Renee THOMAS" userId="7388ade7-5052-4fc2-85b0-57f7b6ccd4a2" providerId="ADAL" clId="{E202F1F1-DDED-4291-848C-BDFEFB65ABF7}" dt="2022-06-01T21:05:31.842" v="52"/>
          <ac:cxnSpMkLst>
            <pc:docMk/>
            <pc:sldMk cId="2396637558" sldId="427"/>
            <ac:cxnSpMk id="19" creationId="{31C978C4-E531-4363-87E0-D1BEC2F26DBF}"/>
          </ac:cxnSpMkLst>
        </pc:cxnChg>
      </pc:sldChg>
      <pc:sldChg chg="addSp delSp modSp mod">
        <pc:chgData name="Renee THOMAS" userId="7388ade7-5052-4fc2-85b0-57f7b6ccd4a2" providerId="ADAL" clId="{E202F1F1-DDED-4291-848C-BDFEFB65ABF7}" dt="2022-06-01T21:06:07.579" v="68"/>
        <pc:sldMkLst>
          <pc:docMk/>
          <pc:sldMk cId="2798071298" sldId="428"/>
        </pc:sldMkLst>
        <pc:grpChg chg="del">
          <ac:chgData name="Renee THOMAS" userId="7388ade7-5052-4fc2-85b0-57f7b6ccd4a2" providerId="ADAL" clId="{E202F1F1-DDED-4291-848C-BDFEFB65ABF7}" dt="2022-06-01T21:06:07.082" v="67" actId="478"/>
          <ac:grpSpMkLst>
            <pc:docMk/>
            <pc:sldMk cId="2798071298" sldId="428"/>
            <ac:grpSpMk id="11" creationId="{2EA7A78C-22D4-439C-8B9F-29DAF66E2D3C}"/>
          </ac:grpSpMkLst>
        </pc:grpChg>
        <pc:grpChg chg="add mod">
          <ac:chgData name="Renee THOMAS" userId="7388ade7-5052-4fc2-85b0-57f7b6ccd4a2" providerId="ADAL" clId="{E202F1F1-DDED-4291-848C-BDFEFB65ABF7}" dt="2022-06-01T21:06:07.579" v="68"/>
          <ac:grpSpMkLst>
            <pc:docMk/>
            <pc:sldMk cId="2798071298" sldId="428"/>
            <ac:grpSpMk id="16" creationId="{5E3DECE5-72CE-4539-BC52-4EFD1854FCED}"/>
          </ac:grpSpMkLst>
        </pc:grpChg>
        <pc:grpChg chg="mod">
          <ac:chgData name="Renee THOMAS" userId="7388ade7-5052-4fc2-85b0-57f7b6ccd4a2" providerId="ADAL" clId="{E202F1F1-DDED-4291-848C-BDFEFB65ABF7}" dt="2022-06-01T21:06:07.579" v="68"/>
          <ac:grpSpMkLst>
            <pc:docMk/>
            <pc:sldMk cId="2798071298" sldId="428"/>
            <ac:grpSpMk id="17" creationId="{229A284A-46D0-4DAF-B8C4-12E5B3BF74EF}"/>
          </ac:grpSpMkLst>
        </pc:grpChg>
        <pc:picChg chg="mod">
          <ac:chgData name="Renee THOMAS" userId="7388ade7-5052-4fc2-85b0-57f7b6ccd4a2" providerId="ADAL" clId="{E202F1F1-DDED-4291-848C-BDFEFB65ABF7}" dt="2022-06-01T21:06:07.579" v="68"/>
          <ac:picMkLst>
            <pc:docMk/>
            <pc:sldMk cId="2798071298" sldId="428"/>
            <ac:picMk id="19" creationId="{5CDF4F6D-F712-456A-8EBB-547E1F7D917E}"/>
          </ac:picMkLst>
        </pc:picChg>
        <pc:picChg chg="mod">
          <ac:chgData name="Renee THOMAS" userId="7388ade7-5052-4fc2-85b0-57f7b6ccd4a2" providerId="ADAL" clId="{E202F1F1-DDED-4291-848C-BDFEFB65ABF7}" dt="2022-06-01T21:06:07.579" v="68"/>
          <ac:picMkLst>
            <pc:docMk/>
            <pc:sldMk cId="2798071298" sldId="428"/>
            <ac:picMk id="20" creationId="{9514A6CB-115F-42EA-940B-BAE1C21A3ACA}"/>
          </ac:picMkLst>
        </pc:picChg>
        <pc:cxnChg chg="mod">
          <ac:chgData name="Renee THOMAS" userId="7388ade7-5052-4fc2-85b0-57f7b6ccd4a2" providerId="ADAL" clId="{E202F1F1-DDED-4291-848C-BDFEFB65ABF7}" dt="2022-06-01T21:06:07.579" v="68"/>
          <ac:cxnSpMkLst>
            <pc:docMk/>
            <pc:sldMk cId="2798071298" sldId="428"/>
            <ac:cxnSpMk id="18" creationId="{DAFD1BD2-6524-4061-B2F5-AFAD7B68362F}"/>
          </ac:cxnSpMkLst>
        </pc:cxnChg>
      </pc:sldChg>
      <pc:sldMasterChg chg="modSp mod">
        <pc:chgData name="Renee THOMAS" userId="7388ade7-5052-4fc2-85b0-57f7b6ccd4a2" providerId="ADAL" clId="{E202F1F1-DDED-4291-848C-BDFEFB65ABF7}" dt="2022-06-01T21:05:17.370" v="44"/>
        <pc:sldMasterMkLst>
          <pc:docMk/>
          <pc:sldMasterMk cId="287660523" sldId="2147483648"/>
        </pc:sldMasterMkLst>
        <pc:spChg chg="mod ord modVis">
          <ac:chgData name="Renee THOMAS" userId="7388ade7-5052-4fc2-85b0-57f7b6ccd4a2" providerId="ADAL" clId="{E202F1F1-DDED-4291-848C-BDFEFB65ABF7}" dt="2022-06-01T21:05:17.370" v="44"/>
          <ac:spMkLst>
            <pc:docMk/>
            <pc:sldMasterMk cId="287660523" sldId="2147483648"/>
            <ac:spMk id="7" creationId="{6C939BF0-3D7A-4D19-A962-7E2C1E8DFF5D}"/>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2289E-79DC-49D5-8EE9-EF3FD68EAE75}"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84241-5C32-4A19-96A8-872B026DAC04}" type="slidenum">
              <a:rPr lang="en-US" smtClean="0"/>
              <a:t>‹#›</a:t>
            </a:fld>
            <a:endParaRPr lang="en-US"/>
          </a:p>
        </p:txBody>
      </p:sp>
    </p:spTree>
    <p:extLst>
      <p:ext uri="{BB962C8B-B14F-4D97-AF65-F5344CB8AC3E}">
        <p14:creationId xmlns:p14="http://schemas.microsoft.com/office/powerpoint/2010/main" val="155877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4ADB-5C61-4161-B12D-7D038D55A8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520A6-A567-4151-AB08-7E23BF833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ECF0DC-D3FB-47A5-B8D0-BD9118B23D2F}"/>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3E5A88C5-4E67-4CFD-B7A0-632FBF2A4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DB153-210B-43C6-97F7-F47CD476CA8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2121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B420-1452-4970-8970-ADDBCBAAC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5E588D-C048-4542-AAFB-9AA1B3E76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8FD8B-5BD3-4454-8659-0A2FCC3A5E1E}"/>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40B10AFF-502A-4325-818E-2E1F5A02F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48E18-4BCC-4032-B360-B7FE3EE745AE}"/>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31057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BE1C21-C0EC-4C78-BCB8-81BE5C081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F18DC-45B8-4A0C-9BC3-7EDA40B5E0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71C56-02B8-4284-B5A6-9179D45AF0AA}"/>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00AF373-682E-4DE4-BCB0-EDB449E0C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39F18-C16A-4546-9A26-CCFDCFB1BFCB}"/>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6200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58A6-4D37-4E59-B337-209D1BA422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E3398-2F11-4E39-A4C8-AE260893F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E2D27-FA8C-49C1-B7B7-C346056B19C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D5E296E7-98BA-4FDD-87DC-F4A6F17DB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02348-09C8-4351-B132-4351F31A72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48774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2192-8777-43EF-8689-1C4E93D1D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DA68E-AC54-4AAF-B911-D568B8D45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0F7E2-E46B-447D-AC35-F98461F7D5C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B5316116-FAD4-49BF-88F6-6887904FA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9AD9B-5B6C-4627-AB69-12EA690620E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2584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7587-C63F-4409-8470-9FB1E6B9E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546D7-5265-40A9-99D4-B10DC4AF99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84BCBB-5699-46E6-92C2-D229BFCC1E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52C6A-309B-4915-BE2B-233F70A544EB}"/>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BDF11D81-23C3-473D-87DF-F59D013DEC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B90B5-408F-4E3C-9D68-391201C3DA33}"/>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412365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0D8A-2043-4EC6-9300-A5750D1E1F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991BE0-D465-450D-A079-C6170E8137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63C21C-0B54-41B9-85CF-C5F89A020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7FA2E-0685-43E5-AE95-7F5C8D36D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BA1002-4D11-4C8C-A71A-3CD1A6489B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D41BB-415C-4D5B-BFC6-8378EC86F5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8" name="Footer Placeholder 7">
            <a:extLst>
              <a:ext uri="{FF2B5EF4-FFF2-40B4-BE49-F238E27FC236}">
                <a16:creationId xmlns:a16="http://schemas.microsoft.com/office/drawing/2014/main" id="{5BD7E292-07EE-45A4-A6A7-66CAA071FE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72D69A-55BB-4794-BBF0-2BB84CAE35E5}"/>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57315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7E60-D409-4586-9AD4-1FBE854817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67057-F1A8-4428-B814-923FBF07D8D9}"/>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4" name="Footer Placeholder 3">
            <a:extLst>
              <a:ext uri="{FF2B5EF4-FFF2-40B4-BE49-F238E27FC236}">
                <a16:creationId xmlns:a16="http://schemas.microsoft.com/office/drawing/2014/main" id="{6B6773F4-3AA9-418D-B0FE-4774128A3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53F335-6B8A-4AB5-BEC0-B84C3C96E357}"/>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328726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9E0A4C-4EF2-4BA4-B786-E07151505A74}"/>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3" name="Footer Placeholder 2">
            <a:extLst>
              <a:ext uri="{FF2B5EF4-FFF2-40B4-BE49-F238E27FC236}">
                <a16:creationId xmlns:a16="http://schemas.microsoft.com/office/drawing/2014/main" id="{DC7FB7BA-AF87-4BFA-B2F7-619267557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8435A-7B04-41D7-9A6E-CF7087B9081D}"/>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144442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A032-0005-4915-8181-DDE1C7423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BB2741-BEC0-48CA-ABB7-B3E19271E3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39EC09-6ED8-497E-92C5-5C444C9AE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21A3DA-B217-4D5F-BDC5-317231ABD1B5}"/>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2F42F484-5ECA-475A-B2AF-0073259BB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646A2-A514-4870-B850-7D984D60DB81}"/>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0442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A5BB-DEF6-442A-9CEE-2655FDF5F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21812C-26B2-48E4-AF09-21A661F42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9256DE-E76E-49F4-AFB4-C1834BBE4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9B8E9-22E0-4E4E-BCD4-1B0DFD4DAE07}"/>
              </a:ext>
            </a:extLst>
          </p:cNvPr>
          <p:cNvSpPr>
            <a:spLocks noGrp="1"/>
          </p:cNvSpPr>
          <p:nvPr>
            <p:ph type="dt" sz="half" idx="10"/>
          </p:nvPr>
        </p:nvSpPr>
        <p:spPr/>
        <p:txBody>
          <a:bodyPr/>
          <a:lstStyle/>
          <a:p>
            <a:fld id="{2CBEAFD3-3862-4000-9FFF-6D48FA0CAD2F}" type="datetimeFigureOut">
              <a:rPr lang="en-US" smtClean="0"/>
              <a:t>6/1/2022</a:t>
            </a:fld>
            <a:endParaRPr lang="en-US"/>
          </a:p>
        </p:txBody>
      </p:sp>
      <p:sp>
        <p:nvSpPr>
          <p:cNvPr id="6" name="Footer Placeholder 5">
            <a:extLst>
              <a:ext uri="{FF2B5EF4-FFF2-40B4-BE49-F238E27FC236}">
                <a16:creationId xmlns:a16="http://schemas.microsoft.com/office/drawing/2014/main" id="{D6BA026D-1607-4E8A-B557-ECF48EBFB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F6415-2DB3-4569-B7F4-FBB649392140}"/>
              </a:ext>
            </a:extLst>
          </p:cNvPr>
          <p:cNvSpPr>
            <a:spLocks noGrp="1"/>
          </p:cNvSpPr>
          <p:nvPr>
            <p:ph type="sldNum" sz="quarter" idx="12"/>
          </p:nvPr>
        </p:nvSpPr>
        <p:spPr/>
        <p:txBody>
          <a:bodyPr/>
          <a:lstStyle/>
          <a:p>
            <a:fld id="{78610691-EF59-487F-A283-EFDCEADF6E21}" type="slidenum">
              <a:rPr lang="en-US" smtClean="0"/>
              <a:t>‹#›</a:t>
            </a:fld>
            <a:endParaRPr lang="en-US"/>
          </a:p>
        </p:txBody>
      </p:sp>
    </p:spTree>
    <p:extLst>
      <p:ext uri="{BB962C8B-B14F-4D97-AF65-F5344CB8AC3E}">
        <p14:creationId xmlns:p14="http://schemas.microsoft.com/office/powerpoint/2010/main" val="264484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0926B-C901-45DC-A9D9-D1EE0F71D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842251-3C27-483A-A7B3-01743D107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CBF01-1913-4E36-A26E-9ACAD7EEF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EAFD3-3862-4000-9FFF-6D48FA0CAD2F}" type="datetimeFigureOut">
              <a:rPr lang="en-US" smtClean="0"/>
              <a:t>6/1/2022</a:t>
            </a:fld>
            <a:endParaRPr lang="en-US"/>
          </a:p>
        </p:txBody>
      </p:sp>
      <p:sp>
        <p:nvSpPr>
          <p:cNvPr id="5" name="Footer Placeholder 4">
            <a:extLst>
              <a:ext uri="{FF2B5EF4-FFF2-40B4-BE49-F238E27FC236}">
                <a16:creationId xmlns:a16="http://schemas.microsoft.com/office/drawing/2014/main" id="{05786C5E-B425-4ED2-967B-2FB70BAF50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0B739B-CFE7-4B70-A9D6-39D73C809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0691-EF59-487F-A283-EFDCEADF6E21}" type="slidenum">
              <a:rPr lang="en-US" smtClean="0"/>
              <a:t>‹#›</a:t>
            </a:fld>
            <a:endParaRPr lang="en-US"/>
          </a:p>
        </p:txBody>
      </p:sp>
      <p:sp>
        <p:nvSpPr>
          <p:cNvPr id="7" name="MSIPCMContentMarking" descr="{&quot;HashCode&quot;:-45436510,&quot;Placement&quot;:&quot;Footer&quot;,&quot;Top&quot;:519.343,&quot;Left&quot;:0.0,&quot;SlideWidth&quot;:960,&quot;SlideHeight&quot;:540}">
            <a:extLst>
              <a:ext uri="{FF2B5EF4-FFF2-40B4-BE49-F238E27FC236}">
                <a16:creationId xmlns:a16="http://schemas.microsoft.com/office/drawing/2014/main" id="{6C939BF0-3D7A-4D19-A962-7E2C1E8DFF5D}"/>
              </a:ext>
            </a:extLst>
          </p:cNvPr>
          <p:cNvSpPr txBox="1"/>
          <p:nvPr userDrawn="1"/>
        </p:nvSpPr>
        <p:spPr>
          <a:xfrm>
            <a:off x="0" y="6595656"/>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a:solidFill>
                  <a:srgbClr val="000000"/>
                </a:solidFill>
                <a:latin typeface="Calibri" panose="020F0502020204030204" pitchFamily="34" charset="0"/>
              </a:rPr>
              <a:t>Public</a:t>
            </a:r>
          </a:p>
        </p:txBody>
      </p:sp>
    </p:spTree>
    <p:extLst>
      <p:ext uri="{BB962C8B-B14F-4D97-AF65-F5344CB8AC3E}">
        <p14:creationId xmlns:p14="http://schemas.microsoft.com/office/powerpoint/2010/main" val="287660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commons.wikimedia.org/wiki/File:StressSymptoms.gif" TargetMode="External"/><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sa/3.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emf"/><Relationship Id="rId7" Type="http://schemas.openxmlformats.org/officeDocument/2006/relationships/image" Target="../media/image2.png"/><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is hand on his head&#10;&#10;Description automatically generated with low confidence">
            <a:extLst>
              <a:ext uri="{FF2B5EF4-FFF2-40B4-BE49-F238E27FC236}">
                <a16:creationId xmlns:a16="http://schemas.microsoft.com/office/drawing/2014/main" id="{4AD09E48-9E10-4D84-8E46-167CDC887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697753" cy="6858000"/>
          </a:xfrm>
          <a:prstGeom prst="rect">
            <a:avLst/>
          </a:prstGeom>
        </p:spPr>
      </p:pic>
      <p:sp>
        <p:nvSpPr>
          <p:cNvPr id="8" name="Google Shape;108;p1">
            <a:extLst>
              <a:ext uri="{FF2B5EF4-FFF2-40B4-BE49-F238E27FC236}">
                <a16:creationId xmlns:a16="http://schemas.microsoft.com/office/drawing/2014/main" id="{108ED90A-D088-4DB6-81F2-A8EA9DE3F9D6}"/>
              </a:ext>
            </a:extLst>
          </p:cNvPr>
          <p:cNvSpPr/>
          <p:nvPr/>
        </p:nvSpPr>
        <p:spPr>
          <a:xfrm>
            <a:off x="6517488" y="0"/>
            <a:ext cx="5674512" cy="5740400"/>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B1D137"/>
              </a:solidFill>
              <a:latin typeface="Calibri"/>
              <a:ea typeface="Calibri"/>
              <a:cs typeface="Calibri"/>
              <a:sym typeface="Calibri"/>
            </a:endParaRPr>
          </a:p>
        </p:txBody>
      </p:sp>
      <p:sp>
        <p:nvSpPr>
          <p:cNvPr id="9" name="Google Shape;109;p1">
            <a:extLst>
              <a:ext uri="{FF2B5EF4-FFF2-40B4-BE49-F238E27FC236}">
                <a16:creationId xmlns:a16="http://schemas.microsoft.com/office/drawing/2014/main" id="{4018DEE2-1F82-4957-9F0B-1D6FD498C6BA}"/>
              </a:ext>
            </a:extLst>
          </p:cNvPr>
          <p:cNvSpPr/>
          <p:nvPr/>
        </p:nvSpPr>
        <p:spPr>
          <a:xfrm>
            <a:off x="6962848" y="632485"/>
            <a:ext cx="4783791"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dirty="0">
                <a:solidFill>
                  <a:schemeClr val="lt1"/>
                </a:solidFill>
                <a:latin typeface="Arial"/>
                <a:ea typeface="Arial"/>
                <a:cs typeface="Arial"/>
                <a:sym typeface="Arial"/>
              </a:rPr>
              <a:t>CDRTs &amp; Stress Management &amp; Psychosocial Support</a:t>
            </a:r>
            <a:endParaRPr sz="1400" dirty="0"/>
          </a:p>
        </p:txBody>
      </p:sp>
      <p:sp>
        <p:nvSpPr>
          <p:cNvPr id="10" name="Google Shape;110;p1">
            <a:extLst>
              <a:ext uri="{FF2B5EF4-FFF2-40B4-BE49-F238E27FC236}">
                <a16:creationId xmlns:a16="http://schemas.microsoft.com/office/drawing/2014/main" id="{A22E6206-6A96-43AA-846A-64025C454637}"/>
              </a:ext>
            </a:extLst>
          </p:cNvPr>
          <p:cNvSpPr/>
          <p:nvPr/>
        </p:nvSpPr>
        <p:spPr>
          <a:xfrm>
            <a:off x="6962848" y="3986355"/>
            <a:ext cx="4519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chemeClr val="lt1"/>
                </a:solidFill>
                <a:latin typeface="Arial"/>
                <a:ea typeface="Arial"/>
                <a:cs typeface="Arial"/>
                <a:sym typeface="Arial"/>
              </a:rPr>
              <a:t>For Community Response Teams</a:t>
            </a:r>
            <a:endParaRPr sz="2000" b="0" i="0" u="none" strike="noStrike" cap="none" dirty="0">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2FAE198D-BF4A-4C3C-86C7-B9F063023D01}"/>
              </a:ext>
            </a:extLst>
          </p:cNvPr>
          <p:cNvSpPr/>
          <p:nvPr/>
        </p:nvSpPr>
        <p:spPr>
          <a:xfrm>
            <a:off x="6522720" y="5740400"/>
            <a:ext cx="5669280" cy="111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9BFC794F-ABD0-4477-9D43-4AD7EAA571E4}"/>
              </a:ext>
            </a:extLst>
          </p:cNvPr>
          <p:cNvGrpSpPr/>
          <p:nvPr/>
        </p:nvGrpSpPr>
        <p:grpSpPr>
          <a:xfrm>
            <a:off x="6962848" y="5740400"/>
            <a:ext cx="4251846" cy="1132259"/>
            <a:chOff x="-3942" y="5736777"/>
            <a:chExt cx="4251846" cy="1132259"/>
          </a:xfrm>
        </p:grpSpPr>
        <p:grpSp>
          <p:nvGrpSpPr>
            <p:cNvPr id="11" name="Group 10">
              <a:extLst>
                <a:ext uri="{FF2B5EF4-FFF2-40B4-BE49-F238E27FC236}">
                  <a16:creationId xmlns:a16="http://schemas.microsoft.com/office/drawing/2014/main" id="{714C66A7-C47F-4AFA-B026-5663D4D9177A}"/>
                </a:ext>
              </a:extLst>
            </p:cNvPr>
            <p:cNvGrpSpPr/>
            <p:nvPr/>
          </p:nvGrpSpPr>
          <p:grpSpPr>
            <a:xfrm>
              <a:off x="-3942" y="5736777"/>
              <a:ext cx="4251846" cy="1132259"/>
              <a:chOff x="-3942" y="5736777"/>
              <a:chExt cx="4251846" cy="1132259"/>
            </a:xfrm>
          </p:grpSpPr>
          <p:pic>
            <p:nvPicPr>
              <p:cNvPr id="13" name="Picture 12" descr="Logo&#10;&#10;Description automatically generated">
                <a:extLst>
                  <a:ext uri="{FF2B5EF4-FFF2-40B4-BE49-F238E27FC236}">
                    <a16:creationId xmlns:a16="http://schemas.microsoft.com/office/drawing/2014/main" id="{F5194739-61A4-402D-8A5E-D0D27396A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4" name="Picture 13" descr="Logo&#10;&#10;Description automatically generated">
                <a:extLst>
                  <a:ext uri="{FF2B5EF4-FFF2-40B4-BE49-F238E27FC236}">
                    <a16:creationId xmlns:a16="http://schemas.microsoft.com/office/drawing/2014/main" id="{F3BAC1D6-B393-46D6-9D75-FE72626A9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2" name="Straight Connector 11">
              <a:extLst>
                <a:ext uri="{FF2B5EF4-FFF2-40B4-BE49-F238E27FC236}">
                  <a16:creationId xmlns:a16="http://schemas.microsoft.com/office/drawing/2014/main" id="{AFB1EAA5-EECF-4763-AE95-5D9F7718F1B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3158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933011" y="638259"/>
            <a:ext cx="231208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Common Signs Of Stress?</a:t>
            </a:r>
          </a:p>
        </p:txBody>
      </p:sp>
      <p:sp>
        <p:nvSpPr>
          <p:cNvPr id="9" name="TextBox 8">
            <a:extLst>
              <a:ext uri="{FF2B5EF4-FFF2-40B4-BE49-F238E27FC236}">
                <a16:creationId xmlns:a16="http://schemas.microsoft.com/office/drawing/2014/main" id="{63CB3519-C5F7-4E84-9037-FFF7FBA7AF16}"/>
              </a:ext>
            </a:extLst>
          </p:cNvPr>
          <p:cNvSpPr txBox="1"/>
          <p:nvPr/>
        </p:nvSpPr>
        <p:spPr>
          <a:xfrm>
            <a:off x="6397661" y="566573"/>
            <a:ext cx="4864068" cy="646331"/>
          </a:xfrm>
          <a:prstGeom prst="rect">
            <a:avLst/>
          </a:prstGeom>
          <a:noFill/>
        </p:spPr>
        <p:txBody>
          <a:bodyPr wrap="square">
            <a:spAutoFit/>
          </a:bodyPr>
          <a:lstStyle/>
          <a:p>
            <a:pPr marL="0" marR="0" lvl="0" indent="0" algn="l" rtl="0">
              <a:spcBef>
                <a:spcPts val="0"/>
              </a:spcBef>
              <a:spcAft>
                <a:spcPts val="0"/>
              </a:spcAft>
              <a:buNone/>
            </a:pPr>
            <a:r>
              <a:rPr lang="en-US" sz="1800" b="1" dirty="0">
                <a:solidFill>
                  <a:srgbClr val="055A99"/>
                </a:solidFill>
                <a:latin typeface="Arial"/>
                <a:ea typeface="Arial"/>
                <a:cs typeface="Arial"/>
                <a:sym typeface="Arial"/>
              </a:rPr>
              <a:t>Physical</a:t>
            </a:r>
            <a:endParaRPr lang="en-US" b="1" dirty="0">
              <a:solidFill>
                <a:srgbClr val="055A99"/>
              </a:solidFill>
            </a:endParaRPr>
          </a:p>
          <a:p>
            <a:pPr marL="0" marR="0" lvl="0" indent="0" algn="l" rtl="0">
              <a:spcBef>
                <a:spcPts val="0"/>
              </a:spcBef>
              <a:spcAft>
                <a:spcPts val="0"/>
              </a:spcAft>
              <a:buNone/>
            </a:pPr>
            <a:r>
              <a:rPr lang="en-US" dirty="0">
                <a:solidFill>
                  <a:schemeClr val="dk1"/>
                </a:solidFill>
                <a:latin typeface="Arial"/>
                <a:ea typeface="Arial"/>
                <a:cs typeface="Arial"/>
                <a:sym typeface="Arial"/>
              </a:rPr>
              <a:t>S</a:t>
            </a:r>
            <a:r>
              <a:rPr lang="en-US" sz="1800" dirty="0">
                <a:solidFill>
                  <a:schemeClr val="dk1"/>
                </a:solidFill>
                <a:latin typeface="Arial"/>
                <a:ea typeface="Arial"/>
                <a:cs typeface="Arial"/>
                <a:sym typeface="Arial"/>
              </a:rPr>
              <a:t>tomach </a:t>
            </a:r>
            <a:r>
              <a:rPr lang="en-US" dirty="0">
                <a:solidFill>
                  <a:schemeClr val="dk1"/>
                </a:solidFill>
                <a:latin typeface="Arial"/>
                <a:ea typeface="Arial"/>
                <a:cs typeface="Arial"/>
                <a:sym typeface="Arial"/>
              </a:rPr>
              <a:t>A</a:t>
            </a:r>
            <a:r>
              <a:rPr lang="en-US" sz="1800" dirty="0">
                <a:solidFill>
                  <a:schemeClr val="dk1"/>
                </a:solidFill>
                <a:latin typeface="Arial"/>
                <a:ea typeface="Arial"/>
                <a:cs typeface="Arial"/>
                <a:sym typeface="Arial"/>
              </a:rPr>
              <a:t>ches, Tiredness</a:t>
            </a:r>
          </a:p>
        </p:txBody>
      </p:sp>
      <p:sp>
        <p:nvSpPr>
          <p:cNvPr id="14" name="TextBox 13">
            <a:extLst>
              <a:ext uri="{FF2B5EF4-FFF2-40B4-BE49-F238E27FC236}">
                <a16:creationId xmlns:a16="http://schemas.microsoft.com/office/drawing/2014/main" id="{68EFF7B6-2657-476C-B265-C7FB2034DC62}"/>
              </a:ext>
            </a:extLst>
          </p:cNvPr>
          <p:cNvSpPr txBox="1"/>
          <p:nvPr/>
        </p:nvSpPr>
        <p:spPr>
          <a:xfrm>
            <a:off x="6394921" y="2214559"/>
            <a:ext cx="4864068" cy="646331"/>
          </a:xfrm>
          <a:prstGeom prst="rect">
            <a:avLst/>
          </a:prstGeom>
          <a:noFill/>
        </p:spPr>
        <p:txBody>
          <a:bodyPr wrap="square">
            <a:spAutoFit/>
          </a:bodyPr>
          <a:lstStyle/>
          <a:p>
            <a:pPr marL="0" marR="0" lvl="0" indent="0" algn="l" rtl="0">
              <a:spcBef>
                <a:spcPts val="0"/>
              </a:spcBef>
              <a:spcAft>
                <a:spcPts val="0"/>
              </a:spcAft>
              <a:buNone/>
            </a:pPr>
            <a:r>
              <a:rPr lang="en-US" sz="1800" b="1" dirty="0">
                <a:solidFill>
                  <a:srgbClr val="055A99"/>
                </a:solidFill>
                <a:latin typeface="Arial"/>
                <a:ea typeface="Arial"/>
                <a:cs typeface="Arial"/>
                <a:sym typeface="Arial"/>
              </a:rPr>
              <a:t>Emotional</a:t>
            </a:r>
            <a:endParaRPr lang="en-US" b="1" dirty="0">
              <a:solidFill>
                <a:srgbClr val="055A99"/>
              </a:solidFil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Anxiety, Being Sad</a:t>
            </a:r>
          </a:p>
        </p:txBody>
      </p:sp>
      <p:sp>
        <p:nvSpPr>
          <p:cNvPr id="16" name="TextBox 15">
            <a:extLst>
              <a:ext uri="{FF2B5EF4-FFF2-40B4-BE49-F238E27FC236}">
                <a16:creationId xmlns:a16="http://schemas.microsoft.com/office/drawing/2014/main" id="{E7927E46-22CA-44CF-AD36-C8B885BA56E9}"/>
              </a:ext>
            </a:extLst>
          </p:cNvPr>
          <p:cNvSpPr txBox="1"/>
          <p:nvPr/>
        </p:nvSpPr>
        <p:spPr>
          <a:xfrm>
            <a:off x="6413500" y="1390566"/>
            <a:ext cx="4997888" cy="646331"/>
          </a:xfrm>
          <a:prstGeom prst="rect">
            <a:avLst/>
          </a:prstGeom>
          <a:noFill/>
        </p:spPr>
        <p:txBody>
          <a:bodyPr wrap="square">
            <a:spAutoFit/>
          </a:bodyPr>
          <a:lstStyle/>
          <a:p>
            <a:pPr marL="0" marR="0" lvl="0" indent="0" algn="l" rtl="0">
              <a:spcBef>
                <a:spcPts val="0"/>
              </a:spcBef>
              <a:spcAft>
                <a:spcPts val="0"/>
              </a:spcAft>
              <a:buNone/>
            </a:pPr>
            <a:r>
              <a:rPr lang="en-US" sz="1800" b="1" dirty="0">
                <a:solidFill>
                  <a:srgbClr val="055A99"/>
                </a:solidFill>
                <a:latin typeface="Arial"/>
                <a:ea typeface="Arial"/>
                <a:cs typeface="Arial"/>
                <a:sym typeface="Arial"/>
              </a:rPr>
              <a:t>Mental</a:t>
            </a:r>
            <a:endParaRPr lang="en-US" b="1" dirty="0">
              <a:solidFill>
                <a:srgbClr val="055A99"/>
              </a:solidFil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Difficulty concentrating, Losing track of time</a:t>
            </a:r>
            <a:endParaRPr lang="en-US" dirty="0"/>
          </a:p>
        </p:txBody>
      </p:sp>
      <p:sp>
        <p:nvSpPr>
          <p:cNvPr id="17" name="TextBox 16">
            <a:extLst>
              <a:ext uri="{FF2B5EF4-FFF2-40B4-BE49-F238E27FC236}">
                <a16:creationId xmlns:a16="http://schemas.microsoft.com/office/drawing/2014/main" id="{0A4AD900-F10D-403F-A15E-AC1396276DED}"/>
              </a:ext>
            </a:extLst>
          </p:cNvPr>
          <p:cNvSpPr txBox="1"/>
          <p:nvPr/>
        </p:nvSpPr>
        <p:spPr>
          <a:xfrm>
            <a:off x="6397661" y="3038552"/>
            <a:ext cx="4864068" cy="590931"/>
          </a:xfrm>
          <a:prstGeom prst="rect">
            <a:avLst/>
          </a:prstGeom>
          <a:noFill/>
        </p:spPr>
        <p:txBody>
          <a:bodyPr wrap="square">
            <a:spAutoFit/>
          </a:bodyPr>
          <a:lstStyle/>
          <a:p>
            <a:pPr marL="0" marR="0" lvl="0" indent="0" algn="l" rtl="0">
              <a:lnSpc>
                <a:spcPct val="90000"/>
              </a:lnSpc>
              <a:spcBef>
                <a:spcPts val="0"/>
              </a:spcBef>
              <a:spcAft>
                <a:spcPts val="0"/>
              </a:spcAft>
              <a:buNone/>
            </a:pPr>
            <a:r>
              <a:rPr lang="en-GB" sz="1800" b="1" dirty="0">
                <a:solidFill>
                  <a:srgbClr val="055A99"/>
                </a:solidFill>
                <a:latin typeface="Arial"/>
                <a:ea typeface="Arial"/>
                <a:cs typeface="Arial"/>
                <a:sym typeface="Arial"/>
              </a:rPr>
              <a:t>Spiritual</a:t>
            </a:r>
            <a:endParaRPr lang="en-GB" b="1" dirty="0">
              <a:solidFill>
                <a:srgbClr val="055A99"/>
              </a:solidFill>
            </a:endParaRPr>
          </a:p>
          <a:p>
            <a:pPr marL="0" marR="0" lvl="0" indent="0" algn="l" rtl="0">
              <a:lnSpc>
                <a:spcPct val="90000"/>
              </a:lnSpc>
              <a:spcBef>
                <a:spcPts val="0"/>
              </a:spcBef>
              <a:spcAft>
                <a:spcPts val="0"/>
              </a:spcAft>
              <a:buNone/>
            </a:pPr>
            <a:r>
              <a:rPr lang="en-GB" sz="1800" dirty="0">
                <a:solidFill>
                  <a:schemeClr val="dk1"/>
                </a:solidFill>
                <a:latin typeface="Arial"/>
                <a:ea typeface="Arial"/>
                <a:cs typeface="Arial"/>
                <a:sym typeface="Arial"/>
              </a:rPr>
              <a:t>Life </a:t>
            </a:r>
            <a:r>
              <a:rPr lang="en-GB" dirty="0">
                <a:solidFill>
                  <a:schemeClr val="dk1"/>
                </a:solidFill>
                <a:latin typeface="Arial"/>
                <a:ea typeface="Arial"/>
                <a:cs typeface="Arial"/>
                <a:sym typeface="Arial"/>
              </a:rPr>
              <a:t>S</a:t>
            </a:r>
            <a:r>
              <a:rPr lang="en-GB" sz="1800" dirty="0">
                <a:solidFill>
                  <a:schemeClr val="dk1"/>
                </a:solidFill>
                <a:latin typeface="Arial"/>
                <a:ea typeface="Arial"/>
                <a:cs typeface="Arial"/>
                <a:sym typeface="Arial"/>
              </a:rPr>
              <a:t>eems Pointless</a:t>
            </a:r>
            <a:endParaRPr lang="en-GB" dirty="0"/>
          </a:p>
        </p:txBody>
      </p:sp>
      <p:sp>
        <p:nvSpPr>
          <p:cNvPr id="18" name="TextBox 17">
            <a:extLst>
              <a:ext uri="{FF2B5EF4-FFF2-40B4-BE49-F238E27FC236}">
                <a16:creationId xmlns:a16="http://schemas.microsoft.com/office/drawing/2014/main" id="{0A4566A0-52C9-45EF-8D5E-FC508C0E35CD}"/>
              </a:ext>
            </a:extLst>
          </p:cNvPr>
          <p:cNvSpPr txBox="1"/>
          <p:nvPr/>
        </p:nvSpPr>
        <p:spPr>
          <a:xfrm>
            <a:off x="6413500" y="3807145"/>
            <a:ext cx="5105400" cy="646331"/>
          </a:xfrm>
          <a:prstGeom prst="rect">
            <a:avLst/>
          </a:prstGeom>
          <a:noFill/>
        </p:spPr>
        <p:txBody>
          <a:bodyPr wrap="square">
            <a:spAutoFit/>
          </a:bodyPr>
          <a:lstStyle/>
          <a:p>
            <a:pPr marL="0" marR="0" lvl="0" indent="0" algn="l" rtl="0">
              <a:spcBef>
                <a:spcPts val="0"/>
              </a:spcBef>
              <a:spcAft>
                <a:spcPts val="0"/>
              </a:spcAft>
              <a:buNone/>
            </a:pPr>
            <a:r>
              <a:rPr lang="en-US" sz="1800" b="1" dirty="0">
                <a:solidFill>
                  <a:srgbClr val="055A99"/>
                </a:solidFill>
                <a:latin typeface="Arial"/>
                <a:ea typeface="Arial"/>
                <a:cs typeface="Arial"/>
                <a:sym typeface="Arial"/>
              </a:rPr>
              <a:t>Behavioral </a:t>
            </a:r>
            <a:endParaRPr lang="en-US" b="1" dirty="0">
              <a:solidFill>
                <a:srgbClr val="055A99"/>
              </a:solidFill>
            </a:endParaRPr>
          </a:p>
          <a:p>
            <a:pPr marL="0" marR="0" lvl="0" indent="0" algn="l" rtl="0">
              <a:spcBef>
                <a:spcPts val="0"/>
              </a:spcBef>
              <a:spcAft>
                <a:spcPts val="0"/>
              </a:spcAft>
              <a:buNone/>
            </a:pPr>
            <a:r>
              <a:rPr lang="en-US" dirty="0">
                <a:solidFill>
                  <a:schemeClr val="dk1"/>
                </a:solidFill>
                <a:latin typeface="Arial"/>
                <a:ea typeface="Arial"/>
                <a:cs typeface="Arial"/>
                <a:sym typeface="Arial"/>
              </a:rPr>
              <a:t>A</a:t>
            </a:r>
            <a:r>
              <a:rPr lang="en-US" sz="1800" dirty="0">
                <a:solidFill>
                  <a:schemeClr val="dk1"/>
                </a:solidFill>
                <a:latin typeface="Arial"/>
                <a:ea typeface="Arial"/>
                <a:cs typeface="Arial"/>
                <a:sym typeface="Arial"/>
              </a:rPr>
              <a:t>lcohol </a:t>
            </a:r>
            <a:r>
              <a:rPr lang="en-US" dirty="0">
                <a:solidFill>
                  <a:schemeClr val="dk1"/>
                </a:solidFill>
                <a:latin typeface="Arial"/>
                <a:ea typeface="Arial"/>
                <a:cs typeface="Arial"/>
                <a:sym typeface="Arial"/>
              </a:rPr>
              <a:t>A</a:t>
            </a:r>
            <a:r>
              <a:rPr lang="en-US" sz="1800" dirty="0">
                <a:solidFill>
                  <a:schemeClr val="dk1"/>
                </a:solidFill>
                <a:latin typeface="Arial"/>
                <a:ea typeface="Arial"/>
                <a:cs typeface="Arial"/>
                <a:sym typeface="Arial"/>
              </a:rPr>
              <a:t>buse (recklessness), Feeling </a:t>
            </a:r>
            <a:r>
              <a:rPr lang="en-US" dirty="0">
                <a:solidFill>
                  <a:schemeClr val="dk1"/>
                </a:solidFill>
                <a:latin typeface="Arial"/>
                <a:ea typeface="Arial"/>
                <a:cs typeface="Arial"/>
                <a:sym typeface="Arial"/>
              </a:rPr>
              <a:t>U</a:t>
            </a:r>
            <a:r>
              <a:rPr lang="en-US" sz="1800" dirty="0">
                <a:solidFill>
                  <a:schemeClr val="dk1"/>
                </a:solidFill>
                <a:latin typeface="Arial"/>
                <a:ea typeface="Arial"/>
                <a:cs typeface="Arial"/>
                <a:sym typeface="Arial"/>
              </a:rPr>
              <a:t>seless</a:t>
            </a:r>
            <a:endParaRPr lang="en-US" dirty="0"/>
          </a:p>
        </p:txBody>
      </p:sp>
      <p:sp>
        <p:nvSpPr>
          <p:cNvPr id="19" name="TextBox 18">
            <a:extLst>
              <a:ext uri="{FF2B5EF4-FFF2-40B4-BE49-F238E27FC236}">
                <a16:creationId xmlns:a16="http://schemas.microsoft.com/office/drawing/2014/main" id="{1B66D995-B161-4DEB-BC37-A2A7ADB399D0}"/>
              </a:ext>
            </a:extLst>
          </p:cNvPr>
          <p:cNvSpPr txBox="1"/>
          <p:nvPr/>
        </p:nvSpPr>
        <p:spPr>
          <a:xfrm>
            <a:off x="6413500" y="4631138"/>
            <a:ext cx="5105400" cy="646331"/>
          </a:xfrm>
          <a:prstGeom prst="rect">
            <a:avLst/>
          </a:prstGeom>
          <a:noFill/>
        </p:spPr>
        <p:txBody>
          <a:bodyPr wrap="square">
            <a:spAutoFit/>
          </a:bodyPr>
          <a:lstStyle/>
          <a:p>
            <a:pPr marL="0" marR="0" lvl="0" indent="0" algn="l" rtl="0">
              <a:spcBef>
                <a:spcPts val="0"/>
              </a:spcBef>
              <a:spcAft>
                <a:spcPts val="0"/>
              </a:spcAft>
              <a:buNone/>
            </a:pPr>
            <a:r>
              <a:rPr lang="en-US" sz="1800" b="1" dirty="0">
                <a:solidFill>
                  <a:srgbClr val="055A99"/>
                </a:solidFill>
                <a:latin typeface="Arial"/>
                <a:ea typeface="Arial"/>
                <a:cs typeface="Arial"/>
                <a:sym typeface="Arial"/>
              </a:rPr>
              <a:t>Interpersonal </a:t>
            </a:r>
          </a:p>
          <a:p>
            <a:pPr marL="0" marR="0" lvl="0" indent="0" algn="l" rtl="0">
              <a:spcBef>
                <a:spcPts val="0"/>
              </a:spcBef>
              <a:spcAft>
                <a:spcPts val="0"/>
              </a:spcAft>
              <a:buNone/>
            </a:pPr>
            <a:r>
              <a:rPr lang="en-US" sz="1800" dirty="0">
                <a:latin typeface="Arial"/>
                <a:ea typeface="Arial"/>
                <a:cs typeface="Arial"/>
                <a:sym typeface="Arial"/>
              </a:rPr>
              <a:t>Withdrawn, In Conflict With Others</a:t>
            </a:r>
          </a:p>
        </p:txBody>
      </p:sp>
      <p:pic>
        <p:nvPicPr>
          <p:cNvPr id="20" name="Picture 19">
            <a:extLst>
              <a:ext uri="{FF2B5EF4-FFF2-40B4-BE49-F238E27FC236}">
                <a16:creationId xmlns:a16="http://schemas.microsoft.com/office/drawing/2014/main" id="{0CD86AE8-CB3B-4CC4-91B3-D488EC4EEAC1}"/>
              </a:ext>
            </a:extLst>
          </p:cNvPr>
          <p:cNvPicPr>
            <a:picLocks noChangeAspect="1"/>
          </p:cNvPicPr>
          <p:nvPr/>
        </p:nvPicPr>
        <p:blipFill>
          <a:blip r:embed="rId2"/>
          <a:stretch>
            <a:fillRect/>
          </a:stretch>
        </p:blipFill>
        <p:spPr>
          <a:xfrm>
            <a:off x="5122522" y="602650"/>
            <a:ext cx="627485" cy="583191"/>
          </a:xfrm>
          <a:prstGeom prst="rect">
            <a:avLst/>
          </a:prstGeom>
        </p:spPr>
      </p:pic>
      <p:pic>
        <p:nvPicPr>
          <p:cNvPr id="21" name="Picture 20">
            <a:extLst>
              <a:ext uri="{FF2B5EF4-FFF2-40B4-BE49-F238E27FC236}">
                <a16:creationId xmlns:a16="http://schemas.microsoft.com/office/drawing/2014/main" id="{7138FF9B-F4F5-4D0F-8790-10B2A3902EE7}"/>
              </a:ext>
            </a:extLst>
          </p:cNvPr>
          <p:cNvPicPr>
            <a:picLocks noChangeAspect="1"/>
          </p:cNvPicPr>
          <p:nvPr/>
        </p:nvPicPr>
        <p:blipFill>
          <a:blip r:embed="rId3"/>
          <a:stretch>
            <a:fillRect/>
          </a:stretch>
        </p:blipFill>
        <p:spPr>
          <a:xfrm>
            <a:off x="5100376" y="3737777"/>
            <a:ext cx="671777" cy="612720"/>
          </a:xfrm>
          <a:prstGeom prst="rect">
            <a:avLst/>
          </a:prstGeom>
        </p:spPr>
      </p:pic>
      <p:pic>
        <p:nvPicPr>
          <p:cNvPr id="22" name="Picture 21">
            <a:extLst>
              <a:ext uri="{FF2B5EF4-FFF2-40B4-BE49-F238E27FC236}">
                <a16:creationId xmlns:a16="http://schemas.microsoft.com/office/drawing/2014/main" id="{AFACA8FE-6040-40E1-A6ED-458E76D3EA90}"/>
              </a:ext>
            </a:extLst>
          </p:cNvPr>
          <p:cNvPicPr>
            <a:picLocks noChangeAspect="1"/>
          </p:cNvPicPr>
          <p:nvPr/>
        </p:nvPicPr>
        <p:blipFill>
          <a:blip r:embed="rId4"/>
          <a:stretch>
            <a:fillRect/>
          </a:stretch>
        </p:blipFill>
        <p:spPr>
          <a:xfrm>
            <a:off x="5196344" y="1492174"/>
            <a:ext cx="479841" cy="346962"/>
          </a:xfrm>
          <a:prstGeom prst="rect">
            <a:avLst/>
          </a:prstGeom>
        </p:spPr>
      </p:pic>
      <p:pic>
        <p:nvPicPr>
          <p:cNvPr id="23" name="Picture 22">
            <a:extLst>
              <a:ext uri="{FF2B5EF4-FFF2-40B4-BE49-F238E27FC236}">
                <a16:creationId xmlns:a16="http://schemas.microsoft.com/office/drawing/2014/main" id="{1B0AD00F-8DC5-4B9C-B923-D345FBC7FF92}"/>
              </a:ext>
            </a:extLst>
          </p:cNvPr>
          <p:cNvPicPr>
            <a:picLocks noChangeAspect="1"/>
          </p:cNvPicPr>
          <p:nvPr/>
        </p:nvPicPr>
        <p:blipFill>
          <a:blip r:embed="rId5"/>
          <a:stretch>
            <a:fillRect/>
          </a:stretch>
        </p:blipFill>
        <p:spPr>
          <a:xfrm>
            <a:off x="5203726" y="2145469"/>
            <a:ext cx="465077" cy="634866"/>
          </a:xfrm>
          <a:prstGeom prst="rect">
            <a:avLst/>
          </a:prstGeom>
        </p:spPr>
      </p:pic>
      <p:pic>
        <p:nvPicPr>
          <p:cNvPr id="24" name="Picture 23">
            <a:extLst>
              <a:ext uri="{FF2B5EF4-FFF2-40B4-BE49-F238E27FC236}">
                <a16:creationId xmlns:a16="http://schemas.microsoft.com/office/drawing/2014/main" id="{85236DEB-A6A3-435E-9DE1-72591618FF4E}"/>
              </a:ext>
            </a:extLst>
          </p:cNvPr>
          <p:cNvPicPr>
            <a:picLocks noChangeAspect="1"/>
          </p:cNvPicPr>
          <p:nvPr/>
        </p:nvPicPr>
        <p:blipFill>
          <a:blip r:embed="rId6"/>
          <a:stretch>
            <a:fillRect/>
          </a:stretch>
        </p:blipFill>
        <p:spPr>
          <a:xfrm>
            <a:off x="5074538" y="4622105"/>
            <a:ext cx="723452" cy="664395"/>
          </a:xfrm>
          <a:prstGeom prst="rect">
            <a:avLst/>
          </a:prstGeom>
        </p:spPr>
      </p:pic>
      <p:pic>
        <p:nvPicPr>
          <p:cNvPr id="25" name="Picture 24">
            <a:extLst>
              <a:ext uri="{FF2B5EF4-FFF2-40B4-BE49-F238E27FC236}">
                <a16:creationId xmlns:a16="http://schemas.microsoft.com/office/drawing/2014/main" id="{2A45E645-BC74-482B-86EF-CD2959CCF375}"/>
              </a:ext>
            </a:extLst>
          </p:cNvPr>
          <p:cNvPicPr>
            <a:picLocks noChangeAspect="1"/>
          </p:cNvPicPr>
          <p:nvPr/>
        </p:nvPicPr>
        <p:blipFill>
          <a:blip r:embed="rId7"/>
          <a:stretch>
            <a:fillRect/>
          </a:stretch>
        </p:blipFill>
        <p:spPr>
          <a:xfrm>
            <a:off x="5115140" y="3098243"/>
            <a:ext cx="642248" cy="310051"/>
          </a:xfrm>
          <a:prstGeom prst="rect">
            <a:avLst/>
          </a:prstGeom>
        </p:spPr>
      </p:pic>
      <p:grpSp>
        <p:nvGrpSpPr>
          <p:cNvPr id="26" name="Group 25">
            <a:extLst>
              <a:ext uri="{FF2B5EF4-FFF2-40B4-BE49-F238E27FC236}">
                <a16:creationId xmlns:a16="http://schemas.microsoft.com/office/drawing/2014/main" id="{0D9DC13A-5329-400F-A811-4494F8A62190}"/>
              </a:ext>
            </a:extLst>
          </p:cNvPr>
          <p:cNvGrpSpPr/>
          <p:nvPr/>
        </p:nvGrpSpPr>
        <p:grpSpPr>
          <a:xfrm>
            <a:off x="-83763" y="5725741"/>
            <a:ext cx="4251846" cy="1132259"/>
            <a:chOff x="-3942" y="5736777"/>
            <a:chExt cx="4251846" cy="1132259"/>
          </a:xfrm>
        </p:grpSpPr>
        <p:grpSp>
          <p:nvGrpSpPr>
            <p:cNvPr id="27" name="Group 26">
              <a:extLst>
                <a:ext uri="{FF2B5EF4-FFF2-40B4-BE49-F238E27FC236}">
                  <a16:creationId xmlns:a16="http://schemas.microsoft.com/office/drawing/2014/main" id="{9A5F7B22-FAF8-4100-982E-3B67A4384103}"/>
                </a:ext>
              </a:extLst>
            </p:cNvPr>
            <p:cNvGrpSpPr/>
            <p:nvPr/>
          </p:nvGrpSpPr>
          <p:grpSpPr>
            <a:xfrm>
              <a:off x="-3942" y="5736777"/>
              <a:ext cx="4251846" cy="1132259"/>
              <a:chOff x="-3942" y="5736777"/>
              <a:chExt cx="4251846" cy="1132259"/>
            </a:xfrm>
          </p:grpSpPr>
          <p:pic>
            <p:nvPicPr>
              <p:cNvPr id="29" name="Picture 28" descr="Logo&#10;&#10;Description automatically generated">
                <a:extLst>
                  <a:ext uri="{FF2B5EF4-FFF2-40B4-BE49-F238E27FC236}">
                    <a16:creationId xmlns:a16="http://schemas.microsoft.com/office/drawing/2014/main" id="{B4FB05BF-091B-48AB-BAC2-C76B686C8F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0" name="Picture 29" descr="Logo&#10;&#10;Description automatically generated">
                <a:extLst>
                  <a:ext uri="{FF2B5EF4-FFF2-40B4-BE49-F238E27FC236}">
                    <a16:creationId xmlns:a16="http://schemas.microsoft.com/office/drawing/2014/main" id="{031D068E-177C-4114-B015-11ED7667E2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8" name="Straight Connector 27">
              <a:extLst>
                <a:ext uri="{FF2B5EF4-FFF2-40B4-BE49-F238E27FC236}">
                  <a16:creationId xmlns:a16="http://schemas.microsoft.com/office/drawing/2014/main" id="{C42E2B8B-297D-4A51-8E82-55AC9596868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07672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315ED06-983D-4FB6-87BD-B75C3F8B1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3290" y="0"/>
            <a:ext cx="8468709" cy="5776496"/>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440201" y="638259"/>
            <a:ext cx="3430050"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Can You </a:t>
            </a:r>
          </a:p>
          <a:p>
            <a:pPr>
              <a:spcBef>
                <a:spcPts val="0"/>
              </a:spcBef>
              <a:buClr>
                <a:schemeClr val="lt1"/>
              </a:buClr>
              <a:buSzPts val="4400"/>
              <a:buFont typeface="Arial"/>
              <a:buNone/>
            </a:pPr>
            <a:r>
              <a:rPr lang="en-US" sz="3600" b="1" dirty="0">
                <a:solidFill>
                  <a:schemeClr val="lt1"/>
                </a:solidFill>
                <a:latin typeface="Arial"/>
                <a:cs typeface="Arial"/>
                <a:sym typeface="Arial"/>
              </a:rPr>
              <a:t>Name Others?</a:t>
            </a:r>
          </a:p>
        </p:txBody>
      </p:sp>
      <p:grpSp>
        <p:nvGrpSpPr>
          <p:cNvPr id="8" name="Group 7">
            <a:extLst>
              <a:ext uri="{FF2B5EF4-FFF2-40B4-BE49-F238E27FC236}">
                <a16:creationId xmlns:a16="http://schemas.microsoft.com/office/drawing/2014/main" id="{561E2B3D-ECA2-417E-A2BB-89567E9514FC}"/>
              </a:ext>
            </a:extLst>
          </p:cNvPr>
          <p:cNvGrpSpPr/>
          <p:nvPr/>
        </p:nvGrpSpPr>
        <p:grpSpPr>
          <a:xfrm>
            <a:off x="-83763" y="5725741"/>
            <a:ext cx="4251846" cy="1132259"/>
            <a:chOff x="-3942" y="5736777"/>
            <a:chExt cx="4251846" cy="1132259"/>
          </a:xfrm>
        </p:grpSpPr>
        <p:grpSp>
          <p:nvGrpSpPr>
            <p:cNvPr id="9" name="Group 8">
              <a:extLst>
                <a:ext uri="{FF2B5EF4-FFF2-40B4-BE49-F238E27FC236}">
                  <a16:creationId xmlns:a16="http://schemas.microsoft.com/office/drawing/2014/main" id="{35AFBC8D-D0E0-48DA-ADA8-C07D242FB82B}"/>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4BC28267-48BE-4576-AF61-4315CFFB7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45DB3EDE-E428-476C-9F76-CA1AC14F9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351C467A-163F-4E96-8B2B-23220E94336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735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10E97623-E0D8-48FA-A338-D3FE2C1829C3}"/>
              </a:ext>
            </a:extLst>
          </p:cNvPr>
          <p:cNvPicPr>
            <a:picLocks noChangeAspect="1"/>
          </p:cNvPicPr>
          <p:nvPr/>
        </p:nvPicPr>
        <p:blipFill rotWithShape="1">
          <a:blip r:embed="rId2">
            <a:extLst>
              <a:ext uri="{28A0092B-C50C-407E-A947-70E740481C1C}">
                <a14:useLocalDpi xmlns:a14="http://schemas.microsoft.com/office/drawing/2010/main" val="0"/>
              </a:ext>
            </a:extLst>
          </a:blip>
          <a:srcRect l="-3199" r="18062"/>
          <a:stretch/>
        </p:blipFill>
        <p:spPr>
          <a:xfrm>
            <a:off x="2947737" y="0"/>
            <a:ext cx="9244262" cy="5776496"/>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684889" y="638259"/>
            <a:ext cx="280832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Long Term Reaction To Stress</a:t>
            </a:r>
          </a:p>
        </p:txBody>
      </p:sp>
      <p:sp>
        <p:nvSpPr>
          <p:cNvPr id="8" name="Rectangle 7">
            <a:extLst>
              <a:ext uri="{FF2B5EF4-FFF2-40B4-BE49-F238E27FC236}">
                <a16:creationId xmlns:a16="http://schemas.microsoft.com/office/drawing/2014/main" id="{5F93B179-E1F5-4404-B279-CF25DB788B4F}"/>
              </a:ext>
            </a:extLst>
          </p:cNvPr>
          <p:cNvSpPr/>
          <p:nvPr/>
        </p:nvSpPr>
        <p:spPr>
          <a:xfrm>
            <a:off x="4475615" y="3212432"/>
            <a:ext cx="7435348" cy="2297408"/>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57A6AA8-5E5A-46CB-A7BB-2A72F6B18A75}"/>
              </a:ext>
            </a:extLst>
          </p:cNvPr>
          <p:cNvSpPr txBox="1"/>
          <p:nvPr/>
        </p:nvSpPr>
        <p:spPr>
          <a:xfrm>
            <a:off x="4821439" y="3483973"/>
            <a:ext cx="6743700" cy="1754326"/>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Post Traumatic Stress Disorder (PTSD)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is a mental health condition that's triggered by a terrifying event — either experiencing it or witnessing it.</a:t>
            </a:r>
          </a:p>
          <a:p>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Developed from a natural disaster, armed conflicts, physical assault and abuse, accidents</a:t>
            </a:r>
          </a:p>
        </p:txBody>
      </p:sp>
      <p:grpSp>
        <p:nvGrpSpPr>
          <p:cNvPr id="14" name="Group 13">
            <a:extLst>
              <a:ext uri="{FF2B5EF4-FFF2-40B4-BE49-F238E27FC236}">
                <a16:creationId xmlns:a16="http://schemas.microsoft.com/office/drawing/2014/main" id="{C73E7493-D716-4BEB-8A42-26D81D91AFBD}"/>
              </a:ext>
            </a:extLst>
          </p:cNvPr>
          <p:cNvGrpSpPr/>
          <p:nvPr/>
        </p:nvGrpSpPr>
        <p:grpSpPr>
          <a:xfrm>
            <a:off x="-83763" y="5725741"/>
            <a:ext cx="4251846" cy="1132259"/>
            <a:chOff x="-3942" y="5736777"/>
            <a:chExt cx="4251846" cy="1132259"/>
          </a:xfrm>
        </p:grpSpPr>
        <p:grpSp>
          <p:nvGrpSpPr>
            <p:cNvPr id="16" name="Group 15">
              <a:extLst>
                <a:ext uri="{FF2B5EF4-FFF2-40B4-BE49-F238E27FC236}">
                  <a16:creationId xmlns:a16="http://schemas.microsoft.com/office/drawing/2014/main" id="{54B5443B-8B4E-468C-A5DF-A353C63D336B}"/>
                </a:ext>
              </a:extLst>
            </p:cNvPr>
            <p:cNvGrpSpPr/>
            <p:nvPr/>
          </p:nvGrpSpPr>
          <p:grpSpPr>
            <a:xfrm>
              <a:off x="-3942" y="5736777"/>
              <a:ext cx="4251846" cy="1132259"/>
              <a:chOff x="-3942" y="5736777"/>
              <a:chExt cx="4251846" cy="1132259"/>
            </a:xfrm>
          </p:grpSpPr>
          <p:pic>
            <p:nvPicPr>
              <p:cNvPr id="18" name="Picture 17" descr="Logo&#10;&#10;Description automatically generated">
                <a:extLst>
                  <a:ext uri="{FF2B5EF4-FFF2-40B4-BE49-F238E27FC236}">
                    <a16:creationId xmlns:a16="http://schemas.microsoft.com/office/drawing/2014/main" id="{D3C31403-4775-476B-A0A8-E89DAB837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9" name="Picture 18" descr="Logo&#10;&#10;Description automatically generated">
                <a:extLst>
                  <a:ext uri="{FF2B5EF4-FFF2-40B4-BE49-F238E27FC236}">
                    <a16:creationId xmlns:a16="http://schemas.microsoft.com/office/drawing/2014/main" id="{B8DE876B-6870-4A6B-8F21-3AD47AFD6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9737CE1F-AAAC-4FFE-AE31-1C5EABB6482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12311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684889" y="638259"/>
            <a:ext cx="280832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Long Term Reaction To Stress</a:t>
            </a:r>
          </a:p>
        </p:txBody>
      </p:sp>
      <p:pic>
        <p:nvPicPr>
          <p:cNvPr id="1026" name="Picture 2" descr="A close up of a logo&#10;&#10;Description automatically generated">
            <a:extLst>
              <a:ext uri="{FF2B5EF4-FFF2-40B4-BE49-F238E27FC236}">
                <a16:creationId xmlns:a16="http://schemas.microsoft.com/office/drawing/2014/main" id="{B564079C-3FE2-4BB3-B362-53010B610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831" y="-5347"/>
            <a:ext cx="2176462" cy="21764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B5D3ECE-E75D-4B7B-8900-1B17D56CC56C}"/>
              </a:ext>
            </a:extLst>
          </p:cNvPr>
          <p:cNvSpPr txBox="1"/>
          <p:nvPr/>
        </p:nvSpPr>
        <p:spPr>
          <a:xfrm>
            <a:off x="4194577" y="2008410"/>
            <a:ext cx="3060970" cy="1754326"/>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Anxiety, fearfulness, nervousness or panic especially when faced by reminders of the event.</a:t>
            </a:r>
            <a:endParaRPr lang="en-US" b="0" dirty="0">
              <a:effectLst/>
            </a:endParaRPr>
          </a:p>
          <a:p>
            <a:br>
              <a:rPr lang="en-US" dirty="0"/>
            </a:br>
            <a:endParaRPr lang="en-GB" dirty="0"/>
          </a:p>
        </p:txBody>
      </p:sp>
      <p:pic>
        <p:nvPicPr>
          <p:cNvPr id="1028" name="Picture 4" descr="A close up of a logo&#10;&#10;Description automatically generated">
            <a:extLst>
              <a:ext uri="{FF2B5EF4-FFF2-40B4-BE49-F238E27FC236}">
                <a16:creationId xmlns:a16="http://schemas.microsoft.com/office/drawing/2014/main" id="{A788E2F3-BCAC-4D6F-8B36-48F0AEF83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2342" y="4512"/>
            <a:ext cx="2224171" cy="222417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1F6A730-7B5B-4279-AF30-1763C148FEAF}"/>
              </a:ext>
            </a:extLst>
          </p:cNvPr>
          <p:cNvSpPr txBox="1"/>
          <p:nvPr/>
        </p:nvSpPr>
        <p:spPr>
          <a:xfrm>
            <a:off x="8411114" y="2008410"/>
            <a:ext cx="3047999" cy="1754326"/>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Concerns of losing control or not being able to cope, worry that the situation may happen again. </a:t>
            </a:r>
            <a:endParaRPr lang="en-US" b="0" dirty="0">
              <a:effectLst/>
            </a:endParaRPr>
          </a:p>
          <a:p>
            <a:br>
              <a:rPr lang="en-US" dirty="0"/>
            </a:br>
            <a:endParaRPr lang="en-GB" dirty="0"/>
          </a:p>
        </p:txBody>
      </p:sp>
      <p:pic>
        <p:nvPicPr>
          <p:cNvPr id="1030" name="Picture 6" descr="A picture containing candelabra, light&#10;&#10;Description automatically generated">
            <a:extLst>
              <a:ext uri="{FF2B5EF4-FFF2-40B4-BE49-F238E27FC236}">
                <a16:creationId xmlns:a16="http://schemas.microsoft.com/office/drawing/2014/main" id="{FDC6F3AC-8928-44FC-A5D0-C675096FE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182" y="3030208"/>
            <a:ext cx="1465055" cy="14650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E8077ED-1E89-40F8-8DBF-5AA569F4460D}"/>
              </a:ext>
            </a:extLst>
          </p:cNvPr>
          <p:cNvSpPr txBox="1"/>
          <p:nvPr/>
        </p:nvSpPr>
        <p:spPr>
          <a:xfrm>
            <a:off x="6482324" y="4455053"/>
            <a:ext cx="3484978" cy="2031325"/>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They might be constantly watchful, scanning the environment for danger or seeing threat in things that would have appeared before.</a:t>
            </a:r>
            <a:endParaRPr lang="en-US" b="0" dirty="0">
              <a:effectLst/>
            </a:endParaRPr>
          </a:p>
          <a:p>
            <a:br>
              <a:rPr lang="en-US" dirty="0"/>
            </a:br>
            <a:endParaRPr lang="en-GB" dirty="0"/>
          </a:p>
        </p:txBody>
      </p:sp>
      <p:grpSp>
        <p:nvGrpSpPr>
          <p:cNvPr id="14" name="Group 13">
            <a:extLst>
              <a:ext uri="{FF2B5EF4-FFF2-40B4-BE49-F238E27FC236}">
                <a16:creationId xmlns:a16="http://schemas.microsoft.com/office/drawing/2014/main" id="{AAB622D3-BE9B-48E3-90A3-00946781A471}"/>
              </a:ext>
            </a:extLst>
          </p:cNvPr>
          <p:cNvGrpSpPr/>
          <p:nvPr/>
        </p:nvGrpSpPr>
        <p:grpSpPr>
          <a:xfrm>
            <a:off x="-83763" y="5725741"/>
            <a:ext cx="4251846" cy="1132259"/>
            <a:chOff x="-3942" y="5736777"/>
            <a:chExt cx="4251846" cy="1132259"/>
          </a:xfrm>
        </p:grpSpPr>
        <p:grpSp>
          <p:nvGrpSpPr>
            <p:cNvPr id="19" name="Group 18">
              <a:extLst>
                <a:ext uri="{FF2B5EF4-FFF2-40B4-BE49-F238E27FC236}">
                  <a16:creationId xmlns:a16="http://schemas.microsoft.com/office/drawing/2014/main" id="{2843069C-3B44-443F-ADC7-01F6404BB38B}"/>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E2EDF596-DE80-42CA-96EF-F77D02C8A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055A1F8D-A78F-44F5-B0AB-5D772944B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7B45CA36-16C9-4D0F-A150-BAF6CCE98C6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57591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684889" y="638259"/>
            <a:ext cx="280832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Common Physical Reaction To Stress</a:t>
            </a:r>
          </a:p>
        </p:txBody>
      </p:sp>
      <p:sp>
        <p:nvSpPr>
          <p:cNvPr id="9" name="TextBox 8">
            <a:extLst>
              <a:ext uri="{FF2B5EF4-FFF2-40B4-BE49-F238E27FC236}">
                <a16:creationId xmlns:a16="http://schemas.microsoft.com/office/drawing/2014/main" id="{957A6AA8-5E5A-46CB-A7BB-2A72F6B18A75}"/>
              </a:ext>
            </a:extLst>
          </p:cNvPr>
          <p:cNvSpPr txBox="1"/>
          <p:nvPr/>
        </p:nvSpPr>
        <p:spPr>
          <a:xfrm>
            <a:off x="4821439" y="3483973"/>
            <a:ext cx="6743700" cy="1754326"/>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Post Traumatic Stress Disorder (PTSD)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is a mental health condition that's triggered by a terrifying event — either experiencing it or witnessing it.</a:t>
            </a:r>
          </a:p>
          <a:p>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Developed from a natural disaster, armed conflicts, physical assault and abuse, accidents</a:t>
            </a:r>
          </a:p>
        </p:txBody>
      </p:sp>
      <p:sp>
        <p:nvSpPr>
          <p:cNvPr id="14" name="TextBox 13">
            <a:extLst>
              <a:ext uri="{FF2B5EF4-FFF2-40B4-BE49-F238E27FC236}">
                <a16:creationId xmlns:a16="http://schemas.microsoft.com/office/drawing/2014/main" id="{002EBDC8-6147-4D6B-8B3F-596AE0CC6F21}"/>
              </a:ext>
            </a:extLst>
          </p:cNvPr>
          <p:cNvSpPr txBox="1"/>
          <p:nvPr/>
        </p:nvSpPr>
        <p:spPr>
          <a:xfrm>
            <a:off x="5017169" y="787563"/>
            <a:ext cx="6172200" cy="4196020"/>
          </a:xfrm>
          <a:prstGeom prst="rect">
            <a:avLst/>
          </a:prstGeom>
          <a:noFill/>
        </p:spPr>
        <p:txBody>
          <a:bodyPr wrap="square">
            <a:spAutoFit/>
          </a:bodyPr>
          <a:lstStyle/>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Inability To Sleep/Disturbance Of Sleep Patterns</a:t>
            </a:r>
          </a:p>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Shakiness/Trembling</a:t>
            </a:r>
          </a:p>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Muscular Tension, Aches And Pains</a:t>
            </a:r>
          </a:p>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Physical Tension</a:t>
            </a:r>
          </a:p>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Fast Heartbeat</a:t>
            </a:r>
          </a:p>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Nausea, Vomiting Or Diarrhea</a:t>
            </a:r>
          </a:p>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Disturbance Of Menstrual Cycle </a:t>
            </a:r>
          </a:p>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Loss Of Interest In Sex</a:t>
            </a:r>
          </a:p>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Can Include “Loss Of Appetite”</a:t>
            </a:r>
          </a:p>
          <a:p>
            <a:pPr marL="285750" indent="-285750">
              <a:lnSpc>
                <a:spcPct val="150000"/>
              </a:lnSpc>
              <a:buClr>
                <a:srgbClr val="055A99"/>
              </a:buClr>
              <a:buFont typeface="Arial" panose="020B0604020202020204" pitchFamily="34" charset="0"/>
              <a:buChar char="•"/>
            </a:pPr>
            <a:r>
              <a:rPr lang="en-US" b="1" dirty="0">
                <a:latin typeface="Arial" panose="020B0604020202020204" pitchFamily="34" charset="0"/>
                <a:cs typeface="Arial" panose="020B0604020202020204" pitchFamily="34" charset="0"/>
              </a:rPr>
              <a:t>Can Include “Inability To Focus”</a:t>
            </a:r>
          </a:p>
        </p:txBody>
      </p:sp>
      <p:grpSp>
        <p:nvGrpSpPr>
          <p:cNvPr id="16" name="Group 15">
            <a:extLst>
              <a:ext uri="{FF2B5EF4-FFF2-40B4-BE49-F238E27FC236}">
                <a16:creationId xmlns:a16="http://schemas.microsoft.com/office/drawing/2014/main" id="{5E3DECE5-72CE-4539-BC52-4EFD1854FCED}"/>
              </a:ext>
            </a:extLst>
          </p:cNvPr>
          <p:cNvGrpSpPr/>
          <p:nvPr/>
        </p:nvGrpSpPr>
        <p:grpSpPr>
          <a:xfrm>
            <a:off x="-83763" y="5725741"/>
            <a:ext cx="4251846" cy="1132259"/>
            <a:chOff x="-3942" y="5736777"/>
            <a:chExt cx="4251846" cy="1132259"/>
          </a:xfrm>
        </p:grpSpPr>
        <p:grpSp>
          <p:nvGrpSpPr>
            <p:cNvPr id="17" name="Group 16">
              <a:extLst>
                <a:ext uri="{FF2B5EF4-FFF2-40B4-BE49-F238E27FC236}">
                  <a16:creationId xmlns:a16="http://schemas.microsoft.com/office/drawing/2014/main" id="{229A284A-46D0-4DAF-B8C4-12E5B3BF74EF}"/>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5CDF4F6D-F712-456A-8EBB-547E1F7D9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9514A6CB-115F-42EA-940B-BAE1C21A3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DAFD1BD2-6524-4061-B2F5-AFAD7B68362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98071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1354670" y="638259"/>
            <a:ext cx="160111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When Under Stress</a:t>
            </a:r>
          </a:p>
        </p:txBody>
      </p:sp>
      <p:sp>
        <p:nvSpPr>
          <p:cNvPr id="9" name="TextBox 8">
            <a:extLst>
              <a:ext uri="{FF2B5EF4-FFF2-40B4-BE49-F238E27FC236}">
                <a16:creationId xmlns:a16="http://schemas.microsoft.com/office/drawing/2014/main" id="{957A6AA8-5E5A-46CB-A7BB-2A72F6B18A75}"/>
              </a:ext>
            </a:extLst>
          </p:cNvPr>
          <p:cNvSpPr txBox="1"/>
          <p:nvPr/>
        </p:nvSpPr>
        <p:spPr>
          <a:xfrm>
            <a:off x="4821439" y="3483973"/>
            <a:ext cx="6743700" cy="1754326"/>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Post Traumatic Stress Disorder (PTSD)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is a mental health condition that's triggered by a terrifying event — either experiencing it or witnessing it.</a:t>
            </a:r>
          </a:p>
          <a:p>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Developed from a natural disaster, armed conflicts, physical assault and abuse, accidents</a:t>
            </a:r>
          </a:p>
        </p:txBody>
      </p:sp>
      <p:pic>
        <p:nvPicPr>
          <p:cNvPr id="16" name="Google Shape;291;p14" descr="A close up of text on a white background&#10;&#10;Description generated with very high confidence">
            <a:extLst>
              <a:ext uri="{FF2B5EF4-FFF2-40B4-BE49-F238E27FC236}">
                <a16:creationId xmlns:a16="http://schemas.microsoft.com/office/drawing/2014/main" id="{B3F88934-30F1-4AE2-925E-58A31B918910}"/>
              </a:ext>
            </a:extLst>
          </p:cNvPr>
          <p:cNvPicPr preferRelativeResize="0">
            <a:picLocks noGrp="1"/>
          </p:cNvPicPr>
          <p:nvPr/>
        </p:nvPicPr>
        <p:blipFill rotWithShape="1">
          <a:blip r:embed="rId2">
            <a:alphaModFix/>
          </a:blip>
          <a:srcRect/>
          <a:stretch/>
        </p:blipFill>
        <p:spPr>
          <a:xfrm>
            <a:off x="5039944" y="296614"/>
            <a:ext cx="6149424" cy="4941685"/>
          </a:xfrm>
          <a:prstGeom prst="rect">
            <a:avLst/>
          </a:prstGeom>
          <a:noFill/>
          <a:ln>
            <a:noFill/>
          </a:ln>
        </p:spPr>
      </p:pic>
      <p:sp>
        <p:nvSpPr>
          <p:cNvPr id="18" name="TextBox 17">
            <a:extLst>
              <a:ext uri="{FF2B5EF4-FFF2-40B4-BE49-F238E27FC236}">
                <a16:creationId xmlns:a16="http://schemas.microsoft.com/office/drawing/2014/main" id="{8419495C-1EE8-4C88-BBBA-CEE67243C018}"/>
              </a:ext>
            </a:extLst>
          </p:cNvPr>
          <p:cNvSpPr txBox="1"/>
          <p:nvPr/>
        </p:nvSpPr>
        <p:spPr>
          <a:xfrm>
            <a:off x="5039944" y="5238299"/>
            <a:ext cx="6327214" cy="369332"/>
          </a:xfrm>
          <a:prstGeom prst="rect">
            <a:avLst/>
          </a:prstGeom>
          <a:noFill/>
        </p:spPr>
        <p:txBody>
          <a:bodyPr wrap="square">
            <a:spAutoFit/>
          </a:bodyPr>
          <a:lstStyle/>
          <a:p>
            <a:pPr marL="0" marR="0" lvl="0" indent="0" algn="l" rtl="0">
              <a:spcBef>
                <a:spcPts val="0"/>
              </a:spcBef>
              <a:spcAft>
                <a:spcPts val="0"/>
              </a:spcAft>
              <a:buNone/>
            </a:pPr>
            <a:r>
              <a:rPr lang="en-US" sz="1800" u="sng" dirty="0">
                <a:solidFill>
                  <a:schemeClr val="dk1"/>
                </a:solidFill>
                <a:latin typeface="Arial" panose="020B0604020202020204" pitchFamily="34" charset="0"/>
                <a:ea typeface="Times New Roman"/>
                <a:cs typeface="Arial" panose="020B0604020202020204" pitchFamily="34" charset="0"/>
                <a:sym typeface="Times New Roman"/>
                <a:hlinkClick r:id="rId3"/>
              </a:rPr>
              <a:t>This Photo</a:t>
            </a:r>
            <a:r>
              <a:rPr lang="en-US" sz="1800" dirty="0">
                <a:solidFill>
                  <a:schemeClr val="dk1"/>
                </a:solidFill>
                <a:latin typeface="Arial" panose="020B0604020202020204" pitchFamily="34" charset="0"/>
                <a:ea typeface="Times New Roman"/>
                <a:cs typeface="Arial" panose="020B0604020202020204" pitchFamily="34" charset="0"/>
                <a:sym typeface="Times New Roman"/>
              </a:rPr>
              <a:t> by Unknown author is licensed under </a:t>
            </a:r>
            <a:r>
              <a:rPr lang="en-US" sz="1800" u="sng" dirty="0">
                <a:solidFill>
                  <a:schemeClr val="dk1"/>
                </a:solidFill>
                <a:latin typeface="Arial" panose="020B0604020202020204" pitchFamily="34" charset="0"/>
                <a:ea typeface="Times New Roman"/>
                <a:cs typeface="Arial" panose="020B0604020202020204" pitchFamily="34" charset="0"/>
                <a:sym typeface="Times New Roman"/>
                <a:hlinkClick r:id="rId4"/>
              </a:rPr>
              <a:t>CC BY-SA</a:t>
            </a:r>
            <a:r>
              <a:rPr lang="en-US" sz="1800" dirty="0">
                <a:solidFill>
                  <a:schemeClr val="dk1"/>
                </a:solidFill>
                <a:latin typeface="Arial" panose="020B0604020202020204" pitchFamily="34" charset="0"/>
                <a:ea typeface="Times New Roman"/>
                <a:cs typeface="Arial" panose="020B0604020202020204" pitchFamily="34" charset="0"/>
                <a:sym typeface="Times New Roman"/>
              </a:rPr>
              <a:t>.</a:t>
            </a:r>
            <a:endParaRPr lang="en-US"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E94B67DE-4B0E-46C9-9250-EE4322CD53A5}"/>
              </a:ext>
            </a:extLst>
          </p:cNvPr>
          <p:cNvGrpSpPr/>
          <p:nvPr/>
        </p:nvGrpSpPr>
        <p:grpSpPr>
          <a:xfrm>
            <a:off x="-83763" y="5725741"/>
            <a:ext cx="4251846" cy="1132259"/>
            <a:chOff x="-3942" y="5736777"/>
            <a:chExt cx="4251846" cy="1132259"/>
          </a:xfrm>
        </p:grpSpPr>
        <p:grpSp>
          <p:nvGrpSpPr>
            <p:cNvPr id="17" name="Group 16">
              <a:extLst>
                <a:ext uri="{FF2B5EF4-FFF2-40B4-BE49-F238E27FC236}">
                  <a16:creationId xmlns:a16="http://schemas.microsoft.com/office/drawing/2014/main" id="{A2261B49-84D5-4038-98E4-35E051BC4495}"/>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E96A661A-CED8-474B-B841-25490A31B8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D554B867-668C-4451-8818-B76E865DD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E76A0956-EFB1-4CF7-AB5F-04F8BAC9171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54846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Healthy Coping Strategies</a:t>
            </a:r>
          </a:p>
        </p:txBody>
      </p:sp>
      <p:sp>
        <p:nvSpPr>
          <p:cNvPr id="14" name="TextBox 13">
            <a:extLst>
              <a:ext uri="{FF2B5EF4-FFF2-40B4-BE49-F238E27FC236}">
                <a16:creationId xmlns:a16="http://schemas.microsoft.com/office/drawing/2014/main" id="{D0F3B887-F2E3-423D-A2CE-341ED3AB40D2}"/>
              </a:ext>
            </a:extLst>
          </p:cNvPr>
          <p:cNvSpPr txBox="1"/>
          <p:nvPr/>
        </p:nvSpPr>
        <p:spPr>
          <a:xfrm>
            <a:off x="5278298" y="3539859"/>
            <a:ext cx="235206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Eat A Balanced Diet</a:t>
            </a:r>
            <a:endParaRPr lang="en-GB"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0DD17D5-5988-4418-9F46-F3604BB723E7}"/>
              </a:ext>
            </a:extLst>
          </p:cNvPr>
          <p:cNvSpPr txBox="1"/>
          <p:nvPr/>
        </p:nvSpPr>
        <p:spPr>
          <a:xfrm>
            <a:off x="8512341" y="2396508"/>
            <a:ext cx="289359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Connect with others</a:t>
            </a:r>
          </a:p>
        </p:txBody>
      </p:sp>
      <p:sp>
        <p:nvSpPr>
          <p:cNvPr id="19" name="TextBox 18">
            <a:extLst>
              <a:ext uri="{FF2B5EF4-FFF2-40B4-BE49-F238E27FC236}">
                <a16:creationId xmlns:a16="http://schemas.microsoft.com/office/drawing/2014/main" id="{AFCE54A2-8243-4B96-A8FB-AD4B720E4128}"/>
              </a:ext>
            </a:extLst>
          </p:cNvPr>
          <p:cNvSpPr txBox="1"/>
          <p:nvPr/>
        </p:nvSpPr>
        <p:spPr>
          <a:xfrm>
            <a:off x="5335542" y="1337135"/>
            <a:ext cx="226089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Get Enough Sleep</a:t>
            </a:r>
          </a:p>
        </p:txBody>
      </p:sp>
      <p:sp>
        <p:nvSpPr>
          <p:cNvPr id="20" name="TextBox 19">
            <a:extLst>
              <a:ext uri="{FF2B5EF4-FFF2-40B4-BE49-F238E27FC236}">
                <a16:creationId xmlns:a16="http://schemas.microsoft.com/office/drawing/2014/main" id="{7DE6C9CB-3285-469D-A2A7-DCAE7009041A}"/>
              </a:ext>
            </a:extLst>
          </p:cNvPr>
          <p:cNvSpPr txBox="1"/>
          <p:nvPr/>
        </p:nvSpPr>
        <p:spPr>
          <a:xfrm>
            <a:off x="5335542" y="2394338"/>
            <a:ext cx="129785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Exercise</a:t>
            </a:r>
          </a:p>
        </p:txBody>
      </p:sp>
      <p:sp>
        <p:nvSpPr>
          <p:cNvPr id="21" name="TextBox 20">
            <a:extLst>
              <a:ext uri="{FF2B5EF4-FFF2-40B4-BE49-F238E27FC236}">
                <a16:creationId xmlns:a16="http://schemas.microsoft.com/office/drawing/2014/main" id="{6DB18E40-5C6C-48A9-8C27-56AEBAA3EC1D}"/>
              </a:ext>
            </a:extLst>
          </p:cNvPr>
          <p:cNvSpPr txBox="1"/>
          <p:nvPr/>
        </p:nvSpPr>
        <p:spPr>
          <a:xfrm>
            <a:off x="8512342" y="1290455"/>
            <a:ext cx="335256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Balance Work, Play &amp; Rest</a:t>
            </a:r>
          </a:p>
        </p:txBody>
      </p:sp>
      <p:sp>
        <p:nvSpPr>
          <p:cNvPr id="22" name="TextBox 21">
            <a:extLst>
              <a:ext uri="{FF2B5EF4-FFF2-40B4-BE49-F238E27FC236}">
                <a16:creationId xmlns:a16="http://schemas.microsoft.com/office/drawing/2014/main" id="{C2270E9D-9531-4B72-85E5-CCECAA25FD08}"/>
              </a:ext>
            </a:extLst>
          </p:cNvPr>
          <p:cNvSpPr txBox="1"/>
          <p:nvPr/>
        </p:nvSpPr>
        <p:spPr>
          <a:xfrm>
            <a:off x="8512342" y="3576612"/>
            <a:ext cx="3352563"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Allow yourself to receive as well as to give. Remember that your identity is broader than that of a helper</a:t>
            </a:r>
          </a:p>
        </p:txBody>
      </p:sp>
      <p:pic>
        <p:nvPicPr>
          <p:cNvPr id="23" name="Picture 22">
            <a:extLst>
              <a:ext uri="{FF2B5EF4-FFF2-40B4-BE49-F238E27FC236}">
                <a16:creationId xmlns:a16="http://schemas.microsoft.com/office/drawing/2014/main" id="{CB451421-C131-4B82-ADD7-792085CEFE07}"/>
              </a:ext>
            </a:extLst>
          </p:cNvPr>
          <p:cNvPicPr>
            <a:picLocks noChangeAspect="1"/>
          </p:cNvPicPr>
          <p:nvPr/>
        </p:nvPicPr>
        <p:blipFill>
          <a:blip r:embed="rId2"/>
          <a:stretch>
            <a:fillRect/>
          </a:stretch>
        </p:blipFill>
        <p:spPr>
          <a:xfrm>
            <a:off x="4597790" y="1276763"/>
            <a:ext cx="490076" cy="490076"/>
          </a:xfrm>
          <a:prstGeom prst="rect">
            <a:avLst/>
          </a:prstGeom>
        </p:spPr>
      </p:pic>
      <p:pic>
        <p:nvPicPr>
          <p:cNvPr id="24" name="Picture 23">
            <a:extLst>
              <a:ext uri="{FF2B5EF4-FFF2-40B4-BE49-F238E27FC236}">
                <a16:creationId xmlns:a16="http://schemas.microsoft.com/office/drawing/2014/main" id="{1416D37C-32C4-4CF6-B7CB-1D3597BC6615}"/>
              </a:ext>
            </a:extLst>
          </p:cNvPr>
          <p:cNvPicPr>
            <a:picLocks noChangeAspect="1"/>
          </p:cNvPicPr>
          <p:nvPr/>
        </p:nvPicPr>
        <p:blipFill>
          <a:blip r:embed="rId3"/>
          <a:stretch>
            <a:fillRect/>
          </a:stretch>
        </p:blipFill>
        <p:spPr>
          <a:xfrm>
            <a:off x="4597790" y="2341506"/>
            <a:ext cx="490076" cy="474997"/>
          </a:xfrm>
          <a:prstGeom prst="rect">
            <a:avLst/>
          </a:prstGeom>
        </p:spPr>
      </p:pic>
      <p:pic>
        <p:nvPicPr>
          <p:cNvPr id="25" name="Picture 24">
            <a:extLst>
              <a:ext uri="{FF2B5EF4-FFF2-40B4-BE49-F238E27FC236}">
                <a16:creationId xmlns:a16="http://schemas.microsoft.com/office/drawing/2014/main" id="{70DBD23E-BD08-42F0-9DF9-606DD0EB0882}"/>
              </a:ext>
            </a:extLst>
          </p:cNvPr>
          <p:cNvPicPr>
            <a:picLocks noChangeAspect="1"/>
          </p:cNvPicPr>
          <p:nvPr/>
        </p:nvPicPr>
        <p:blipFill>
          <a:blip r:embed="rId4"/>
          <a:stretch>
            <a:fillRect/>
          </a:stretch>
        </p:blipFill>
        <p:spPr>
          <a:xfrm>
            <a:off x="4609100" y="3490797"/>
            <a:ext cx="467457" cy="467457"/>
          </a:xfrm>
          <a:prstGeom prst="rect">
            <a:avLst/>
          </a:prstGeom>
        </p:spPr>
      </p:pic>
      <p:pic>
        <p:nvPicPr>
          <p:cNvPr id="26" name="Picture 25">
            <a:extLst>
              <a:ext uri="{FF2B5EF4-FFF2-40B4-BE49-F238E27FC236}">
                <a16:creationId xmlns:a16="http://schemas.microsoft.com/office/drawing/2014/main" id="{1C0DCB88-87F6-4512-B80F-EB9A619BE7FB}"/>
              </a:ext>
            </a:extLst>
          </p:cNvPr>
          <p:cNvPicPr>
            <a:picLocks noChangeAspect="1"/>
          </p:cNvPicPr>
          <p:nvPr/>
        </p:nvPicPr>
        <p:blipFill>
          <a:blip r:embed="rId5"/>
          <a:stretch>
            <a:fillRect/>
          </a:stretch>
        </p:blipFill>
        <p:spPr>
          <a:xfrm>
            <a:off x="7855483" y="1252702"/>
            <a:ext cx="437299" cy="444838"/>
          </a:xfrm>
          <a:prstGeom prst="rect">
            <a:avLst/>
          </a:prstGeom>
        </p:spPr>
      </p:pic>
      <p:pic>
        <p:nvPicPr>
          <p:cNvPr id="27" name="Picture 26">
            <a:extLst>
              <a:ext uri="{FF2B5EF4-FFF2-40B4-BE49-F238E27FC236}">
                <a16:creationId xmlns:a16="http://schemas.microsoft.com/office/drawing/2014/main" id="{9E85657C-D289-4918-A421-04DD52FF1023}"/>
              </a:ext>
            </a:extLst>
          </p:cNvPr>
          <p:cNvPicPr>
            <a:picLocks noChangeAspect="1"/>
          </p:cNvPicPr>
          <p:nvPr/>
        </p:nvPicPr>
        <p:blipFill>
          <a:blip r:embed="rId6"/>
          <a:stretch>
            <a:fillRect/>
          </a:stretch>
        </p:blipFill>
        <p:spPr>
          <a:xfrm>
            <a:off x="7874332" y="2336136"/>
            <a:ext cx="399601" cy="490076"/>
          </a:xfrm>
          <a:prstGeom prst="rect">
            <a:avLst/>
          </a:prstGeom>
        </p:spPr>
      </p:pic>
      <p:pic>
        <p:nvPicPr>
          <p:cNvPr id="28" name="Picture 27">
            <a:extLst>
              <a:ext uri="{FF2B5EF4-FFF2-40B4-BE49-F238E27FC236}">
                <a16:creationId xmlns:a16="http://schemas.microsoft.com/office/drawing/2014/main" id="{5CB10EB4-FB5C-4E11-9C86-B2E0880F08E4}"/>
              </a:ext>
            </a:extLst>
          </p:cNvPr>
          <p:cNvPicPr>
            <a:picLocks noChangeAspect="1"/>
          </p:cNvPicPr>
          <p:nvPr/>
        </p:nvPicPr>
        <p:blipFill>
          <a:blip r:embed="rId7"/>
          <a:stretch>
            <a:fillRect/>
          </a:stretch>
        </p:blipFill>
        <p:spPr>
          <a:xfrm>
            <a:off x="7889411" y="3588922"/>
            <a:ext cx="369442" cy="339283"/>
          </a:xfrm>
          <a:prstGeom prst="rect">
            <a:avLst/>
          </a:prstGeom>
        </p:spPr>
      </p:pic>
      <p:grpSp>
        <p:nvGrpSpPr>
          <p:cNvPr id="29" name="Group 28">
            <a:extLst>
              <a:ext uri="{FF2B5EF4-FFF2-40B4-BE49-F238E27FC236}">
                <a16:creationId xmlns:a16="http://schemas.microsoft.com/office/drawing/2014/main" id="{1A07C5D8-3880-4228-845D-A2EC1F2C18DC}"/>
              </a:ext>
            </a:extLst>
          </p:cNvPr>
          <p:cNvGrpSpPr/>
          <p:nvPr/>
        </p:nvGrpSpPr>
        <p:grpSpPr>
          <a:xfrm>
            <a:off x="-83763" y="5725741"/>
            <a:ext cx="4251846" cy="1132259"/>
            <a:chOff x="-3942" y="5736777"/>
            <a:chExt cx="4251846" cy="1132259"/>
          </a:xfrm>
        </p:grpSpPr>
        <p:grpSp>
          <p:nvGrpSpPr>
            <p:cNvPr id="30" name="Group 29">
              <a:extLst>
                <a:ext uri="{FF2B5EF4-FFF2-40B4-BE49-F238E27FC236}">
                  <a16:creationId xmlns:a16="http://schemas.microsoft.com/office/drawing/2014/main" id="{F0EE8705-67A9-4D5B-9754-FA52CCF1F426}"/>
                </a:ext>
              </a:extLst>
            </p:cNvPr>
            <p:cNvGrpSpPr/>
            <p:nvPr/>
          </p:nvGrpSpPr>
          <p:grpSpPr>
            <a:xfrm>
              <a:off x="-3942" y="5736777"/>
              <a:ext cx="4251846" cy="1132259"/>
              <a:chOff x="-3942" y="5736777"/>
              <a:chExt cx="4251846" cy="1132259"/>
            </a:xfrm>
          </p:grpSpPr>
          <p:pic>
            <p:nvPicPr>
              <p:cNvPr id="32" name="Picture 31" descr="Logo&#10;&#10;Description automatically generated">
                <a:extLst>
                  <a:ext uri="{FF2B5EF4-FFF2-40B4-BE49-F238E27FC236}">
                    <a16:creationId xmlns:a16="http://schemas.microsoft.com/office/drawing/2014/main" id="{825A6EF5-9092-448E-88D1-FC610A1FAF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3" name="Picture 32" descr="Logo&#10;&#10;Description automatically generated">
                <a:extLst>
                  <a:ext uri="{FF2B5EF4-FFF2-40B4-BE49-F238E27FC236}">
                    <a16:creationId xmlns:a16="http://schemas.microsoft.com/office/drawing/2014/main" id="{2ACA27EC-C31D-4ACF-887B-620AFEC36C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31" name="Straight Connector 30">
              <a:extLst>
                <a:ext uri="{FF2B5EF4-FFF2-40B4-BE49-F238E27FC236}">
                  <a16:creationId xmlns:a16="http://schemas.microsoft.com/office/drawing/2014/main" id="{ADF5D0A0-2010-44C7-87F5-4C1A728AC98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52399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When To Seek</a:t>
            </a:r>
          </a:p>
          <a:p>
            <a:pPr>
              <a:spcBef>
                <a:spcPts val="0"/>
              </a:spcBef>
              <a:buClr>
                <a:schemeClr val="lt1"/>
              </a:buClr>
              <a:buSzPts val="4400"/>
              <a:buFont typeface="Arial"/>
              <a:buNone/>
            </a:pPr>
            <a:r>
              <a:rPr lang="en-US" sz="3600" b="1" dirty="0">
                <a:solidFill>
                  <a:schemeClr val="lt1"/>
                </a:solidFill>
                <a:latin typeface="Arial"/>
                <a:cs typeface="Arial"/>
                <a:sym typeface="Arial"/>
              </a:rPr>
              <a:t>Professional Help</a:t>
            </a:r>
          </a:p>
        </p:txBody>
      </p:sp>
      <p:sp>
        <p:nvSpPr>
          <p:cNvPr id="29" name="TextBox 28">
            <a:extLst>
              <a:ext uri="{FF2B5EF4-FFF2-40B4-BE49-F238E27FC236}">
                <a16:creationId xmlns:a16="http://schemas.microsoft.com/office/drawing/2014/main" id="{420727A1-13A5-40D7-A429-447F066B7F0C}"/>
              </a:ext>
            </a:extLst>
          </p:cNvPr>
          <p:cNvSpPr txBox="1"/>
          <p:nvPr/>
        </p:nvSpPr>
        <p:spPr>
          <a:xfrm>
            <a:off x="4947419" y="694493"/>
            <a:ext cx="6100010" cy="4438395"/>
          </a:xfrm>
          <a:prstGeom prst="rect">
            <a:avLst/>
          </a:prstGeom>
          <a:noFill/>
        </p:spPr>
        <p:txBody>
          <a:bodyPr wrap="square">
            <a:spAutoFit/>
          </a:bodyPr>
          <a:lstStyle/>
          <a:p>
            <a:pPr marL="285750" indent="-285750">
              <a:lnSpc>
                <a:spcPct val="200000"/>
              </a:lnSpc>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Severe Sleep Disorder</a:t>
            </a:r>
          </a:p>
          <a:p>
            <a:pPr marL="285750" indent="-285750">
              <a:lnSpc>
                <a:spcPct val="200000"/>
              </a:lnSpc>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Uncontrollable Strong Emotions</a:t>
            </a:r>
          </a:p>
          <a:p>
            <a:pPr marL="285750" indent="-285750">
              <a:lnSpc>
                <a:spcPct val="200000"/>
              </a:lnSpc>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Talk Of Suicide</a:t>
            </a:r>
          </a:p>
          <a:p>
            <a:pPr marL="285750" indent="-285750">
              <a:lnSpc>
                <a:spcPct val="200000"/>
              </a:lnSpc>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Persistent Physical Symptoms</a:t>
            </a:r>
          </a:p>
          <a:p>
            <a:pPr marL="285750" indent="-285750">
              <a:lnSpc>
                <a:spcPct val="200000"/>
              </a:lnSpc>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Dependency On Alcohol And Drugs</a:t>
            </a:r>
          </a:p>
          <a:p>
            <a:pPr marL="285750" indent="-285750">
              <a:lnSpc>
                <a:spcPct val="200000"/>
              </a:lnSpc>
              <a:buClr>
                <a:srgbClr val="055A99"/>
              </a:buClr>
              <a:buSzPct val="150000"/>
              <a:buFont typeface="Wingdings" panose="05000000000000000000" pitchFamily="2" charset="2"/>
              <a:buChar char="ü"/>
            </a:pP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That Risk Self Or Others</a:t>
            </a:r>
          </a:p>
          <a:p>
            <a:pPr marL="285750" indent="-285750">
              <a:lnSpc>
                <a:spcPct val="200000"/>
              </a:lnSpc>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Lasting Depression Or Mental Disorder Episodes</a:t>
            </a:r>
          </a:p>
          <a:p>
            <a:pPr marL="285750" indent="-285750">
              <a:lnSpc>
                <a:spcPct val="200000"/>
              </a:lnSpc>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Where There Are Signs Of Abuse Or Criminal Activity</a:t>
            </a:r>
          </a:p>
        </p:txBody>
      </p:sp>
      <p:grpSp>
        <p:nvGrpSpPr>
          <p:cNvPr id="8" name="Group 7">
            <a:extLst>
              <a:ext uri="{FF2B5EF4-FFF2-40B4-BE49-F238E27FC236}">
                <a16:creationId xmlns:a16="http://schemas.microsoft.com/office/drawing/2014/main" id="{1C8557D6-A114-4836-9C74-7915F85371D4}"/>
              </a:ext>
            </a:extLst>
          </p:cNvPr>
          <p:cNvGrpSpPr/>
          <p:nvPr/>
        </p:nvGrpSpPr>
        <p:grpSpPr>
          <a:xfrm>
            <a:off x="-83763" y="5725741"/>
            <a:ext cx="4251846" cy="1132259"/>
            <a:chOff x="-3942" y="5736777"/>
            <a:chExt cx="4251846" cy="1132259"/>
          </a:xfrm>
        </p:grpSpPr>
        <p:grpSp>
          <p:nvGrpSpPr>
            <p:cNvPr id="9" name="Group 8">
              <a:extLst>
                <a:ext uri="{FF2B5EF4-FFF2-40B4-BE49-F238E27FC236}">
                  <a16:creationId xmlns:a16="http://schemas.microsoft.com/office/drawing/2014/main" id="{C0687D6E-3E11-48B7-BBEF-6AAA8ACC4081}"/>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AC62F19C-03C8-4720-B677-553E542AB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4C79064C-9A6E-491E-80F6-B329C6261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9DB6B414-D199-467F-AC7F-47F47F52D39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0493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 red&#10;&#10;Description automatically generated">
            <a:extLst>
              <a:ext uri="{FF2B5EF4-FFF2-40B4-BE49-F238E27FC236}">
                <a16:creationId xmlns:a16="http://schemas.microsoft.com/office/drawing/2014/main" id="{545E0A08-A46E-4154-97D5-A9E7B17E71C1}"/>
              </a:ext>
            </a:extLst>
          </p:cNvPr>
          <p:cNvPicPr>
            <a:picLocks noChangeAspect="1"/>
          </p:cNvPicPr>
          <p:nvPr/>
        </p:nvPicPr>
        <p:blipFill rotWithShape="1">
          <a:blip r:embed="rId2">
            <a:extLst>
              <a:ext uri="{28A0092B-C50C-407E-A947-70E740481C1C}">
                <a14:useLocalDpi xmlns:a14="http://schemas.microsoft.com/office/drawing/2010/main" val="0"/>
              </a:ext>
            </a:extLst>
          </a:blip>
          <a:srcRect l="4814" t="1931" r="6363" b="1842"/>
          <a:stretch/>
        </p:blipFill>
        <p:spPr>
          <a:xfrm>
            <a:off x="4191566" y="-1"/>
            <a:ext cx="8000434" cy="5776497"/>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The Advantage Of Using Volunteers </a:t>
            </a:r>
          </a:p>
          <a:p>
            <a:pPr>
              <a:spcBef>
                <a:spcPts val="0"/>
              </a:spcBef>
              <a:buClr>
                <a:schemeClr val="lt1"/>
              </a:buClr>
              <a:buSzPts val="4400"/>
              <a:buFont typeface="Arial"/>
              <a:buNone/>
            </a:pPr>
            <a:r>
              <a:rPr lang="en-US" sz="3600" b="1" dirty="0">
                <a:solidFill>
                  <a:schemeClr val="lt1"/>
                </a:solidFill>
                <a:latin typeface="Arial"/>
                <a:cs typeface="Arial"/>
                <a:sym typeface="Arial"/>
              </a:rPr>
              <a:t>For PSS</a:t>
            </a:r>
          </a:p>
        </p:txBody>
      </p:sp>
      <p:sp>
        <p:nvSpPr>
          <p:cNvPr id="8" name="Rectangle 7">
            <a:extLst>
              <a:ext uri="{FF2B5EF4-FFF2-40B4-BE49-F238E27FC236}">
                <a16:creationId xmlns:a16="http://schemas.microsoft.com/office/drawing/2014/main" id="{11FE4EA0-8DC3-4FFD-B2D9-80D8F8B8EA8A}"/>
              </a:ext>
            </a:extLst>
          </p:cNvPr>
          <p:cNvSpPr/>
          <p:nvPr/>
        </p:nvSpPr>
        <p:spPr>
          <a:xfrm>
            <a:off x="4475615" y="2249905"/>
            <a:ext cx="7435348" cy="3259935"/>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9CC7C30-61F5-4D24-A9A7-EEC0C90FAA6F}"/>
              </a:ext>
            </a:extLst>
          </p:cNvPr>
          <p:cNvSpPr txBox="1"/>
          <p:nvPr/>
        </p:nvSpPr>
        <p:spPr>
          <a:xfrm>
            <a:off x="4821439" y="2448711"/>
            <a:ext cx="6743700" cy="2862322"/>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Volunteers are often a part of the local community</a:t>
            </a:r>
          </a:p>
          <a:p>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Local volunteers are often familiar with the culture</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Volunteers often have easier access to and the confidence of the affected population as well as local knowledge</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Volunteers often intervene in difficult situations in an environment where they themselves are part of that community.</a:t>
            </a:r>
          </a:p>
        </p:txBody>
      </p:sp>
      <p:grpSp>
        <p:nvGrpSpPr>
          <p:cNvPr id="16" name="Group 15">
            <a:extLst>
              <a:ext uri="{FF2B5EF4-FFF2-40B4-BE49-F238E27FC236}">
                <a16:creationId xmlns:a16="http://schemas.microsoft.com/office/drawing/2014/main" id="{773A0FF9-7235-4778-AB57-EE6F3FF8488D}"/>
              </a:ext>
            </a:extLst>
          </p:cNvPr>
          <p:cNvGrpSpPr/>
          <p:nvPr/>
        </p:nvGrpSpPr>
        <p:grpSpPr>
          <a:xfrm>
            <a:off x="-83763" y="5725741"/>
            <a:ext cx="4251846" cy="1132259"/>
            <a:chOff x="-3942" y="5736777"/>
            <a:chExt cx="4251846" cy="1132259"/>
          </a:xfrm>
        </p:grpSpPr>
        <p:grpSp>
          <p:nvGrpSpPr>
            <p:cNvPr id="17" name="Group 16">
              <a:extLst>
                <a:ext uri="{FF2B5EF4-FFF2-40B4-BE49-F238E27FC236}">
                  <a16:creationId xmlns:a16="http://schemas.microsoft.com/office/drawing/2014/main" id="{A2726092-18CA-4DD8-8031-752F93B90B9C}"/>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72D26BDF-4701-4AEA-851F-727644D93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B097123D-10D9-4842-8DCB-C36B199A1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76C74A76-1693-4D51-BBA8-439BA4F8819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37256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Preparing CDRTs For Psychosocial Stress</a:t>
            </a:r>
          </a:p>
          <a:p>
            <a:pPr>
              <a:spcBef>
                <a:spcPts val="0"/>
              </a:spcBef>
              <a:buClr>
                <a:schemeClr val="lt1"/>
              </a:buClr>
              <a:buSzPts val="4400"/>
              <a:buFont typeface="Arial"/>
              <a:buNone/>
            </a:pPr>
            <a:endParaRPr lang="en-US" sz="1800" b="1" dirty="0">
              <a:solidFill>
                <a:schemeClr val="lt1"/>
              </a:solidFill>
              <a:latin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cs typeface="Arial"/>
                <a:sym typeface="Arial"/>
              </a:rPr>
              <a:t>Before A Disaster</a:t>
            </a:r>
          </a:p>
        </p:txBody>
      </p:sp>
      <p:sp>
        <p:nvSpPr>
          <p:cNvPr id="29" name="TextBox 28">
            <a:extLst>
              <a:ext uri="{FF2B5EF4-FFF2-40B4-BE49-F238E27FC236}">
                <a16:creationId xmlns:a16="http://schemas.microsoft.com/office/drawing/2014/main" id="{420727A1-13A5-40D7-A429-447F066B7F0C}"/>
              </a:ext>
            </a:extLst>
          </p:cNvPr>
          <p:cNvSpPr txBox="1"/>
          <p:nvPr/>
        </p:nvSpPr>
        <p:spPr>
          <a:xfrm>
            <a:off x="6256421" y="1008203"/>
            <a:ext cx="4791008" cy="646331"/>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Provide pre-disaster stress management training to all CDRT personal.</a:t>
            </a:r>
          </a:p>
        </p:txBody>
      </p:sp>
      <p:sp>
        <p:nvSpPr>
          <p:cNvPr id="8" name="TextBox 7">
            <a:extLst>
              <a:ext uri="{FF2B5EF4-FFF2-40B4-BE49-F238E27FC236}">
                <a16:creationId xmlns:a16="http://schemas.microsoft.com/office/drawing/2014/main" id="{8C8C71FA-B422-4B9B-99DD-9AFA4632EFF2}"/>
              </a:ext>
            </a:extLst>
          </p:cNvPr>
          <p:cNvSpPr txBox="1"/>
          <p:nvPr/>
        </p:nvSpPr>
        <p:spPr>
          <a:xfrm>
            <a:off x="6256421" y="2285408"/>
            <a:ext cx="4791008" cy="1200329"/>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Brief CDRT personnel before the effort begins on what they can expect to see and what they can expect in terms of emotional response in the survivors and themselves.</a:t>
            </a:r>
          </a:p>
        </p:txBody>
      </p:sp>
      <p:sp>
        <p:nvSpPr>
          <p:cNvPr id="9" name="TextBox 8">
            <a:extLst>
              <a:ext uri="{FF2B5EF4-FFF2-40B4-BE49-F238E27FC236}">
                <a16:creationId xmlns:a16="http://schemas.microsoft.com/office/drawing/2014/main" id="{D344018B-318E-4F4B-8147-2BCEE8E85FA2}"/>
              </a:ext>
            </a:extLst>
          </p:cNvPr>
          <p:cNvSpPr txBox="1"/>
          <p:nvPr/>
        </p:nvSpPr>
        <p:spPr>
          <a:xfrm>
            <a:off x="6256421" y="4116611"/>
            <a:ext cx="4791008" cy="923330"/>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Emphasize that the CDRT is a team and share the workload and emotional load can help defuse pent-up emotions.</a:t>
            </a:r>
          </a:p>
        </p:txBody>
      </p:sp>
      <p:pic>
        <p:nvPicPr>
          <p:cNvPr id="16" name="Picture 15">
            <a:extLst>
              <a:ext uri="{FF2B5EF4-FFF2-40B4-BE49-F238E27FC236}">
                <a16:creationId xmlns:a16="http://schemas.microsoft.com/office/drawing/2014/main" id="{CDA19F01-329F-4396-97E9-02FA610BD603}"/>
              </a:ext>
            </a:extLst>
          </p:cNvPr>
          <p:cNvPicPr>
            <a:picLocks noChangeAspect="1"/>
          </p:cNvPicPr>
          <p:nvPr/>
        </p:nvPicPr>
        <p:blipFill>
          <a:blip r:embed="rId2"/>
          <a:stretch>
            <a:fillRect/>
          </a:stretch>
        </p:blipFill>
        <p:spPr>
          <a:xfrm>
            <a:off x="4978838" y="1008203"/>
            <a:ext cx="753169" cy="753169"/>
          </a:xfrm>
          <a:prstGeom prst="rect">
            <a:avLst/>
          </a:prstGeom>
        </p:spPr>
      </p:pic>
      <p:pic>
        <p:nvPicPr>
          <p:cNvPr id="17" name="Picture 16">
            <a:extLst>
              <a:ext uri="{FF2B5EF4-FFF2-40B4-BE49-F238E27FC236}">
                <a16:creationId xmlns:a16="http://schemas.microsoft.com/office/drawing/2014/main" id="{8452AED3-0A8C-4672-907E-AF79B3DC3481}"/>
              </a:ext>
            </a:extLst>
          </p:cNvPr>
          <p:cNvPicPr>
            <a:picLocks noChangeAspect="1"/>
          </p:cNvPicPr>
          <p:nvPr/>
        </p:nvPicPr>
        <p:blipFill>
          <a:blip r:embed="rId3"/>
          <a:stretch>
            <a:fillRect/>
          </a:stretch>
        </p:blipFill>
        <p:spPr>
          <a:xfrm>
            <a:off x="5053326" y="2529679"/>
            <a:ext cx="604191" cy="711786"/>
          </a:xfrm>
          <a:prstGeom prst="rect">
            <a:avLst/>
          </a:prstGeom>
        </p:spPr>
      </p:pic>
      <p:pic>
        <p:nvPicPr>
          <p:cNvPr id="18" name="Picture 17">
            <a:extLst>
              <a:ext uri="{FF2B5EF4-FFF2-40B4-BE49-F238E27FC236}">
                <a16:creationId xmlns:a16="http://schemas.microsoft.com/office/drawing/2014/main" id="{6AC549D0-6BD1-4083-8B2B-E5E59648F711}"/>
              </a:ext>
            </a:extLst>
          </p:cNvPr>
          <p:cNvPicPr>
            <a:picLocks noChangeAspect="1"/>
          </p:cNvPicPr>
          <p:nvPr/>
        </p:nvPicPr>
        <p:blipFill>
          <a:blip r:embed="rId4"/>
          <a:stretch>
            <a:fillRect/>
          </a:stretch>
        </p:blipFill>
        <p:spPr>
          <a:xfrm>
            <a:off x="4891932" y="4336431"/>
            <a:ext cx="926978" cy="703510"/>
          </a:xfrm>
          <a:prstGeom prst="rect">
            <a:avLst/>
          </a:prstGeom>
        </p:spPr>
      </p:pic>
      <p:grpSp>
        <p:nvGrpSpPr>
          <p:cNvPr id="14" name="Group 13">
            <a:extLst>
              <a:ext uri="{FF2B5EF4-FFF2-40B4-BE49-F238E27FC236}">
                <a16:creationId xmlns:a16="http://schemas.microsoft.com/office/drawing/2014/main" id="{D0F35370-96CE-4442-A170-759577C75984}"/>
              </a:ext>
            </a:extLst>
          </p:cNvPr>
          <p:cNvGrpSpPr/>
          <p:nvPr/>
        </p:nvGrpSpPr>
        <p:grpSpPr>
          <a:xfrm>
            <a:off x="-83763" y="5725741"/>
            <a:ext cx="4251846" cy="1132259"/>
            <a:chOff x="-3942" y="5736777"/>
            <a:chExt cx="4251846" cy="1132259"/>
          </a:xfrm>
        </p:grpSpPr>
        <p:grpSp>
          <p:nvGrpSpPr>
            <p:cNvPr id="19" name="Group 18">
              <a:extLst>
                <a:ext uri="{FF2B5EF4-FFF2-40B4-BE49-F238E27FC236}">
                  <a16:creationId xmlns:a16="http://schemas.microsoft.com/office/drawing/2014/main" id="{A3E7AC8E-DFAE-48E2-A3A3-DDED01B466B3}"/>
                </a:ext>
              </a:extLst>
            </p:cNvPr>
            <p:cNvGrpSpPr/>
            <p:nvPr/>
          </p:nvGrpSpPr>
          <p:grpSpPr>
            <a:xfrm>
              <a:off x="-3942" y="5736777"/>
              <a:ext cx="4251846" cy="1132259"/>
              <a:chOff x="-3942" y="5736777"/>
              <a:chExt cx="4251846" cy="1132259"/>
            </a:xfrm>
          </p:grpSpPr>
          <p:pic>
            <p:nvPicPr>
              <p:cNvPr id="21" name="Picture 20" descr="Logo&#10;&#10;Description automatically generated">
                <a:extLst>
                  <a:ext uri="{FF2B5EF4-FFF2-40B4-BE49-F238E27FC236}">
                    <a16:creationId xmlns:a16="http://schemas.microsoft.com/office/drawing/2014/main" id="{59180397-36D0-470F-B2CF-0C404899F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2" name="Picture 21" descr="Logo&#10;&#10;Description automatically generated">
                <a:extLst>
                  <a:ext uri="{FF2B5EF4-FFF2-40B4-BE49-F238E27FC236}">
                    <a16:creationId xmlns:a16="http://schemas.microsoft.com/office/drawing/2014/main" id="{96E44F96-418E-4761-956E-FB33198FAD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62193A1C-7B5C-42E1-A176-95EDA60C6E23}"/>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0880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03;p9">
            <a:extLst>
              <a:ext uri="{FF2B5EF4-FFF2-40B4-BE49-F238E27FC236}">
                <a16:creationId xmlns:a16="http://schemas.microsoft.com/office/drawing/2014/main" id="{2A057D81-C5A2-4A0E-8630-C3C262A78FCB}"/>
              </a:ext>
            </a:extLst>
          </p:cNvPr>
          <p:cNvSpPr/>
          <p:nvPr/>
        </p:nvSpPr>
        <p:spPr>
          <a:xfrm>
            <a:off x="0" y="0"/>
            <a:ext cx="12192000"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 name="Google Shape;119;p2">
            <a:extLst>
              <a:ext uri="{FF2B5EF4-FFF2-40B4-BE49-F238E27FC236}">
                <a16:creationId xmlns:a16="http://schemas.microsoft.com/office/drawing/2014/main" id="{B3E28F4F-91BC-4DE7-809C-ABD2D2A587B2}"/>
              </a:ext>
            </a:extLst>
          </p:cNvPr>
          <p:cNvSpPr/>
          <p:nvPr/>
        </p:nvSpPr>
        <p:spPr>
          <a:xfrm>
            <a:off x="633576" y="1512883"/>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a:solidFill>
                  <a:schemeClr val="lt1"/>
                </a:solidFill>
                <a:latin typeface="Arial"/>
                <a:ea typeface="Arial"/>
                <a:cs typeface="Arial"/>
                <a:sym typeface="Arial"/>
              </a:rPr>
              <a:t>Objectives</a:t>
            </a:r>
            <a:endParaRPr sz="4000" dirty="0"/>
          </a:p>
        </p:txBody>
      </p:sp>
      <p:sp>
        <p:nvSpPr>
          <p:cNvPr id="6" name="Google Shape;120;p2">
            <a:extLst>
              <a:ext uri="{FF2B5EF4-FFF2-40B4-BE49-F238E27FC236}">
                <a16:creationId xmlns:a16="http://schemas.microsoft.com/office/drawing/2014/main" id="{0B466ED9-8277-48F0-973E-1C8401BB2B36}"/>
              </a:ext>
            </a:extLst>
          </p:cNvPr>
          <p:cNvSpPr/>
          <p:nvPr/>
        </p:nvSpPr>
        <p:spPr>
          <a:xfrm>
            <a:off x="1167265" y="2275444"/>
            <a:ext cx="10156409" cy="240061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Learn about stress, and long term consequences of stress.</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Understand various coping mechanisms</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Practice ways of managing stress</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Understand psychosocial support</a:t>
            </a:r>
          </a:p>
          <a:p>
            <a:pPr marL="342900" marR="0" lvl="0" indent="-342900" algn="l" rtl="0">
              <a:lnSpc>
                <a:spcPct val="150000"/>
              </a:lnSpc>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Learn how to care for yourself, your team and disaster victims</a:t>
            </a:r>
          </a:p>
        </p:txBody>
      </p:sp>
      <p:pic>
        <p:nvPicPr>
          <p:cNvPr id="7" name="Picture 6">
            <a:extLst>
              <a:ext uri="{FF2B5EF4-FFF2-40B4-BE49-F238E27FC236}">
                <a16:creationId xmlns:a16="http://schemas.microsoft.com/office/drawing/2014/main" id="{7100A57C-76F8-441A-81C9-C48B4FA758D3}"/>
              </a:ext>
            </a:extLst>
          </p:cNvPr>
          <p:cNvPicPr>
            <a:picLocks noChangeAspect="1"/>
          </p:cNvPicPr>
          <p:nvPr/>
        </p:nvPicPr>
        <p:blipFill>
          <a:blip r:embed="rId2"/>
          <a:stretch>
            <a:fillRect/>
          </a:stretch>
        </p:blipFill>
        <p:spPr>
          <a:xfrm>
            <a:off x="633576" y="519479"/>
            <a:ext cx="1067378" cy="923331"/>
          </a:xfrm>
          <a:prstGeom prst="rect">
            <a:avLst/>
          </a:prstGeom>
        </p:spPr>
      </p:pic>
      <p:grpSp>
        <p:nvGrpSpPr>
          <p:cNvPr id="10" name="Group 9">
            <a:extLst>
              <a:ext uri="{FF2B5EF4-FFF2-40B4-BE49-F238E27FC236}">
                <a16:creationId xmlns:a16="http://schemas.microsoft.com/office/drawing/2014/main" id="{9BFC794F-ABD0-4477-9D43-4AD7EAA571E4}"/>
              </a:ext>
            </a:extLst>
          </p:cNvPr>
          <p:cNvGrpSpPr/>
          <p:nvPr/>
        </p:nvGrpSpPr>
        <p:grpSpPr>
          <a:xfrm>
            <a:off x="-83763" y="5725741"/>
            <a:ext cx="4251846" cy="1132259"/>
            <a:chOff x="-3942" y="5736777"/>
            <a:chExt cx="4251846" cy="1132259"/>
          </a:xfrm>
        </p:grpSpPr>
        <p:grpSp>
          <p:nvGrpSpPr>
            <p:cNvPr id="11" name="Group 10">
              <a:extLst>
                <a:ext uri="{FF2B5EF4-FFF2-40B4-BE49-F238E27FC236}">
                  <a16:creationId xmlns:a16="http://schemas.microsoft.com/office/drawing/2014/main" id="{714C66A7-C47F-4AFA-B026-5663D4D9177A}"/>
                </a:ext>
              </a:extLst>
            </p:cNvPr>
            <p:cNvGrpSpPr/>
            <p:nvPr/>
          </p:nvGrpSpPr>
          <p:grpSpPr>
            <a:xfrm>
              <a:off x="-3942" y="5736777"/>
              <a:ext cx="4251846" cy="1132259"/>
              <a:chOff x="-3942" y="5736777"/>
              <a:chExt cx="4251846" cy="1132259"/>
            </a:xfrm>
          </p:grpSpPr>
          <p:pic>
            <p:nvPicPr>
              <p:cNvPr id="13" name="Picture 12" descr="Logo&#10;&#10;Description automatically generated">
                <a:extLst>
                  <a:ext uri="{FF2B5EF4-FFF2-40B4-BE49-F238E27FC236}">
                    <a16:creationId xmlns:a16="http://schemas.microsoft.com/office/drawing/2014/main" id="{F5194739-61A4-402D-8A5E-D0D27396A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4" name="Picture 13" descr="Logo&#10;&#10;Description automatically generated">
                <a:extLst>
                  <a:ext uri="{FF2B5EF4-FFF2-40B4-BE49-F238E27FC236}">
                    <a16:creationId xmlns:a16="http://schemas.microsoft.com/office/drawing/2014/main" id="{F3BAC1D6-B393-46D6-9D75-FE72626A9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2" name="Straight Connector 11">
              <a:extLst>
                <a:ext uri="{FF2B5EF4-FFF2-40B4-BE49-F238E27FC236}">
                  <a16:creationId xmlns:a16="http://schemas.microsoft.com/office/drawing/2014/main" id="{AFB1EAA5-EECF-4763-AE95-5D9F7718F1B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51018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Preparing CDRTs For Psychosocial Stress</a:t>
            </a:r>
          </a:p>
          <a:p>
            <a:pPr>
              <a:spcBef>
                <a:spcPts val="0"/>
              </a:spcBef>
              <a:buClr>
                <a:schemeClr val="lt1"/>
              </a:buClr>
              <a:buSzPts val="4400"/>
              <a:buFont typeface="Arial"/>
              <a:buNone/>
            </a:pPr>
            <a:endParaRPr lang="en-US" sz="1800" b="1" dirty="0">
              <a:solidFill>
                <a:schemeClr val="lt1"/>
              </a:solidFill>
              <a:latin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cs typeface="Arial"/>
                <a:sym typeface="Arial"/>
              </a:rPr>
              <a:t>During A Disaster</a:t>
            </a:r>
          </a:p>
        </p:txBody>
      </p:sp>
      <p:sp>
        <p:nvSpPr>
          <p:cNvPr id="29" name="TextBox 28">
            <a:extLst>
              <a:ext uri="{FF2B5EF4-FFF2-40B4-BE49-F238E27FC236}">
                <a16:creationId xmlns:a16="http://schemas.microsoft.com/office/drawing/2014/main" id="{420727A1-13A5-40D7-A429-447F066B7F0C}"/>
              </a:ext>
            </a:extLst>
          </p:cNvPr>
          <p:cNvSpPr txBox="1"/>
          <p:nvPr/>
        </p:nvSpPr>
        <p:spPr>
          <a:xfrm>
            <a:off x="6256421" y="535620"/>
            <a:ext cx="4791008" cy="369332"/>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Encourage rescuers to rest and re-group</a:t>
            </a:r>
          </a:p>
        </p:txBody>
      </p:sp>
      <p:sp>
        <p:nvSpPr>
          <p:cNvPr id="14" name="TextBox 13">
            <a:extLst>
              <a:ext uri="{FF2B5EF4-FFF2-40B4-BE49-F238E27FC236}">
                <a16:creationId xmlns:a16="http://schemas.microsoft.com/office/drawing/2014/main" id="{37123777-2E84-4CB8-8D46-3E313BA27691}"/>
              </a:ext>
            </a:extLst>
          </p:cNvPr>
          <p:cNvSpPr txBox="1"/>
          <p:nvPr/>
        </p:nvSpPr>
        <p:spPr>
          <a:xfrm>
            <a:off x="6256421" y="1474668"/>
            <a:ext cx="4791008" cy="646331"/>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Direct rescuers to take breaks away from the incident area. </a:t>
            </a:r>
          </a:p>
        </p:txBody>
      </p:sp>
      <p:sp>
        <p:nvSpPr>
          <p:cNvPr id="16" name="TextBox 15">
            <a:extLst>
              <a:ext uri="{FF2B5EF4-FFF2-40B4-BE49-F238E27FC236}">
                <a16:creationId xmlns:a16="http://schemas.microsoft.com/office/drawing/2014/main" id="{E76AE068-2C3C-41F0-8F30-3BD1705E58FC}"/>
              </a:ext>
            </a:extLst>
          </p:cNvPr>
          <p:cNvSpPr txBox="1"/>
          <p:nvPr/>
        </p:nvSpPr>
        <p:spPr>
          <a:xfrm>
            <a:off x="6256421" y="2600178"/>
            <a:ext cx="4940942" cy="646331"/>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Encourage rescuers to eat properly and maintain fluid intake throughout the operation.</a:t>
            </a:r>
          </a:p>
        </p:txBody>
      </p:sp>
      <p:sp>
        <p:nvSpPr>
          <p:cNvPr id="17" name="TextBox 16">
            <a:extLst>
              <a:ext uri="{FF2B5EF4-FFF2-40B4-BE49-F238E27FC236}">
                <a16:creationId xmlns:a16="http://schemas.microsoft.com/office/drawing/2014/main" id="{42D9CD56-0C35-49CA-9B6B-77E316554662}"/>
              </a:ext>
            </a:extLst>
          </p:cNvPr>
          <p:cNvSpPr txBox="1"/>
          <p:nvPr/>
        </p:nvSpPr>
        <p:spPr>
          <a:xfrm>
            <a:off x="6256421" y="3932185"/>
            <a:ext cx="4791008" cy="369332"/>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Rotate teams for breaks or new duties </a:t>
            </a:r>
          </a:p>
        </p:txBody>
      </p:sp>
      <p:pic>
        <p:nvPicPr>
          <p:cNvPr id="3" name="Picture 2">
            <a:extLst>
              <a:ext uri="{FF2B5EF4-FFF2-40B4-BE49-F238E27FC236}">
                <a16:creationId xmlns:a16="http://schemas.microsoft.com/office/drawing/2014/main" id="{C0F1B270-6672-4674-8EDE-9D22F579052C}"/>
              </a:ext>
            </a:extLst>
          </p:cNvPr>
          <p:cNvPicPr>
            <a:picLocks noChangeAspect="1"/>
          </p:cNvPicPr>
          <p:nvPr/>
        </p:nvPicPr>
        <p:blipFill>
          <a:blip r:embed="rId2"/>
          <a:stretch>
            <a:fillRect/>
          </a:stretch>
        </p:blipFill>
        <p:spPr>
          <a:xfrm>
            <a:off x="4896103" y="351978"/>
            <a:ext cx="744893" cy="736616"/>
          </a:xfrm>
          <a:prstGeom prst="rect">
            <a:avLst/>
          </a:prstGeom>
        </p:spPr>
      </p:pic>
      <p:pic>
        <p:nvPicPr>
          <p:cNvPr id="5" name="Picture 4">
            <a:extLst>
              <a:ext uri="{FF2B5EF4-FFF2-40B4-BE49-F238E27FC236}">
                <a16:creationId xmlns:a16="http://schemas.microsoft.com/office/drawing/2014/main" id="{39A5B6E5-8B9A-4540-867D-EE96D2E00C75}"/>
              </a:ext>
            </a:extLst>
          </p:cNvPr>
          <p:cNvPicPr>
            <a:picLocks noChangeAspect="1"/>
          </p:cNvPicPr>
          <p:nvPr/>
        </p:nvPicPr>
        <p:blipFill>
          <a:blip r:embed="rId3"/>
          <a:stretch>
            <a:fillRect/>
          </a:stretch>
        </p:blipFill>
        <p:spPr>
          <a:xfrm>
            <a:off x="4978869" y="1445514"/>
            <a:ext cx="579361" cy="736616"/>
          </a:xfrm>
          <a:prstGeom prst="rect">
            <a:avLst/>
          </a:prstGeom>
        </p:spPr>
      </p:pic>
      <p:pic>
        <p:nvPicPr>
          <p:cNvPr id="19" name="Picture 18">
            <a:extLst>
              <a:ext uri="{FF2B5EF4-FFF2-40B4-BE49-F238E27FC236}">
                <a16:creationId xmlns:a16="http://schemas.microsoft.com/office/drawing/2014/main" id="{251E4756-D0E8-4E6E-96DA-43D9DAF7C4C4}"/>
              </a:ext>
            </a:extLst>
          </p:cNvPr>
          <p:cNvPicPr>
            <a:picLocks noChangeAspect="1"/>
          </p:cNvPicPr>
          <p:nvPr/>
        </p:nvPicPr>
        <p:blipFill>
          <a:blip r:embed="rId4"/>
          <a:stretch>
            <a:fillRect/>
          </a:stretch>
        </p:blipFill>
        <p:spPr>
          <a:xfrm>
            <a:off x="4925071" y="2555437"/>
            <a:ext cx="708455" cy="728339"/>
          </a:xfrm>
          <a:prstGeom prst="rect">
            <a:avLst/>
          </a:prstGeom>
        </p:spPr>
      </p:pic>
      <p:pic>
        <p:nvPicPr>
          <p:cNvPr id="21" name="Picture 20">
            <a:extLst>
              <a:ext uri="{FF2B5EF4-FFF2-40B4-BE49-F238E27FC236}">
                <a16:creationId xmlns:a16="http://schemas.microsoft.com/office/drawing/2014/main" id="{15158C3E-ACB7-494F-B4FE-6AF50C563F9E}"/>
              </a:ext>
            </a:extLst>
          </p:cNvPr>
          <p:cNvPicPr>
            <a:picLocks noChangeAspect="1"/>
          </p:cNvPicPr>
          <p:nvPr/>
        </p:nvPicPr>
        <p:blipFill>
          <a:blip r:embed="rId5"/>
          <a:stretch>
            <a:fillRect/>
          </a:stretch>
        </p:blipFill>
        <p:spPr>
          <a:xfrm>
            <a:off x="4925071" y="3795745"/>
            <a:ext cx="761446" cy="720062"/>
          </a:xfrm>
          <a:prstGeom prst="rect">
            <a:avLst/>
          </a:prstGeom>
        </p:spPr>
      </p:pic>
      <p:sp>
        <p:nvSpPr>
          <p:cNvPr id="34" name="TextBox 33">
            <a:extLst>
              <a:ext uri="{FF2B5EF4-FFF2-40B4-BE49-F238E27FC236}">
                <a16:creationId xmlns:a16="http://schemas.microsoft.com/office/drawing/2014/main" id="{D3A8F86E-8B04-4F2D-A7F8-975AC5EB3BDC}"/>
              </a:ext>
            </a:extLst>
          </p:cNvPr>
          <p:cNvSpPr txBox="1"/>
          <p:nvPr/>
        </p:nvSpPr>
        <p:spPr>
          <a:xfrm>
            <a:off x="6256421" y="5015120"/>
            <a:ext cx="4791008" cy="369332"/>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Phase out workers gradually. </a:t>
            </a:r>
          </a:p>
        </p:txBody>
      </p:sp>
      <p:pic>
        <p:nvPicPr>
          <p:cNvPr id="38" name="Picture 37">
            <a:extLst>
              <a:ext uri="{FF2B5EF4-FFF2-40B4-BE49-F238E27FC236}">
                <a16:creationId xmlns:a16="http://schemas.microsoft.com/office/drawing/2014/main" id="{9B389DB5-89F9-4E19-AC5A-FB29D677BB52}"/>
              </a:ext>
            </a:extLst>
          </p:cNvPr>
          <p:cNvPicPr>
            <a:picLocks noChangeAspect="1"/>
          </p:cNvPicPr>
          <p:nvPr/>
        </p:nvPicPr>
        <p:blipFill>
          <a:blip r:embed="rId6"/>
          <a:stretch>
            <a:fillRect/>
          </a:stretch>
        </p:blipFill>
        <p:spPr>
          <a:xfrm>
            <a:off x="4978869" y="4885941"/>
            <a:ext cx="670402" cy="769722"/>
          </a:xfrm>
          <a:prstGeom prst="rect">
            <a:avLst/>
          </a:prstGeom>
        </p:spPr>
      </p:pic>
      <p:grpSp>
        <p:nvGrpSpPr>
          <p:cNvPr id="18" name="Group 17">
            <a:extLst>
              <a:ext uri="{FF2B5EF4-FFF2-40B4-BE49-F238E27FC236}">
                <a16:creationId xmlns:a16="http://schemas.microsoft.com/office/drawing/2014/main" id="{970FB52B-8D6E-4A26-8121-E201E2FDDDF7}"/>
              </a:ext>
            </a:extLst>
          </p:cNvPr>
          <p:cNvGrpSpPr/>
          <p:nvPr/>
        </p:nvGrpSpPr>
        <p:grpSpPr>
          <a:xfrm>
            <a:off x="-83763" y="5725741"/>
            <a:ext cx="4251846" cy="1132259"/>
            <a:chOff x="-3942" y="5736777"/>
            <a:chExt cx="4251846" cy="1132259"/>
          </a:xfrm>
        </p:grpSpPr>
        <p:grpSp>
          <p:nvGrpSpPr>
            <p:cNvPr id="20" name="Group 19">
              <a:extLst>
                <a:ext uri="{FF2B5EF4-FFF2-40B4-BE49-F238E27FC236}">
                  <a16:creationId xmlns:a16="http://schemas.microsoft.com/office/drawing/2014/main" id="{1061D5F0-D347-4635-ACF4-81508EFDC1FC}"/>
                </a:ext>
              </a:extLst>
            </p:cNvPr>
            <p:cNvGrpSpPr/>
            <p:nvPr/>
          </p:nvGrpSpPr>
          <p:grpSpPr>
            <a:xfrm>
              <a:off x="-3942" y="5736777"/>
              <a:ext cx="4251846" cy="1132259"/>
              <a:chOff x="-3942" y="5736777"/>
              <a:chExt cx="4251846" cy="1132259"/>
            </a:xfrm>
          </p:grpSpPr>
          <p:pic>
            <p:nvPicPr>
              <p:cNvPr id="23" name="Picture 22" descr="Logo&#10;&#10;Description automatically generated">
                <a:extLst>
                  <a:ext uri="{FF2B5EF4-FFF2-40B4-BE49-F238E27FC236}">
                    <a16:creationId xmlns:a16="http://schemas.microsoft.com/office/drawing/2014/main" id="{A382FD84-6E9B-476C-8BA2-B42783F08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4" name="Picture 23" descr="Logo&#10;&#10;Description automatically generated">
                <a:extLst>
                  <a:ext uri="{FF2B5EF4-FFF2-40B4-BE49-F238E27FC236}">
                    <a16:creationId xmlns:a16="http://schemas.microsoft.com/office/drawing/2014/main" id="{F23A94A3-E636-4737-945D-1EEE18D33E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2" name="Straight Connector 21">
              <a:extLst>
                <a:ext uri="{FF2B5EF4-FFF2-40B4-BE49-F238E27FC236}">
                  <a16:creationId xmlns:a16="http://schemas.microsoft.com/office/drawing/2014/main" id="{C72459B1-4DD2-4F5E-8FB1-6B352E753D75}"/>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72290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Preparing CDRTs For Psychosocial Stress</a:t>
            </a:r>
          </a:p>
          <a:p>
            <a:pPr>
              <a:spcBef>
                <a:spcPts val="0"/>
              </a:spcBef>
              <a:buClr>
                <a:schemeClr val="lt1"/>
              </a:buClr>
              <a:buSzPts val="4400"/>
              <a:buFont typeface="Arial"/>
              <a:buNone/>
            </a:pPr>
            <a:endParaRPr lang="en-US" sz="1800" b="1" dirty="0">
              <a:solidFill>
                <a:schemeClr val="lt1"/>
              </a:solidFill>
              <a:latin typeface="Arial"/>
              <a:cs typeface="Arial"/>
              <a:sym typeface="Arial"/>
            </a:endParaRPr>
          </a:p>
          <a:p>
            <a:pPr>
              <a:spcBef>
                <a:spcPts val="0"/>
              </a:spcBef>
              <a:buClr>
                <a:schemeClr val="lt1"/>
              </a:buClr>
              <a:buSzPts val="4400"/>
              <a:buFont typeface="Arial"/>
              <a:buNone/>
            </a:pPr>
            <a:r>
              <a:rPr lang="en-US" sz="1800" dirty="0">
                <a:solidFill>
                  <a:schemeClr val="lt1"/>
                </a:solidFill>
                <a:latin typeface="Arial"/>
                <a:cs typeface="Arial"/>
                <a:sym typeface="Arial"/>
              </a:rPr>
              <a:t>After A Disaster</a:t>
            </a:r>
          </a:p>
        </p:txBody>
      </p:sp>
      <p:sp>
        <p:nvSpPr>
          <p:cNvPr id="29" name="TextBox 28">
            <a:extLst>
              <a:ext uri="{FF2B5EF4-FFF2-40B4-BE49-F238E27FC236}">
                <a16:creationId xmlns:a16="http://schemas.microsoft.com/office/drawing/2014/main" id="{420727A1-13A5-40D7-A429-447F066B7F0C}"/>
              </a:ext>
            </a:extLst>
          </p:cNvPr>
          <p:cNvSpPr txBox="1"/>
          <p:nvPr/>
        </p:nvSpPr>
        <p:spPr>
          <a:xfrm>
            <a:off x="6220326" y="1454412"/>
            <a:ext cx="4791008" cy="1200329"/>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Conduct a brief discussion (defusing) with workers after the shift, in which workers describe what they encountered and express their feelings about it.</a:t>
            </a:r>
          </a:p>
        </p:txBody>
      </p:sp>
      <p:sp>
        <p:nvSpPr>
          <p:cNvPr id="14" name="TextBox 13">
            <a:extLst>
              <a:ext uri="{FF2B5EF4-FFF2-40B4-BE49-F238E27FC236}">
                <a16:creationId xmlns:a16="http://schemas.microsoft.com/office/drawing/2014/main" id="{10C379C6-8749-4FC4-B665-35A9ACA1D353}"/>
              </a:ext>
            </a:extLst>
          </p:cNvPr>
          <p:cNvSpPr txBox="1"/>
          <p:nvPr/>
        </p:nvSpPr>
        <p:spPr>
          <a:xfrm>
            <a:off x="6220326" y="3150378"/>
            <a:ext cx="4791008" cy="1200329"/>
          </a:xfrm>
          <a:prstGeom prst="rect">
            <a:avLst/>
          </a:prstGeom>
          <a:noFill/>
        </p:spPr>
        <p:txBody>
          <a:bodyPr wrap="square">
            <a:spAutoFit/>
          </a:bodyPr>
          <a:lstStyle/>
          <a:p>
            <a:pPr>
              <a:buClr>
                <a:srgbClr val="055A99"/>
              </a:buClr>
              <a:buSzPct val="150000"/>
            </a:pPr>
            <a:r>
              <a:rPr lang="en-US" dirty="0">
                <a:latin typeface="Arial" panose="020B0604020202020204" pitchFamily="34" charset="0"/>
                <a:cs typeface="Arial" panose="020B0604020202020204" pitchFamily="34" charset="0"/>
              </a:rPr>
              <a:t>Arrange for a debriefing 1 to 3 days after the event in which workers describe what they encountered and express their feelings about it in a more in-depth way.</a:t>
            </a:r>
          </a:p>
        </p:txBody>
      </p:sp>
      <p:pic>
        <p:nvPicPr>
          <p:cNvPr id="3" name="Picture 2">
            <a:extLst>
              <a:ext uri="{FF2B5EF4-FFF2-40B4-BE49-F238E27FC236}">
                <a16:creationId xmlns:a16="http://schemas.microsoft.com/office/drawing/2014/main" id="{BDA8D88A-1704-4F04-A77C-05CE7EE999F3}"/>
              </a:ext>
            </a:extLst>
          </p:cNvPr>
          <p:cNvPicPr>
            <a:picLocks noChangeAspect="1"/>
          </p:cNvPicPr>
          <p:nvPr/>
        </p:nvPicPr>
        <p:blipFill>
          <a:blip r:embed="rId2"/>
          <a:stretch>
            <a:fillRect/>
          </a:stretch>
        </p:blipFill>
        <p:spPr>
          <a:xfrm>
            <a:off x="5159040" y="1652544"/>
            <a:ext cx="604191" cy="695234"/>
          </a:xfrm>
          <a:prstGeom prst="rect">
            <a:avLst/>
          </a:prstGeom>
        </p:spPr>
      </p:pic>
      <p:pic>
        <p:nvPicPr>
          <p:cNvPr id="5" name="Picture 4">
            <a:extLst>
              <a:ext uri="{FF2B5EF4-FFF2-40B4-BE49-F238E27FC236}">
                <a16:creationId xmlns:a16="http://schemas.microsoft.com/office/drawing/2014/main" id="{20D0AF89-C240-49EB-B336-91E0C03563C3}"/>
              </a:ext>
            </a:extLst>
          </p:cNvPr>
          <p:cNvPicPr>
            <a:picLocks noChangeAspect="1"/>
          </p:cNvPicPr>
          <p:nvPr/>
        </p:nvPicPr>
        <p:blipFill>
          <a:blip r:embed="rId3"/>
          <a:stretch>
            <a:fillRect/>
          </a:stretch>
        </p:blipFill>
        <p:spPr>
          <a:xfrm>
            <a:off x="5096754" y="3415146"/>
            <a:ext cx="728762" cy="670792"/>
          </a:xfrm>
          <a:prstGeom prst="rect">
            <a:avLst/>
          </a:prstGeom>
        </p:spPr>
      </p:pic>
      <p:grpSp>
        <p:nvGrpSpPr>
          <p:cNvPr id="16" name="Group 15">
            <a:extLst>
              <a:ext uri="{FF2B5EF4-FFF2-40B4-BE49-F238E27FC236}">
                <a16:creationId xmlns:a16="http://schemas.microsoft.com/office/drawing/2014/main" id="{7538E8A1-9013-4D38-B6F9-0B6F652BB410}"/>
              </a:ext>
            </a:extLst>
          </p:cNvPr>
          <p:cNvGrpSpPr/>
          <p:nvPr/>
        </p:nvGrpSpPr>
        <p:grpSpPr>
          <a:xfrm>
            <a:off x="-83763" y="5725741"/>
            <a:ext cx="4251846" cy="1132259"/>
            <a:chOff x="-3942" y="5736777"/>
            <a:chExt cx="4251846" cy="1132259"/>
          </a:xfrm>
        </p:grpSpPr>
        <p:grpSp>
          <p:nvGrpSpPr>
            <p:cNvPr id="17" name="Group 16">
              <a:extLst>
                <a:ext uri="{FF2B5EF4-FFF2-40B4-BE49-F238E27FC236}">
                  <a16:creationId xmlns:a16="http://schemas.microsoft.com/office/drawing/2014/main" id="{7E02B24A-2E08-4A9D-BC55-3C286D526562}"/>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18101F22-6C88-4A35-9500-1FAADEC1F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D9A4108F-9E64-49ED-9E3C-4549D54F4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8" name="Straight Connector 17">
              <a:extLst>
                <a:ext uri="{FF2B5EF4-FFF2-40B4-BE49-F238E27FC236}">
                  <a16:creationId xmlns:a16="http://schemas.microsoft.com/office/drawing/2014/main" id="{00672D38-212F-44C1-88A5-A0F37A04FDE6}"/>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7979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Providing Psychosocial Support During A Disaster</a:t>
            </a:r>
          </a:p>
        </p:txBody>
      </p:sp>
      <p:sp>
        <p:nvSpPr>
          <p:cNvPr id="29" name="TextBox 28">
            <a:extLst>
              <a:ext uri="{FF2B5EF4-FFF2-40B4-BE49-F238E27FC236}">
                <a16:creationId xmlns:a16="http://schemas.microsoft.com/office/drawing/2014/main" id="{420727A1-13A5-40D7-A429-447F066B7F0C}"/>
              </a:ext>
            </a:extLst>
          </p:cNvPr>
          <p:cNvSpPr txBox="1"/>
          <p:nvPr/>
        </p:nvSpPr>
        <p:spPr>
          <a:xfrm>
            <a:off x="5257800" y="900414"/>
            <a:ext cx="6100009" cy="3970318"/>
          </a:xfrm>
          <a:prstGeom prst="rect">
            <a:avLst/>
          </a:prstGeom>
          <a:noFill/>
        </p:spPr>
        <p:txBody>
          <a:bodyPr wrap="square">
            <a:spAutoFit/>
          </a:bodyPr>
          <a:lstStyle/>
          <a:p>
            <a:pPr marL="285750" indent="-285750">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By </a:t>
            </a:r>
            <a:r>
              <a:rPr lang="en-US" b="1" dirty="0">
                <a:solidFill>
                  <a:srgbClr val="055A99"/>
                </a:solidFill>
                <a:latin typeface="Arial" panose="020B0604020202020204" pitchFamily="34" charset="0"/>
                <a:cs typeface="Arial" panose="020B0604020202020204" pitchFamily="34" charset="0"/>
              </a:rPr>
              <a:t>being</a:t>
            </a:r>
            <a:r>
              <a:rPr lang="en-US" dirty="0">
                <a:latin typeface="Arial" panose="020B0604020202020204" pitchFamily="34" charset="0"/>
                <a:cs typeface="Arial" panose="020B0604020202020204" pitchFamily="34" charset="0"/>
              </a:rPr>
              <a:t> </a:t>
            </a:r>
            <a:r>
              <a:rPr lang="en-US" b="1" dirty="0">
                <a:solidFill>
                  <a:srgbClr val="055A99"/>
                </a:solidFill>
                <a:latin typeface="Arial" panose="020B0604020202020204" pitchFamily="34" charset="0"/>
                <a:cs typeface="Arial" panose="020B0604020202020204" pitchFamily="34" charset="0"/>
              </a:rPr>
              <a:t>available and listening</a:t>
            </a:r>
            <a:r>
              <a:rPr lang="en-US" dirty="0">
                <a:latin typeface="Arial" panose="020B0604020202020204" pitchFamily="34" charset="0"/>
                <a:cs typeface="Arial" panose="020B0604020202020204" pitchFamily="34" charset="0"/>
              </a:rPr>
              <a:t> to how a distressing event has affected a family</a:t>
            </a:r>
          </a:p>
          <a:p>
            <a:pPr marL="285750" indent="-285750">
              <a:buClr>
                <a:srgbClr val="055A99"/>
              </a:buClr>
              <a:buSzPct val="15000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By </a:t>
            </a:r>
            <a:r>
              <a:rPr lang="en-US" b="1" dirty="0">
                <a:solidFill>
                  <a:srgbClr val="055A99"/>
                </a:solidFill>
                <a:latin typeface="Arial" panose="020B0604020202020204" pitchFamily="34" charset="0"/>
                <a:cs typeface="Arial" panose="020B0604020202020204" pitchFamily="34" charset="0"/>
              </a:rPr>
              <a:t>contacting relatives in extreme cases</a:t>
            </a:r>
            <a:r>
              <a:rPr lang="en-US" dirty="0">
                <a:latin typeface="Arial" panose="020B0604020202020204" pitchFamily="34" charset="0"/>
                <a:cs typeface="Arial" panose="020B0604020202020204" pitchFamily="34" charset="0"/>
              </a:rPr>
              <a:t> where you believe the person may cause themselves harm</a:t>
            </a:r>
          </a:p>
          <a:p>
            <a:pPr marL="285750" indent="-285750">
              <a:buClr>
                <a:srgbClr val="055A99"/>
              </a:buClr>
              <a:buSzPct val="15000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By </a:t>
            </a:r>
            <a:r>
              <a:rPr lang="en-US" b="1" dirty="0">
                <a:solidFill>
                  <a:srgbClr val="055A99"/>
                </a:solidFill>
                <a:latin typeface="Arial" panose="020B0604020202020204" pitchFamily="34" charset="0"/>
                <a:cs typeface="Arial" panose="020B0604020202020204" pitchFamily="34" charset="0"/>
              </a:rPr>
              <a:t>assisting them</a:t>
            </a:r>
            <a:r>
              <a:rPr lang="en-US" dirty="0">
                <a:latin typeface="Arial" panose="020B0604020202020204" pitchFamily="34" charset="0"/>
                <a:cs typeface="Arial" panose="020B0604020202020204" pitchFamily="34" charset="0"/>
              </a:rPr>
              <a:t> in </a:t>
            </a:r>
            <a:r>
              <a:rPr lang="en-US" dirty="0" err="1">
                <a:latin typeface="Arial" panose="020B0604020202020204" pitchFamily="34" charset="0"/>
                <a:cs typeface="Arial" panose="020B0604020202020204" pitchFamily="34" charset="0"/>
              </a:rPr>
              <a:t>organising</a:t>
            </a:r>
            <a:r>
              <a:rPr lang="en-US" dirty="0">
                <a:latin typeface="Arial" panose="020B0604020202020204" pitchFamily="34" charset="0"/>
                <a:cs typeface="Arial" panose="020B0604020202020204" pitchFamily="34" charset="0"/>
              </a:rPr>
              <a:t> practical matters</a:t>
            </a:r>
          </a:p>
          <a:p>
            <a:pPr marL="285750" indent="-285750">
              <a:buClr>
                <a:srgbClr val="055A99"/>
              </a:buClr>
              <a:buSzPct val="15000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By</a:t>
            </a:r>
            <a:r>
              <a:rPr lang="en-US" b="1" dirty="0">
                <a:solidFill>
                  <a:srgbClr val="055A99"/>
                </a:solidFill>
                <a:latin typeface="Arial" panose="020B0604020202020204" pitchFamily="34" charset="0"/>
                <a:cs typeface="Arial" panose="020B0604020202020204" pitchFamily="34" charset="0"/>
              </a:rPr>
              <a:t> encouraging and supporting </a:t>
            </a:r>
            <a:r>
              <a:rPr lang="en-US" dirty="0">
                <a:latin typeface="Arial" panose="020B0604020202020204" pitchFamily="34" charset="0"/>
                <a:cs typeface="Arial" panose="020B0604020202020204" pitchFamily="34" charset="0"/>
              </a:rPr>
              <a:t>community initiatives e.g. Home-based support, school-based interventions, vocational and skills-based training, establishing community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a:t>
            </a:r>
          </a:p>
          <a:p>
            <a:pPr marL="285750" indent="-285750">
              <a:buClr>
                <a:srgbClr val="055A99"/>
              </a:buClr>
              <a:buSzPct val="150000"/>
              <a:buFont typeface="Wingdings" panose="05000000000000000000" pitchFamily="2" charset="2"/>
              <a:buChar char="ü"/>
            </a:pPr>
            <a:endParaRPr lang="en-US" dirty="0">
              <a:latin typeface="Arial" panose="020B0604020202020204" pitchFamily="34" charset="0"/>
              <a:cs typeface="Arial" panose="020B0604020202020204" pitchFamily="34" charset="0"/>
            </a:endParaRPr>
          </a:p>
          <a:p>
            <a:pPr marL="285750" indent="-285750">
              <a:buClr>
                <a:srgbClr val="055A99"/>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By establishing </a:t>
            </a:r>
            <a:r>
              <a:rPr lang="en-US" b="1" dirty="0">
                <a:solidFill>
                  <a:srgbClr val="055A99"/>
                </a:solidFill>
                <a:latin typeface="Arial" panose="020B0604020202020204" pitchFamily="34" charset="0"/>
                <a:cs typeface="Arial" panose="020B0604020202020204" pitchFamily="34" charset="0"/>
              </a:rPr>
              <a:t>support groups.</a:t>
            </a:r>
          </a:p>
        </p:txBody>
      </p:sp>
      <p:grpSp>
        <p:nvGrpSpPr>
          <p:cNvPr id="8" name="Group 7">
            <a:extLst>
              <a:ext uri="{FF2B5EF4-FFF2-40B4-BE49-F238E27FC236}">
                <a16:creationId xmlns:a16="http://schemas.microsoft.com/office/drawing/2014/main" id="{47F1C748-3126-4BAB-9557-A7387FDC5291}"/>
              </a:ext>
            </a:extLst>
          </p:cNvPr>
          <p:cNvGrpSpPr/>
          <p:nvPr/>
        </p:nvGrpSpPr>
        <p:grpSpPr>
          <a:xfrm>
            <a:off x="-83763" y="5725741"/>
            <a:ext cx="4251846" cy="1132259"/>
            <a:chOff x="-3942" y="5736777"/>
            <a:chExt cx="4251846" cy="1132259"/>
          </a:xfrm>
        </p:grpSpPr>
        <p:grpSp>
          <p:nvGrpSpPr>
            <p:cNvPr id="9" name="Group 8">
              <a:extLst>
                <a:ext uri="{FF2B5EF4-FFF2-40B4-BE49-F238E27FC236}">
                  <a16:creationId xmlns:a16="http://schemas.microsoft.com/office/drawing/2014/main" id="{6B244F1D-1E28-4726-9AB3-26375DE6B3AB}"/>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A3B1E05E-75DE-4F61-95BB-ADCAA5D7C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F6865708-EAC3-4A17-82E8-7227C8948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141AE884-9B8C-428D-ABEC-20EFFE1EB138}"/>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69124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528506" y="638259"/>
            <a:ext cx="312109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Attitudes And Phrases To Avoid</a:t>
            </a:r>
          </a:p>
        </p:txBody>
      </p:sp>
      <p:sp>
        <p:nvSpPr>
          <p:cNvPr id="29" name="TextBox 28">
            <a:extLst>
              <a:ext uri="{FF2B5EF4-FFF2-40B4-BE49-F238E27FC236}">
                <a16:creationId xmlns:a16="http://schemas.microsoft.com/office/drawing/2014/main" id="{420727A1-13A5-40D7-A429-447F066B7F0C}"/>
              </a:ext>
            </a:extLst>
          </p:cNvPr>
          <p:cNvSpPr txBox="1"/>
          <p:nvPr/>
        </p:nvSpPr>
        <p:spPr>
          <a:xfrm>
            <a:off x="5257800" y="579813"/>
            <a:ext cx="6100009" cy="4611519"/>
          </a:xfrm>
          <a:prstGeom prst="rect">
            <a:avLst/>
          </a:prstGeom>
          <a:noFill/>
        </p:spPr>
        <p:txBody>
          <a:bodyPr wrap="square">
            <a:spAutoFit/>
          </a:bodyPr>
          <a:lstStyle/>
          <a:p>
            <a:pPr marL="285750" indent="-285750">
              <a:lnSpc>
                <a:spcPct val="150000"/>
              </a:lnSpc>
              <a:buClr>
                <a:srgbClr val="055A99"/>
              </a:buClr>
              <a:buSzPct val="150000"/>
              <a:buFont typeface="Arial" panose="020B0604020202020204" pitchFamily="34" charset="0"/>
              <a:buChar char="×"/>
            </a:pPr>
            <a:r>
              <a:rPr lang="en-US" b="1" dirty="0">
                <a:latin typeface="Arial" panose="020B0604020202020204" pitchFamily="34" charset="0"/>
                <a:cs typeface="Arial" panose="020B0604020202020204" pitchFamily="34" charset="0"/>
              </a:rPr>
              <a:t>“I understand.”  </a:t>
            </a:r>
          </a:p>
          <a:p>
            <a:pPr marL="285750" indent="-285750">
              <a:lnSpc>
                <a:spcPct val="150000"/>
              </a:lnSpc>
              <a:buClr>
                <a:srgbClr val="055A99"/>
              </a:buClr>
              <a:buSzPct val="15000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nSpc>
                <a:spcPct val="150000"/>
              </a:lnSpc>
              <a:buClr>
                <a:srgbClr val="055A99"/>
              </a:buClr>
              <a:buSzPct val="150000"/>
              <a:buFont typeface="Arial" panose="020B0604020202020204" pitchFamily="34" charset="0"/>
              <a:buChar char="×"/>
            </a:pPr>
            <a:r>
              <a:rPr lang="en-US" b="1" dirty="0">
                <a:latin typeface="Arial" panose="020B0604020202020204" pitchFamily="34" charset="0"/>
                <a:cs typeface="Arial" panose="020B0604020202020204" pitchFamily="34" charset="0"/>
              </a:rPr>
              <a:t>“Don’t feel bad.” </a:t>
            </a:r>
          </a:p>
          <a:p>
            <a:pPr marL="285750" indent="-285750">
              <a:lnSpc>
                <a:spcPct val="150000"/>
              </a:lnSpc>
              <a:buClr>
                <a:srgbClr val="055A99"/>
              </a:buClr>
              <a:buSzPct val="15000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nSpc>
                <a:spcPct val="150000"/>
              </a:lnSpc>
              <a:buClr>
                <a:srgbClr val="055A99"/>
              </a:buClr>
              <a:buSzPct val="150000"/>
              <a:buFont typeface="Arial" panose="020B0604020202020204" pitchFamily="34" charset="0"/>
              <a:buChar char="×"/>
            </a:pPr>
            <a:r>
              <a:rPr lang="en-US" b="1" dirty="0">
                <a:latin typeface="Arial" panose="020B0604020202020204" pitchFamily="34" charset="0"/>
                <a:cs typeface="Arial" panose="020B0604020202020204" pitchFamily="34" charset="0"/>
              </a:rPr>
              <a:t>“You’re strong/You’ll get through this.” </a:t>
            </a:r>
          </a:p>
          <a:p>
            <a:pPr marL="285750" indent="-285750">
              <a:lnSpc>
                <a:spcPct val="150000"/>
              </a:lnSpc>
              <a:buClr>
                <a:srgbClr val="055A99"/>
              </a:buClr>
              <a:buSzPct val="15000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nSpc>
                <a:spcPct val="150000"/>
              </a:lnSpc>
              <a:buClr>
                <a:srgbClr val="055A99"/>
              </a:buClr>
              <a:buSzPct val="150000"/>
              <a:buFont typeface="Arial" panose="020B0604020202020204" pitchFamily="34" charset="0"/>
              <a:buChar char="×"/>
            </a:pPr>
            <a:r>
              <a:rPr lang="en-US" b="1" dirty="0">
                <a:latin typeface="Arial" panose="020B0604020202020204" pitchFamily="34" charset="0"/>
                <a:cs typeface="Arial" panose="020B0604020202020204" pitchFamily="34" charset="0"/>
              </a:rPr>
              <a:t>“Don’t cry.” </a:t>
            </a:r>
          </a:p>
          <a:p>
            <a:pPr marL="285750" indent="-285750">
              <a:lnSpc>
                <a:spcPct val="150000"/>
              </a:lnSpc>
              <a:buClr>
                <a:srgbClr val="055A99"/>
              </a:buClr>
              <a:buSzPct val="15000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nSpc>
                <a:spcPct val="150000"/>
              </a:lnSpc>
              <a:buClr>
                <a:srgbClr val="055A99"/>
              </a:buClr>
              <a:buSzPct val="150000"/>
              <a:buFont typeface="Arial" panose="020B0604020202020204" pitchFamily="34" charset="0"/>
              <a:buChar char="×"/>
            </a:pPr>
            <a:r>
              <a:rPr lang="en-US" b="1" dirty="0">
                <a:latin typeface="Arial" panose="020B0604020202020204" pitchFamily="34" charset="0"/>
                <a:cs typeface="Arial" panose="020B0604020202020204" pitchFamily="34" charset="0"/>
              </a:rPr>
              <a:t>“It’s God’s will.”  </a:t>
            </a:r>
          </a:p>
          <a:p>
            <a:pPr marL="285750" indent="-285750">
              <a:lnSpc>
                <a:spcPct val="150000"/>
              </a:lnSpc>
              <a:buClr>
                <a:srgbClr val="055A99"/>
              </a:buClr>
              <a:buSzPct val="15000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nSpc>
                <a:spcPct val="150000"/>
              </a:lnSpc>
              <a:buClr>
                <a:srgbClr val="055A99"/>
              </a:buClr>
              <a:buSzPct val="150000"/>
              <a:buFont typeface="Arial" panose="020B0604020202020204" pitchFamily="34" charset="0"/>
              <a:buChar char="×"/>
            </a:pPr>
            <a:r>
              <a:rPr lang="en-US" b="1" dirty="0">
                <a:latin typeface="Arial" panose="020B0604020202020204" pitchFamily="34" charset="0"/>
                <a:cs typeface="Arial" panose="020B0604020202020204" pitchFamily="34" charset="0"/>
              </a:rPr>
              <a:t>“It could be worse” or “At least you still have …”</a:t>
            </a:r>
          </a:p>
        </p:txBody>
      </p:sp>
      <p:grpSp>
        <p:nvGrpSpPr>
          <p:cNvPr id="8" name="Group 7">
            <a:extLst>
              <a:ext uri="{FF2B5EF4-FFF2-40B4-BE49-F238E27FC236}">
                <a16:creationId xmlns:a16="http://schemas.microsoft.com/office/drawing/2014/main" id="{72BB4F3E-B3B1-4BAC-B723-5189E526D372}"/>
              </a:ext>
            </a:extLst>
          </p:cNvPr>
          <p:cNvGrpSpPr/>
          <p:nvPr/>
        </p:nvGrpSpPr>
        <p:grpSpPr>
          <a:xfrm>
            <a:off x="-83763" y="5725741"/>
            <a:ext cx="4251846" cy="1132259"/>
            <a:chOff x="-3942" y="5736777"/>
            <a:chExt cx="4251846" cy="1132259"/>
          </a:xfrm>
        </p:grpSpPr>
        <p:grpSp>
          <p:nvGrpSpPr>
            <p:cNvPr id="9" name="Group 8">
              <a:extLst>
                <a:ext uri="{FF2B5EF4-FFF2-40B4-BE49-F238E27FC236}">
                  <a16:creationId xmlns:a16="http://schemas.microsoft.com/office/drawing/2014/main" id="{43F754E4-A9BA-4DA3-9D7A-737A32160AC4}"/>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E229187D-5983-4CA1-919B-03C4EC5DD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EF869851-AC9F-46D3-B55D-84327D8B0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4F9E3CD6-5BFE-46FC-BB1F-442C1F9506FB}"/>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23408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rrow&#10;&#10;Description automatically generated">
            <a:extLst>
              <a:ext uri="{FF2B5EF4-FFF2-40B4-BE49-F238E27FC236}">
                <a16:creationId xmlns:a16="http://schemas.microsoft.com/office/drawing/2014/main" id="{F99D5504-150D-46B0-BB68-4392C330B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758" y="0"/>
            <a:ext cx="10590242" cy="5776496"/>
          </a:xfrm>
          <a:prstGeom prst="rect">
            <a:avLst/>
          </a:prstGeom>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528506" y="638259"/>
            <a:ext cx="312109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Bounce Back</a:t>
            </a:r>
          </a:p>
        </p:txBody>
      </p:sp>
      <p:sp>
        <p:nvSpPr>
          <p:cNvPr id="16" name="Rectangle 15">
            <a:extLst>
              <a:ext uri="{FF2B5EF4-FFF2-40B4-BE49-F238E27FC236}">
                <a16:creationId xmlns:a16="http://schemas.microsoft.com/office/drawing/2014/main" id="{57A83858-CA51-4553-B266-A870190B8697}"/>
              </a:ext>
            </a:extLst>
          </p:cNvPr>
          <p:cNvSpPr/>
          <p:nvPr/>
        </p:nvSpPr>
        <p:spPr>
          <a:xfrm>
            <a:off x="4475615" y="300952"/>
            <a:ext cx="7435348" cy="3259935"/>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30834DB-8D34-4827-BA1D-DDDA465E2C8D}"/>
              </a:ext>
            </a:extLst>
          </p:cNvPr>
          <p:cNvSpPr txBox="1"/>
          <p:nvPr/>
        </p:nvSpPr>
        <p:spPr>
          <a:xfrm>
            <a:off x="4926364" y="638259"/>
            <a:ext cx="6142120" cy="2585323"/>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What Is Resilience?</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Resilience can be understood as a person's ability to survive, and eventually thrive, after a particularly stressful event takes place. It includes the ability to develop the necessary skills to manage future hardships.</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Psychological resilience refers to the possession of cognitive, emotional, physical and social skills.</a:t>
            </a:r>
          </a:p>
        </p:txBody>
      </p:sp>
      <p:grpSp>
        <p:nvGrpSpPr>
          <p:cNvPr id="17" name="Group 16">
            <a:extLst>
              <a:ext uri="{FF2B5EF4-FFF2-40B4-BE49-F238E27FC236}">
                <a16:creationId xmlns:a16="http://schemas.microsoft.com/office/drawing/2014/main" id="{229B5CC7-DE55-43F3-8E3C-9543751BB100}"/>
              </a:ext>
            </a:extLst>
          </p:cNvPr>
          <p:cNvGrpSpPr/>
          <p:nvPr/>
        </p:nvGrpSpPr>
        <p:grpSpPr>
          <a:xfrm>
            <a:off x="-83763" y="5725741"/>
            <a:ext cx="4251846" cy="1132259"/>
            <a:chOff x="-3942" y="5736777"/>
            <a:chExt cx="4251846" cy="1132259"/>
          </a:xfrm>
        </p:grpSpPr>
        <p:grpSp>
          <p:nvGrpSpPr>
            <p:cNvPr id="18" name="Group 17">
              <a:extLst>
                <a:ext uri="{FF2B5EF4-FFF2-40B4-BE49-F238E27FC236}">
                  <a16:creationId xmlns:a16="http://schemas.microsoft.com/office/drawing/2014/main" id="{00529D64-9F02-4D11-9823-D3B5DDCEA3EA}"/>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70EA071B-A955-4F9D-9A50-B9674D7A2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846598C4-6E45-4A53-94EA-85AEBAEC5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C4142960-3905-4385-928C-ECE37BE245D4}"/>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71190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F752F9-CFB9-48CD-82C2-16A32A7D275E}"/>
              </a:ext>
            </a:extLst>
          </p:cNvPr>
          <p:cNvSpPr/>
          <p:nvPr/>
        </p:nvSpPr>
        <p:spPr>
          <a:xfrm>
            <a:off x="4194578" y="2885573"/>
            <a:ext cx="3960155" cy="2890923"/>
          </a:xfrm>
          <a:prstGeom prst="rect">
            <a:avLst/>
          </a:prstGeom>
          <a:noFill/>
          <a:ln w="3175">
            <a:solidFill>
              <a:srgbClr val="055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F22C1EC-C6E2-4DE8-AD70-E9FAA2CA8A0B}"/>
              </a:ext>
            </a:extLst>
          </p:cNvPr>
          <p:cNvSpPr/>
          <p:nvPr/>
        </p:nvSpPr>
        <p:spPr>
          <a:xfrm>
            <a:off x="8154734" y="2885573"/>
            <a:ext cx="4035022" cy="2890923"/>
          </a:xfrm>
          <a:prstGeom prst="rect">
            <a:avLst/>
          </a:prstGeom>
          <a:solidFill>
            <a:srgbClr val="055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1041863" y="638259"/>
            <a:ext cx="2094378"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Do </a:t>
            </a:r>
          </a:p>
          <a:p>
            <a:pPr>
              <a:spcBef>
                <a:spcPts val="0"/>
              </a:spcBef>
              <a:buClr>
                <a:schemeClr val="lt1"/>
              </a:buClr>
              <a:buSzPts val="4400"/>
              <a:buFont typeface="Arial"/>
              <a:buNone/>
            </a:pPr>
            <a:r>
              <a:rPr lang="en-US" sz="3600" b="1" dirty="0">
                <a:solidFill>
                  <a:schemeClr val="lt1"/>
                </a:solidFill>
                <a:latin typeface="Arial"/>
                <a:cs typeface="Arial"/>
                <a:sym typeface="Arial"/>
              </a:rPr>
              <a:t>You Do?</a:t>
            </a:r>
          </a:p>
        </p:txBody>
      </p:sp>
      <p:sp>
        <p:nvSpPr>
          <p:cNvPr id="17" name="Google Shape;339;p18">
            <a:extLst>
              <a:ext uri="{FF2B5EF4-FFF2-40B4-BE49-F238E27FC236}">
                <a16:creationId xmlns:a16="http://schemas.microsoft.com/office/drawing/2014/main" id="{7A656EBF-AD1F-41C1-92B9-CC487EC877FE}"/>
              </a:ext>
            </a:extLst>
          </p:cNvPr>
          <p:cNvSpPr/>
          <p:nvPr/>
        </p:nvSpPr>
        <p:spPr>
          <a:xfrm>
            <a:off x="4436912" y="1006516"/>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055A99"/>
                </a:solidFill>
                <a:latin typeface="Arial"/>
                <a:ea typeface="Arial"/>
                <a:cs typeface="Arial"/>
                <a:sym typeface="Arial"/>
              </a:rPr>
              <a:t>State 3 Things</a:t>
            </a:r>
            <a:endParaRPr lang="en-GB" dirty="0">
              <a:solidFill>
                <a:srgbClr val="055A99"/>
              </a:solidFill>
            </a:endParaRPr>
          </a:p>
        </p:txBody>
      </p:sp>
      <p:sp>
        <p:nvSpPr>
          <p:cNvPr id="18" name="Google Shape;346;p18">
            <a:extLst>
              <a:ext uri="{FF2B5EF4-FFF2-40B4-BE49-F238E27FC236}">
                <a16:creationId xmlns:a16="http://schemas.microsoft.com/office/drawing/2014/main" id="{5CA531C5-7F87-49B2-A6BA-8F9E5AABE604}"/>
              </a:ext>
            </a:extLst>
          </p:cNvPr>
          <p:cNvSpPr/>
          <p:nvPr/>
        </p:nvSpPr>
        <p:spPr>
          <a:xfrm>
            <a:off x="5069821" y="1578627"/>
            <a:ext cx="220966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dirty="0">
                <a:solidFill>
                  <a:schemeClr val="dk1"/>
                </a:solidFill>
                <a:latin typeface="Arial"/>
                <a:ea typeface="Arial"/>
                <a:cs typeface="Arial"/>
                <a:sym typeface="Arial"/>
              </a:rPr>
              <a:t>You could do to combat stress.</a:t>
            </a:r>
            <a:endParaRPr dirty="0"/>
          </a:p>
        </p:txBody>
      </p:sp>
      <p:sp>
        <p:nvSpPr>
          <p:cNvPr id="19" name="Google Shape;347;p18">
            <a:extLst>
              <a:ext uri="{FF2B5EF4-FFF2-40B4-BE49-F238E27FC236}">
                <a16:creationId xmlns:a16="http://schemas.microsoft.com/office/drawing/2014/main" id="{32FEE73E-0379-4D4B-BDE9-DEC8F6E16BB1}"/>
              </a:ext>
            </a:extLst>
          </p:cNvPr>
          <p:cNvSpPr/>
          <p:nvPr/>
        </p:nvSpPr>
        <p:spPr>
          <a:xfrm>
            <a:off x="8506735" y="818415"/>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055A99"/>
                </a:solidFill>
                <a:latin typeface="Arial"/>
                <a:ea typeface="Arial"/>
                <a:cs typeface="Arial"/>
                <a:sym typeface="Arial"/>
              </a:rPr>
              <a:t>State 3 Things</a:t>
            </a:r>
            <a:endParaRPr lang="en-GB" dirty="0">
              <a:solidFill>
                <a:srgbClr val="055A99"/>
              </a:solidFill>
            </a:endParaRPr>
          </a:p>
        </p:txBody>
      </p:sp>
      <p:sp>
        <p:nvSpPr>
          <p:cNvPr id="20" name="Google Shape;348;p18">
            <a:extLst>
              <a:ext uri="{FF2B5EF4-FFF2-40B4-BE49-F238E27FC236}">
                <a16:creationId xmlns:a16="http://schemas.microsoft.com/office/drawing/2014/main" id="{13243794-E1F5-42EB-A719-F0FFA7E65DEA}"/>
              </a:ext>
            </a:extLst>
          </p:cNvPr>
          <p:cNvSpPr/>
          <p:nvPr/>
        </p:nvSpPr>
        <p:spPr>
          <a:xfrm>
            <a:off x="9173109" y="1440111"/>
            <a:ext cx="220600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dirty="0">
                <a:solidFill>
                  <a:schemeClr val="dk1"/>
                </a:solidFill>
                <a:latin typeface="Arial"/>
                <a:ea typeface="Arial"/>
                <a:cs typeface="Arial"/>
                <a:sym typeface="Arial"/>
              </a:rPr>
              <a:t>You could do to "bounce back".</a:t>
            </a:r>
            <a:endParaRPr sz="1600" dirty="0"/>
          </a:p>
        </p:txBody>
      </p:sp>
      <p:sp>
        <p:nvSpPr>
          <p:cNvPr id="21" name="Google Shape;349;p18">
            <a:extLst>
              <a:ext uri="{FF2B5EF4-FFF2-40B4-BE49-F238E27FC236}">
                <a16:creationId xmlns:a16="http://schemas.microsoft.com/office/drawing/2014/main" id="{5B54E2A2-76F7-4611-B9A0-E9DDE8411B6C}"/>
              </a:ext>
            </a:extLst>
          </p:cNvPr>
          <p:cNvSpPr/>
          <p:nvPr/>
        </p:nvSpPr>
        <p:spPr>
          <a:xfrm>
            <a:off x="4436912" y="3708319"/>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055A99"/>
                </a:solidFill>
                <a:latin typeface="Arial"/>
                <a:ea typeface="Arial"/>
                <a:cs typeface="Arial"/>
                <a:sym typeface="Arial"/>
              </a:rPr>
              <a:t>State 3 Things</a:t>
            </a:r>
            <a:endParaRPr lang="en-GB" dirty="0">
              <a:solidFill>
                <a:srgbClr val="055A99"/>
              </a:solidFill>
            </a:endParaRPr>
          </a:p>
        </p:txBody>
      </p:sp>
      <p:sp>
        <p:nvSpPr>
          <p:cNvPr id="22" name="Google Shape;350;p18">
            <a:extLst>
              <a:ext uri="{FF2B5EF4-FFF2-40B4-BE49-F238E27FC236}">
                <a16:creationId xmlns:a16="http://schemas.microsoft.com/office/drawing/2014/main" id="{C1F1B24B-8F8A-4425-A192-76C3913EFC2D}"/>
              </a:ext>
            </a:extLst>
          </p:cNvPr>
          <p:cNvSpPr/>
          <p:nvPr/>
        </p:nvSpPr>
        <p:spPr>
          <a:xfrm>
            <a:off x="4892232" y="4388505"/>
            <a:ext cx="240753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dirty="0">
                <a:solidFill>
                  <a:schemeClr val="dk1"/>
                </a:solidFill>
                <a:latin typeface="Arial"/>
                <a:ea typeface="Arial"/>
                <a:cs typeface="Arial"/>
                <a:sym typeface="Arial"/>
              </a:rPr>
              <a:t>A community could do to "bounce back"</a:t>
            </a:r>
            <a:endParaRPr sz="1600" dirty="0"/>
          </a:p>
        </p:txBody>
      </p:sp>
      <p:sp>
        <p:nvSpPr>
          <p:cNvPr id="23" name="Google Shape;351;p18">
            <a:extLst>
              <a:ext uri="{FF2B5EF4-FFF2-40B4-BE49-F238E27FC236}">
                <a16:creationId xmlns:a16="http://schemas.microsoft.com/office/drawing/2014/main" id="{802F619B-3192-44DD-843D-BE8F842F58C4}"/>
              </a:ext>
            </a:extLst>
          </p:cNvPr>
          <p:cNvSpPr/>
          <p:nvPr/>
        </p:nvSpPr>
        <p:spPr>
          <a:xfrm>
            <a:off x="8050532" y="3938830"/>
            <a:ext cx="419521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dirty="0">
                <a:solidFill>
                  <a:schemeClr val="lt1"/>
                </a:solidFill>
                <a:latin typeface="Arial"/>
                <a:ea typeface="Arial"/>
                <a:cs typeface="Arial"/>
                <a:sym typeface="Arial"/>
              </a:rPr>
              <a:t>Tell Us!</a:t>
            </a:r>
            <a:endParaRPr dirty="0"/>
          </a:p>
        </p:txBody>
      </p:sp>
      <p:sp>
        <p:nvSpPr>
          <p:cNvPr id="25" name="Rectangle 24">
            <a:extLst>
              <a:ext uri="{FF2B5EF4-FFF2-40B4-BE49-F238E27FC236}">
                <a16:creationId xmlns:a16="http://schemas.microsoft.com/office/drawing/2014/main" id="{E89488FA-B2B3-457E-9DA9-4DE8921468EE}"/>
              </a:ext>
            </a:extLst>
          </p:cNvPr>
          <p:cNvSpPr/>
          <p:nvPr/>
        </p:nvSpPr>
        <p:spPr>
          <a:xfrm>
            <a:off x="4194578" y="-5350"/>
            <a:ext cx="3960155" cy="2890923"/>
          </a:xfrm>
          <a:prstGeom prst="rect">
            <a:avLst/>
          </a:prstGeom>
          <a:noFill/>
          <a:ln w="3175">
            <a:solidFill>
              <a:srgbClr val="055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9ADD005-1FE6-4FB7-BE59-22202FB05529}"/>
              </a:ext>
            </a:extLst>
          </p:cNvPr>
          <p:cNvSpPr/>
          <p:nvPr/>
        </p:nvSpPr>
        <p:spPr>
          <a:xfrm>
            <a:off x="8154734" y="-5350"/>
            <a:ext cx="4035022" cy="2890923"/>
          </a:xfrm>
          <a:prstGeom prst="rect">
            <a:avLst/>
          </a:prstGeom>
          <a:noFill/>
          <a:ln w="3175">
            <a:solidFill>
              <a:srgbClr val="055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05293F5E-2E29-42A1-82E5-A1B55EB41093}"/>
              </a:ext>
            </a:extLst>
          </p:cNvPr>
          <p:cNvGrpSpPr/>
          <p:nvPr/>
        </p:nvGrpSpPr>
        <p:grpSpPr>
          <a:xfrm>
            <a:off x="-83763" y="5725741"/>
            <a:ext cx="4251846" cy="1132259"/>
            <a:chOff x="-3942" y="5736777"/>
            <a:chExt cx="4251846" cy="1132259"/>
          </a:xfrm>
        </p:grpSpPr>
        <p:grpSp>
          <p:nvGrpSpPr>
            <p:cNvPr id="28" name="Group 27">
              <a:extLst>
                <a:ext uri="{FF2B5EF4-FFF2-40B4-BE49-F238E27FC236}">
                  <a16:creationId xmlns:a16="http://schemas.microsoft.com/office/drawing/2014/main" id="{AD5737D3-651C-4549-B0E3-199B8FDC263F}"/>
                </a:ext>
              </a:extLst>
            </p:cNvPr>
            <p:cNvGrpSpPr/>
            <p:nvPr/>
          </p:nvGrpSpPr>
          <p:grpSpPr>
            <a:xfrm>
              <a:off x="-3942" y="5736777"/>
              <a:ext cx="4251846" cy="1132259"/>
              <a:chOff x="-3942" y="5736777"/>
              <a:chExt cx="4251846" cy="1132259"/>
            </a:xfrm>
          </p:grpSpPr>
          <p:pic>
            <p:nvPicPr>
              <p:cNvPr id="30" name="Picture 29" descr="Logo&#10;&#10;Description automatically generated">
                <a:extLst>
                  <a:ext uri="{FF2B5EF4-FFF2-40B4-BE49-F238E27FC236}">
                    <a16:creationId xmlns:a16="http://schemas.microsoft.com/office/drawing/2014/main" id="{21D261A3-A1C3-438E-B1CA-9D94E70A8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31" name="Picture 30" descr="Logo&#10;&#10;Description automatically generated">
                <a:extLst>
                  <a:ext uri="{FF2B5EF4-FFF2-40B4-BE49-F238E27FC236}">
                    <a16:creationId xmlns:a16="http://schemas.microsoft.com/office/drawing/2014/main" id="{B64B2A36-BC05-4B19-93CF-1E7E62D7D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9" name="Straight Connector 28">
              <a:extLst>
                <a:ext uri="{FF2B5EF4-FFF2-40B4-BE49-F238E27FC236}">
                  <a16:creationId xmlns:a16="http://schemas.microsoft.com/office/drawing/2014/main" id="{5BF098F0-990E-4E89-81DA-864685C603E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71104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03;p9">
            <a:extLst>
              <a:ext uri="{FF2B5EF4-FFF2-40B4-BE49-F238E27FC236}">
                <a16:creationId xmlns:a16="http://schemas.microsoft.com/office/drawing/2014/main" id="{2A057D81-C5A2-4A0E-8630-C3C262A78FCB}"/>
              </a:ext>
            </a:extLst>
          </p:cNvPr>
          <p:cNvSpPr/>
          <p:nvPr/>
        </p:nvSpPr>
        <p:spPr>
          <a:xfrm>
            <a:off x="0" y="0"/>
            <a:ext cx="12192000"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5" name="Google Shape;119;p2">
            <a:extLst>
              <a:ext uri="{FF2B5EF4-FFF2-40B4-BE49-F238E27FC236}">
                <a16:creationId xmlns:a16="http://schemas.microsoft.com/office/drawing/2014/main" id="{B3E28F4F-91BC-4DE7-809C-ABD2D2A587B2}"/>
              </a:ext>
            </a:extLst>
          </p:cNvPr>
          <p:cNvSpPr/>
          <p:nvPr/>
        </p:nvSpPr>
        <p:spPr>
          <a:xfrm>
            <a:off x="633576" y="806827"/>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a:solidFill>
                  <a:schemeClr val="lt1"/>
                </a:solidFill>
                <a:latin typeface="Arial"/>
                <a:ea typeface="Arial"/>
                <a:cs typeface="Arial"/>
                <a:sym typeface="Arial"/>
              </a:rPr>
              <a:t>Summary</a:t>
            </a:r>
            <a:endParaRPr sz="4000" dirty="0"/>
          </a:p>
        </p:txBody>
      </p:sp>
      <p:sp>
        <p:nvSpPr>
          <p:cNvPr id="6" name="Google Shape;120;p2">
            <a:extLst>
              <a:ext uri="{FF2B5EF4-FFF2-40B4-BE49-F238E27FC236}">
                <a16:creationId xmlns:a16="http://schemas.microsoft.com/office/drawing/2014/main" id="{0B466ED9-8277-48F0-973E-1C8401BB2B36}"/>
              </a:ext>
            </a:extLst>
          </p:cNvPr>
          <p:cNvSpPr/>
          <p:nvPr/>
        </p:nvSpPr>
        <p:spPr>
          <a:xfrm>
            <a:off x="1167265" y="1569388"/>
            <a:ext cx="10156409" cy="317005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Psychosocial support can be both preventive and curative. </a:t>
            </a:r>
          </a:p>
          <a:p>
            <a:pPr marL="342900" marR="0" lvl="0" indent="-342900" algn="l" rtl="0">
              <a:spcBef>
                <a:spcPts val="0"/>
              </a:spcBef>
              <a:spcAft>
                <a:spcPts val="0"/>
              </a:spcAft>
              <a:buClr>
                <a:schemeClr val="lt1"/>
              </a:buClr>
              <a:buSzPts val="2000"/>
              <a:buFont typeface="Wingdings" panose="05000000000000000000" pitchFamily="2" charset="2"/>
              <a:buChar char="ü"/>
            </a:pPr>
            <a:endParaRPr lang="en-US" sz="2000" b="0" i="0" u="none" strike="noStrike" cap="none" dirty="0">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It is preventive when steps are taken to decrease the risk of developing mental health problems. </a:t>
            </a:r>
          </a:p>
          <a:p>
            <a:pPr marL="342900" marR="0" lvl="0" indent="-342900" algn="l" rtl="0">
              <a:spcBef>
                <a:spcPts val="0"/>
              </a:spcBef>
              <a:spcAft>
                <a:spcPts val="0"/>
              </a:spcAft>
              <a:buClr>
                <a:schemeClr val="lt1"/>
              </a:buClr>
              <a:buSzPts val="2000"/>
              <a:buFont typeface="Wingdings" panose="05000000000000000000" pitchFamily="2" charset="2"/>
              <a:buChar char="ü"/>
            </a:pPr>
            <a:endParaRPr lang="en-US" sz="2000" b="0" i="0" u="none" strike="noStrike" cap="none" dirty="0">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It is curative when steps are taken to help individuals and communities to overcome and deal with the psychosocial effects that may occur in response to a crisis, </a:t>
            </a:r>
          </a:p>
          <a:p>
            <a:pPr marL="342900" marR="0" lvl="0" indent="-342900" algn="l" rtl="0">
              <a:spcBef>
                <a:spcPts val="0"/>
              </a:spcBef>
              <a:spcAft>
                <a:spcPts val="0"/>
              </a:spcAft>
              <a:buClr>
                <a:schemeClr val="lt1"/>
              </a:buClr>
              <a:buSzPts val="2000"/>
              <a:buFont typeface="Wingdings" panose="05000000000000000000" pitchFamily="2" charset="2"/>
              <a:buChar char="ü"/>
            </a:pPr>
            <a:endParaRPr lang="en-US" sz="2000" b="0" i="0" u="none" strike="noStrike" cap="none" dirty="0">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2000"/>
              <a:buFont typeface="Wingdings" panose="05000000000000000000" pitchFamily="2" charset="2"/>
              <a:buChar char="ü"/>
            </a:pPr>
            <a:r>
              <a:rPr lang="en-US" sz="2000" b="0" i="0" u="none" strike="noStrike" cap="none" dirty="0">
                <a:solidFill>
                  <a:schemeClr val="lt1"/>
                </a:solidFill>
                <a:latin typeface="Arial"/>
                <a:ea typeface="Arial"/>
                <a:cs typeface="Arial"/>
                <a:sym typeface="Arial"/>
              </a:rPr>
              <a:t>These two aspects of psychosocial support contribute to the building of resilience in the face of a new crisis or other challenging life circumstances.</a:t>
            </a:r>
          </a:p>
        </p:txBody>
      </p:sp>
      <p:grpSp>
        <p:nvGrpSpPr>
          <p:cNvPr id="10" name="Group 9">
            <a:extLst>
              <a:ext uri="{FF2B5EF4-FFF2-40B4-BE49-F238E27FC236}">
                <a16:creationId xmlns:a16="http://schemas.microsoft.com/office/drawing/2014/main" id="{1A87FD92-EBA4-4E65-9C48-7879B12197D1}"/>
              </a:ext>
            </a:extLst>
          </p:cNvPr>
          <p:cNvGrpSpPr/>
          <p:nvPr/>
        </p:nvGrpSpPr>
        <p:grpSpPr>
          <a:xfrm>
            <a:off x="-83763" y="5725741"/>
            <a:ext cx="4251846" cy="1132259"/>
            <a:chOff x="-3942" y="5736777"/>
            <a:chExt cx="4251846" cy="1132259"/>
          </a:xfrm>
        </p:grpSpPr>
        <p:grpSp>
          <p:nvGrpSpPr>
            <p:cNvPr id="11" name="Group 10">
              <a:extLst>
                <a:ext uri="{FF2B5EF4-FFF2-40B4-BE49-F238E27FC236}">
                  <a16:creationId xmlns:a16="http://schemas.microsoft.com/office/drawing/2014/main" id="{CA2B3FD8-AD63-41C0-88B7-2079FC5802A1}"/>
                </a:ext>
              </a:extLst>
            </p:cNvPr>
            <p:cNvGrpSpPr/>
            <p:nvPr/>
          </p:nvGrpSpPr>
          <p:grpSpPr>
            <a:xfrm>
              <a:off x="-3942" y="5736777"/>
              <a:ext cx="4251846" cy="1132259"/>
              <a:chOff x="-3942" y="5736777"/>
              <a:chExt cx="4251846" cy="1132259"/>
            </a:xfrm>
          </p:grpSpPr>
          <p:pic>
            <p:nvPicPr>
              <p:cNvPr id="13" name="Picture 12" descr="Logo&#10;&#10;Description automatically generated">
                <a:extLst>
                  <a:ext uri="{FF2B5EF4-FFF2-40B4-BE49-F238E27FC236}">
                    <a16:creationId xmlns:a16="http://schemas.microsoft.com/office/drawing/2014/main" id="{E04F64B8-373A-4054-A86A-6637F1667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4" name="Picture 13" descr="Logo&#10;&#10;Description automatically generated">
                <a:extLst>
                  <a:ext uri="{FF2B5EF4-FFF2-40B4-BE49-F238E27FC236}">
                    <a16:creationId xmlns:a16="http://schemas.microsoft.com/office/drawing/2014/main" id="{BCDE1C1F-D760-4081-A8B2-A50F61309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2" name="Straight Connector 11">
              <a:extLst>
                <a:ext uri="{FF2B5EF4-FFF2-40B4-BE49-F238E27FC236}">
                  <a16:creationId xmlns:a16="http://schemas.microsoft.com/office/drawing/2014/main" id="{FEBAF7D0-AC61-4FA1-897A-CF88005772F0}"/>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69720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Exercise:</a:t>
            </a:r>
          </a:p>
          <a:p>
            <a:pPr>
              <a:spcBef>
                <a:spcPts val="0"/>
              </a:spcBef>
              <a:buClr>
                <a:schemeClr val="lt1"/>
              </a:buClr>
              <a:buSzPts val="4400"/>
              <a:buFont typeface="Arial"/>
              <a:buNone/>
            </a:pPr>
            <a:r>
              <a:rPr lang="en-US" sz="3600" b="1" dirty="0">
                <a:solidFill>
                  <a:schemeClr val="lt1"/>
                </a:solidFill>
                <a:latin typeface="Arial"/>
                <a:cs typeface="Arial"/>
                <a:sym typeface="Arial"/>
              </a:rPr>
              <a:t>Do’s &amp; Don’ts</a:t>
            </a:r>
          </a:p>
        </p:txBody>
      </p:sp>
      <p:sp>
        <p:nvSpPr>
          <p:cNvPr id="29" name="TextBox 28">
            <a:extLst>
              <a:ext uri="{FF2B5EF4-FFF2-40B4-BE49-F238E27FC236}">
                <a16:creationId xmlns:a16="http://schemas.microsoft.com/office/drawing/2014/main" id="{420727A1-13A5-40D7-A429-447F066B7F0C}"/>
              </a:ext>
            </a:extLst>
          </p:cNvPr>
          <p:cNvSpPr txBox="1"/>
          <p:nvPr/>
        </p:nvSpPr>
        <p:spPr>
          <a:xfrm>
            <a:off x="4687748" y="1454412"/>
            <a:ext cx="6936280" cy="2862322"/>
          </a:xfrm>
          <a:prstGeom prst="rect">
            <a:avLst/>
          </a:prstGeom>
          <a:noFill/>
        </p:spPr>
        <p:txBody>
          <a:bodyPr wrap="square">
            <a:spAutoFit/>
          </a:bodyPr>
          <a:lstStyle/>
          <a:p>
            <a:pPr marL="285750" indent="-285750">
              <a:buClr>
                <a:srgbClr val="055A99"/>
              </a:buClr>
              <a:buSzPct val="150000"/>
              <a:buFont typeface="Arial" panose="020B0604020202020204" pitchFamily="34" charset="0"/>
              <a:buChar char="•"/>
            </a:pPr>
            <a:r>
              <a:rPr lang="en-US" b="1" dirty="0">
                <a:solidFill>
                  <a:srgbClr val="055A99"/>
                </a:solidFill>
                <a:latin typeface="Arial" panose="020B0604020202020204" pitchFamily="34" charset="0"/>
                <a:cs typeface="Arial" panose="020B0604020202020204" pitchFamily="34" charset="0"/>
              </a:rPr>
              <a:t>Do's and Don’ts </a:t>
            </a:r>
            <a:r>
              <a:rPr lang="en-US" dirty="0">
                <a:latin typeface="Arial" panose="020B0604020202020204" pitchFamily="34" charset="0"/>
                <a:cs typeface="Arial" panose="020B0604020202020204" pitchFamily="34" charset="0"/>
              </a:rPr>
              <a:t>are printed on a single sheet and then cut into individual strips.</a:t>
            </a:r>
          </a:p>
          <a:p>
            <a:pPr marL="285750" indent="-285750">
              <a:buClr>
                <a:srgbClr val="055A99"/>
              </a:buClr>
              <a:buSzPct val="15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These are placed into a basket and mixed, then separated according to the number of teams</a:t>
            </a:r>
          </a:p>
          <a:p>
            <a:pPr marL="285750" indent="-285750">
              <a:buClr>
                <a:srgbClr val="055A99"/>
              </a:buClr>
              <a:buSzPct val="15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Each Team will be asked to create their own sheet with Do's and Don’ts.</a:t>
            </a:r>
          </a:p>
          <a:p>
            <a:pPr marL="285750" indent="-285750">
              <a:buClr>
                <a:srgbClr val="055A99"/>
              </a:buClr>
              <a:buSzPct val="15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To make it fun it can be also be done as Charades or Pictionary</a:t>
            </a:r>
          </a:p>
        </p:txBody>
      </p:sp>
      <p:grpSp>
        <p:nvGrpSpPr>
          <p:cNvPr id="8" name="Group 7">
            <a:extLst>
              <a:ext uri="{FF2B5EF4-FFF2-40B4-BE49-F238E27FC236}">
                <a16:creationId xmlns:a16="http://schemas.microsoft.com/office/drawing/2014/main" id="{9640C056-803F-453E-BD5D-DA39BE8B1FFC}"/>
              </a:ext>
            </a:extLst>
          </p:cNvPr>
          <p:cNvGrpSpPr/>
          <p:nvPr/>
        </p:nvGrpSpPr>
        <p:grpSpPr>
          <a:xfrm>
            <a:off x="-83763" y="5725741"/>
            <a:ext cx="4251846" cy="1132259"/>
            <a:chOff x="-3942" y="5736777"/>
            <a:chExt cx="4251846" cy="1132259"/>
          </a:xfrm>
        </p:grpSpPr>
        <p:grpSp>
          <p:nvGrpSpPr>
            <p:cNvPr id="9" name="Group 8">
              <a:extLst>
                <a:ext uri="{FF2B5EF4-FFF2-40B4-BE49-F238E27FC236}">
                  <a16:creationId xmlns:a16="http://schemas.microsoft.com/office/drawing/2014/main" id="{088EB4F0-B5B8-4EA2-8B6B-484AE8D95F33}"/>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97F5C117-A555-4CDE-8641-D4AA709B6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0557B5E1-87E1-4606-963E-A7779567E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D3D59F4F-549A-4D35-884B-0F5EF490029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77574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42"/>
          <p:cNvGrpSpPr/>
          <p:nvPr/>
        </p:nvGrpSpPr>
        <p:grpSpPr>
          <a:xfrm>
            <a:off x="609600" y="2055554"/>
            <a:ext cx="4403225" cy="1924240"/>
            <a:chOff x="513332" y="2541743"/>
            <a:chExt cx="4403225" cy="1924240"/>
          </a:xfrm>
        </p:grpSpPr>
        <p:sp>
          <p:nvSpPr>
            <p:cNvPr id="607" name="Google Shape;607;p42"/>
            <p:cNvSpPr/>
            <p:nvPr/>
          </p:nvSpPr>
          <p:spPr>
            <a:xfrm>
              <a:off x="513332" y="2541743"/>
              <a:ext cx="343581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055A99"/>
                  </a:solidFill>
                  <a:latin typeface="Arial"/>
                  <a:ea typeface="Arial"/>
                  <a:cs typeface="Arial"/>
                  <a:sym typeface="Arial"/>
                </a:rPr>
                <a:t>Get Involved</a:t>
              </a:r>
              <a:endParaRPr sz="4000" b="1" i="0" dirty="0">
                <a:solidFill>
                  <a:srgbClr val="055A99"/>
                </a:solidFill>
                <a:latin typeface="Arial"/>
                <a:ea typeface="Arial"/>
                <a:cs typeface="Arial"/>
                <a:sym typeface="Arial"/>
              </a:endParaRPr>
            </a:p>
          </p:txBody>
        </p:sp>
        <p:sp>
          <p:nvSpPr>
            <p:cNvPr id="608" name="Google Shape;608;p42"/>
            <p:cNvSpPr/>
            <p:nvPr/>
          </p:nvSpPr>
          <p:spPr>
            <a:xfrm>
              <a:off x="513332" y="3376454"/>
              <a:ext cx="440322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400">
                  <a:solidFill>
                    <a:schemeClr val="dk1"/>
                  </a:solidFill>
                  <a:latin typeface="Arial"/>
                  <a:ea typeface="Arial"/>
                  <a:cs typeface="Arial"/>
                  <a:sym typeface="Arial"/>
                </a:rPr>
                <a:t>There are many ways of becoming a part  of the world’s largest humanitarian network</a:t>
              </a:r>
              <a:endParaRPr/>
            </a:p>
          </p:txBody>
        </p:sp>
      </p:grpSp>
      <p:sp>
        <p:nvSpPr>
          <p:cNvPr id="609" name="Google Shape;609;p42"/>
          <p:cNvSpPr/>
          <p:nvPr/>
        </p:nvSpPr>
        <p:spPr>
          <a:xfrm>
            <a:off x="5718174" y="1037305"/>
            <a:ext cx="5864226"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dirty="0">
                <a:solidFill>
                  <a:srgbClr val="055A99"/>
                </a:solidFill>
                <a:latin typeface="Arial"/>
                <a:ea typeface="Arial"/>
                <a:cs typeface="Arial"/>
                <a:sym typeface="Arial"/>
              </a:rPr>
              <a:t>Volunteer, Donate, Join Us In Partnership,</a:t>
            </a:r>
            <a:r>
              <a:rPr lang="en-US" sz="1800" dirty="0">
                <a:solidFill>
                  <a:srgbClr val="F99B27"/>
                </a:solidFill>
                <a:latin typeface="Arial"/>
                <a:ea typeface="Arial"/>
                <a:cs typeface="Arial"/>
                <a:sym typeface="Arial"/>
              </a:rPr>
              <a:t> </a:t>
            </a:r>
            <a:r>
              <a:rPr lang="en-US" sz="1800" dirty="0">
                <a:solidFill>
                  <a:schemeClr val="dk1"/>
                </a:solidFill>
                <a:latin typeface="Arial"/>
                <a:ea typeface="Arial"/>
                <a:cs typeface="Arial"/>
                <a:sym typeface="Arial"/>
              </a:rPr>
              <a:t>or share </a:t>
            </a:r>
            <a:endParaRPr dirty="0"/>
          </a:p>
          <a:p>
            <a:pPr marL="0" marR="0" lvl="0" indent="0" algn="l" rtl="0">
              <a:lnSpc>
                <a:spcPct val="150000"/>
              </a:lnSpc>
              <a:spcBef>
                <a:spcPts val="0"/>
              </a:spcBef>
              <a:spcAft>
                <a:spcPts val="0"/>
              </a:spcAft>
              <a:buNone/>
            </a:pPr>
            <a:r>
              <a:rPr lang="en-US" sz="1800" dirty="0">
                <a:solidFill>
                  <a:schemeClr val="dk1"/>
                </a:solidFill>
                <a:latin typeface="Arial"/>
                <a:ea typeface="Arial"/>
                <a:cs typeface="Arial"/>
                <a:sym typeface="Arial"/>
              </a:rPr>
              <a:t>our appeals and stories on social media. Find out more about IFRC, and learn how to contact your National Red Cross or Red Crescent Society, at </a:t>
            </a:r>
            <a:r>
              <a:rPr lang="en-US" sz="1800" dirty="0">
                <a:solidFill>
                  <a:srgbClr val="055A99"/>
                </a:solidFill>
                <a:latin typeface="Arial"/>
                <a:ea typeface="Arial"/>
                <a:cs typeface="Arial"/>
                <a:sym typeface="Arial"/>
              </a:rPr>
              <a:t>www.ifrc.org</a:t>
            </a:r>
            <a:endParaRPr dirty="0">
              <a:solidFill>
                <a:srgbClr val="055A99"/>
              </a:solidFill>
            </a:endParaRPr>
          </a:p>
        </p:txBody>
      </p:sp>
      <p:sp>
        <p:nvSpPr>
          <p:cNvPr id="610" name="Google Shape;610;p42"/>
          <p:cNvSpPr/>
          <p:nvPr/>
        </p:nvSpPr>
        <p:spPr>
          <a:xfrm>
            <a:off x="5718174" y="3337959"/>
            <a:ext cx="440322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P.O. Box 303</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CH-1211 Geneva 19</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Switzerland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Telephone: +41 22 730 4222</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Fax: +41 22 730 4200</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Email: secretariat@ifrc.org</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Website: www.ifrc.org</a:t>
            </a:r>
            <a:endParaRPr/>
          </a:p>
        </p:txBody>
      </p:sp>
      <p:pic>
        <p:nvPicPr>
          <p:cNvPr id="12" name="Picture 11" descr="Logo&#10;&#10;Description automatically generated">
            <a:extLst>
              <a:ext uri="{FF2B5EF4-FFF2-40B4-BE49-F238E27FC236}">
                <a16:creationId xmlns:a16="http://schemas.microsoft.com/office/drawing/2014/main" id="{9D5A67D2-350A-468F-8EE5-575720EB0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25" y="3979794"/>
            <a:ext cx="2506687" cy="11322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71;p3" descr="A wooden boat in a body of water&#10;&#10;Description automatically generated">
            <a:extLst>
              <a:ext uri="{FF2B5EF4-FFF2-40B4-BE49-F238E27FC236}">
                <a16:creationId xmlns:a16="http://schemas.microsoft.com/office/drawing/2014/main" id="{582287EC-BF17-4218-A8A1-F0370B16C1E4}"/>
              </a:ext>
            </a:extLst>
          </p:cNvPr>
          <p:cNvPicPr preferRelativeResize="0"/>
          <p:nvPr/>
        </p:nvPicPr>
        <p:blipFill rotWithShape="1">
          <a:blip r:embed="rId2">
            <a:alphaModFix/>
          </a:blip>
          <a:srcRect b="11080"/>
          <a:stretch/>
        </p:blipFill>
        <p:spPr>
          <a:xfrm>
            <a:off x="2400300" y="-5349"/>
            <a:ext cx="9791700" cy="5781843"/>
          </a:xfrm>
          <a:prstGeom prst="rect">
            <a:avLst/>
          </a:prstGeom>
          <a:noFill/>
          <a:ln>
            <a:noFill/>
          </a:ln>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z</a:t>
            </a:r>
          </a:p>
        </p:txBody>
      </p:sp>
      <p:sp>
        <p:nvSpPr>
          <p:cNvPr id="9" name="Google Shape;425;p24">
            <a:extLst>
              <a:ext uri="{FF2B5EF4-FFF2-40B4-BE49-F238E27FC236}">
                <a16:creationId xmlns:a16="http://schemas.microsoft.com/office/drawing/2014/main" id="{DA1EDC6D-2F5A-4831-A637-BB06AD5420BA}"/>
              </a:ext>
            </a:extLst>
          </p:cNvPr>
          <p:cNvSpPr txBox="1">
            <a:spLocks/>
          </p:cNvSpPr>
          <p:nvPr/>
        </p:nvSpPr>
        <p:spPr>
          <a:xfrm>
            <a:off x="1007495" y="638259"/>
            <a:ext cx="229546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a:t>
            </a:r>
          </a:p>
          <a:p>
            <a:pPr>
              <a:spcBef>
                <a:spcPts val="0"/>
              </a:spcBef>
              <a:buClr>
                <a:schemeClr val="lt1"/>
              </a:buClr>
              <a:buSzPts val="4400"/>
              <a:buFont typeface="Arial"/>
              <a:buNone/>
            </a:pPr>
            <a:r>
              <a:rPr lang="en-US" sz="3600" b="1" dirty="0">
                <a:solidFill>
                  <a:schemeClr val="lt1"/>
                </a:solidFill>
                <a:latin typeface="Arial"/>
                <a:cs typeface="Arial"/>
                <a:sym typeface="Arial"/>
              </a:rPr>
              <a:t>A Crisis?</a:t>
            </a:r>
            <a:endParaRPr lang="en-US" sz="1800" b="1" dirty="0">
              <a:solidFill>
                <a:schemeClr val="lt1"/>
              </a:solidFill>
              <a:latin typeface="Arial"/>
              <a:ea typeface="Arial"/>
              <a:cs typeface="Arial"/>
              <a:sym typeface="Arial"/>
            </a:endParaRPr>
          </a:p>
          <a:p>
            <a:pPr>
              <a:spcBef>
                <a:spcPts val="0"/>
              </a:spcBef>
              <a:buClr>
                <a:schemeClr val="lt1"/>
              </a:buClr>
              <a:buSzPts val="4400"/>
            </a:pPr>
            <a:endParaRPr lang="en-US" sz="1800" b="1" dirty="0">
              <a:solidFill>
                <a:schemeClr val="lt1"/>
              </a:solidFill>
              <a:latin typeface="Arial"/>
              <a:ea typeface="Arial"/>
              <a:cs typeface="Arial"/>
              <a:sym typeface="Arial"/>
            </a:endParaRPr>
          </a:p>
          <a:p>
            <a:pPr>
              <a:spcBef>
                <a:spcPts val="0"/>
              </a:spcBef>
              <a:buClr>
                <a:schemeClr val="lt1"/>
              </a:buClr>
              <a:buSzPts val="4400"/>
            </a:pPr>
            <a:r>
              <a:rPr lang="en-US" sz="1800" dirty="0">
                <a:solidFill>
                  <a:schemeClr val="lt1"/>
                </a:solidFill>
                <a:latin typeface="Arial"/>
                <a:ea typeface="Arial"/>
                <a:cs typeface="Arial"/>
                <a:sym typeface="Arial"/>
              </a:rPr>
              <a:t>An Event</a:t>
            </a:r>
            <a:endParaRPr lang="en-US" sz="1800" dirty="0"/>
          </a:p>
        </p:txBody>
      </p:sp>
      <p:sp>
        <p:nvSpPr>
          <p:cNvPr id="17" name="Rectangle 16">
            <a:extLst>
              <a:ext uri="{FF2B5EF4-FFF2-40B4-BE49-F238E27FC236}">
                <a16:creationId xmlns:a16="http://schemas.microsoft.com/office/drawing/2014/main" id="{41DB553A-A4E3-4B16-9CD6-2977098DA59D}"/>
              </a:ext>
            </a:extLst>
          </p:cNvPr>
          <p:cNvSpPr/>
          <p:nvPr/>
        </p:nvSpPr>
        <p:spPr>
          <a:xfrm>
            <a:off x="4475615" y="2019300"/>
            <a:ext cx="7435348" cy="3490540"/>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1F43A2B-AD43-4E94-BD22-C48312BD8AD6}"/>
              </a:ext>
            </a:extLst>
          </p:cNvPr>
          <p:cNvSpPr txBox="1"/>
          <p:nvPr/>
        </p:nvSpPr>
        <p:spPr>
          <a:xfrm>
            <a:off x="4821439" y="2194909"/>
            <a:ext cx="6743700" cy="3139321"/>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Any sudden interruption of the normal course of events in the life of an individual or a society </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It is a major event outside the range of ordinary everyday experience that is extremely threatening to those involved – often accompanied by feelings of powerlessness, horror and terror, </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Crisis events range from individual incidents to massive disasters and many include, hostage taking, disease outbreaks, hurricanes and floods.</a:t>
            </a:r>
          </a:p>
        </p:txBody>
      </p:sp>
      <p:grpSp>
        <p:nvGrpSpPr>
          <p:cNvPr id="14" name="Group 13">
            <a:extLst>
              <a:ext uri="{FF2B5EF4-FFF2-40B4-BE49-F238E27FC236}">
                <a16:creationId xmlns:a16="http://schemas.microsoft.com/office/drawing/2014/main" id="{9F5631F5-064C-4228-83B6-BA0C7B94E02D}"/>
              </a:ext>
            </a:extLst>
          </p:cNvPr>
          <p:cNvGrpSpPr/>
          <p:nvPr/>
        </p:nvGrpSpPr>
        <p:grpSpPr>
          <a:xfrm>
            <a:off x="-83763" y="5725741"/>
            <a:ext cx="4251846" cy="1132259"/>
            <a:chOff x="-3942" y="5736777"/>
            <a:chExt cx="4251846" cy="1132259"/>
          </a:xfrm>
        </p:grpSpPr>
        <p:grpSp>
          <p:nvGrpSpPr>
            <p:cNvPr id="18" name="Group 17">
              <a:extLst>
                <a:ext uri="{FF2B5EF4-FFF2-40B4-BE49-F238E27FC236}">
                  <a16:creationId xmlns:a16="http://schemas.microsoft.com/office/drawing/2014/main" id="{491AB703-F057-4ECF-8B8F-34112A976FB7}"/>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6D2CEF1D-FB69-424A-AAE6-1DD326FB7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27550C02-AEB1-400E-B019-B9C34DD8D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8672709D-F095-4CCA-BC42-6696B81A59F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6560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sign with lightning in the background&#10;&#10;Description automatically generated with medium confidence">
            <a:extLst>
              <a:ext uri="{FF2B5EF4-FFF2-40B4-BE49-F238E27FC236}">
                <a16:creationId xmlns:a16="http://schemas.microsoft.com/office/drawing/2014/main" id="{29A42485-1775-47AD-A037-4F597A3E518C}"/>
              </a:ext>
            </a:extLst>
          </p:cNvPr>
          <p:cNvPicPr>
            <a:picLocks noChangeAspect="1"/>
          </p:cNvPicPr>
          <p:nvPr/>
        </p:nvPicPr>
        <p:blipFill rotWithShape="1">
          <a:blip r:embed="rId2">
            <a:extLst>
              <a:ext uri="{28A0092B-C50C-407E-A947-70E740481C1C}">
                <a14:useLocalDpi xmlns:a14="http://schemas.microsoft.com/office/drawing/2010/main" val="0"/>
              </a:ext>
            </a:extLst>
          </a:blip>
          <a:srcRect t="15693"/>
          <a:stretch/>
        </p:blipFill>
        <p:spPr>
          <a:xfrm>
            <a:off x="1905000" y="-5347"/>
            <a:ext cx="10287000" cy="5781843"/>
          </a:xfrm>
          <a:prstGeom prst="rect">
            <a:avLst/>
          </a:prstGeom>
        </p:spPr>
      </p:pic>
      <p:sp>
        <p:nvSpPr>
          <p:cNvPr id="18" name="Rectangle 17">
            <a:extLst>
              <a:ext uri="{FF2B5EF4-FFF2-40B4-BE49-F238E27FC236}">
                <a16:creationId xmlns:a16="http://schemas.microsoft.com/office/drawing/2014/main" id="{8EDC19A3-B183-43CB-930D-99BF0AD0793F}"/>
              </a:ext>
            </a:extLst>
          </p:cNvPr>
          <p:cNvSpPr/>
          <p:nvPr/>
        </p:nvSpPr>
        <p:spPr>
          <a:xfrm>
            <a:off x="4475615" y="2273300"/>
            <a:ext cx="7435348" cy="3236540"/>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z</a:t>
            </a:r>
          </a:p>
        </p:txBody>
      </p:sp>
      <p:sp>
        <p:nvSpPr>
          <p:cNvPr id="9" name="Google Shape;425;p24">
            <a:extLst>
              <a:ext uri="{FF2B5EF4-FFF2-40B4-BE49-F238E27FC236}">
                <a16:creationId xmlns:a16="http://schemas.microsoft.com/office/drawing/2014/main" id="{DA1EDC6D-2F5A-4831-A637-BB06AD5420BA}"/>
              </a:ext>
            </a:extLst>
          </p:cNvPr>
          <p:cNvSpPr txBox="1">
            <a:spLocks/>
          </p:cNvSpPr>
          <p:nvPr/>
        </p:nvSpPr>
        <p:spPr>
          <a:xfrm>
            <a:off x="1007495" y="638259"/>
            <a:ext cx="229546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a:t>
            </a:r>
          </a:p>
          <a:p>
            <a:pPr>
              <a:spcBef>
                <a:spcPts val="0"/>
              </a:spcBef>
              <a:buClr>
                <a:schemeClr val="lt1"/>
              </a:buClr>
              <a:buSzPts val="4400"/>
              <a:buFont typeface="Arial"/>
              <a:buNone/>
            </a:pPr>
            <a:r>
              <a:rPr lang="en-US" sz="3600" b="1" dirty="0">
                <a:solidFill>
                  <a:schemeClr val="lt1"/>
                </a:solidFill>
                <a:latin typeface="Arial"/>
                <a:cs typeface="Arial"/>
                <a:sym typeface="Arial"/>
              </a:rPr>
              <a:t>A Crisis?</a:t>
            </a:r>
            <a:endParaRPr lang="en-US" sz="1800" b="1" dirty="0">
              <a:solidFill>
                <a:schemeClr val="lt1"/>
              </a:solidFill>
              <a:latin typeface="Arial"/>
              <a:ea typeface="Arial"/>
              <a:cs typeface="Arial"/>
              <a:sym typeface="Arial"/>
            </a:endParaRPr>
          </a:p>
          <a:p>
            <a:pPr>
              <a:spcBef>
                <a:spcPts val="0"/>
              </a:spcBef>
              <a:buClr>
                <a:schemeClr val="lt1"/>
              </a:buClr>
              <a:buSzPts val="4400"/>
            </a:pPr>
            <a:endParaRPr lang="en-US" sz="1800" b="1" dirty="0">
              <a:solidFill>
                <a:schemeClr val="lt1"/>
              </a:solidFill>
              <a:latin typeface="Arial"/>
              <a:ea typeface="Arial"/>
              <a:cs typeface="Arial"/>
              <a:sym typeface="Arial"/>
            </a:endParaRPr>
          </a:p>
          <a:p>
            <a:pPr>
              <a:spcBef>
                <a:spcPts val="0"/>
              </a:spcBef>
              <a:buClr>
                <a:schemeClr val="lt1"/>
              </a:buClr>
              <a:buSzPts val="4400"/>
            </a:pPr>
            <a:r>
              <a:rPr lang="en-US" sz="1800" dirty="0">
                <a:solidFill>
                  <a:schemeClr val="lt1"/>
                </a:solidFill>
                <a:latin typeface="Arial"/>
                <a:ea typeface="Arial"/>
                <a:cs typeface="Arial"/>
                <a:sym typeface="Arial"/>
              </a:rPr>
              <a:t>A Reaction</a:t>
            </a:r>
            <a:endParaRPr lang="en-US" sz="1800" dirty="0"/>
          </a:p>
        </p:txBody>
      </p:sp>
      <p:sp>
        <p:nvSpPr>
          <p:cNvPr id="14" name="TextBox 13">
            <a:extLst>
              <a:ext uri="{FF2B5EF4-FFF2-40B4-BE49-F238E27FC236}">
                <a16:creationId xmlns:a16="http://schemas.microsoft.com/office/drawing/2014/main" id="{1A172272-BC4D-4199-A8F8-04E82678578B}"/>
              </a:ext>
            </a:extLst>
          </p:cNvPr>
          <p:cNvSpPr txBox="1"/>
          <p:nvPr/>
        </p:nvSpPr>
        <p:spPr>
          <a:xfrm>
            <a:off x="4892674" y="2598908"/>
            <a:ext cx="6867526" cy="2585323"/>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Another Definition Of A Crisis As: </a:t>
            </a:r>
          </a:p>
          <a:p>
            <a:r>
              <a:rPr lang="en-US" dirty="0">
                <a:solidFill>
                  <a:schemeClr val="bg1"/>
                </a:solidFill>
                <a:latin typeface="Arial" panose="020B0604020202020204" pitchFamily="34" charset="0"/>
                <a:cs typeface="Arial" panose="020B0604020202020204" pitchFamily="34" charset="0"/>
              </a:rPr>
              <a:t>" Temporary state of perceived discomfort and disorganization characterized by the inability of an individual to face a specific situation using usual methods of problem solving and the potential for a positive or negative outcome". </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Through this definition we understand that people in crisis are not traumatized or have a mental disorder, being in crisis is to react normally to an abnormal situation ( such as an emergency). </a:t>
            </a:r>
          </a:p>
        </p:txBody>
      </p:sp>
      <p:grpSp>
        <p:nvGrpSpPr>
          <p:cNvPr id="15" name="Group 14">
            <a:extLst>
              <a:ext uri="{FF2B5EF4-FFF2-40B4-BE49-F238E27FC236}">
                <a16:creationId xmlns:a16="http://schemas.microsoft.com/office/drawing/2014/main" id="{0ED6D390-7822-40EC-A009-459BCCFBEEA1}"/>
              </a:ext>
            </a:extLst>
          </p:cNvPr>
          <p:cNvGrpSpPr/>
          <p:nvPr/>
        </p:nvGrpSpPr>
        <p:grpSpPr>
          <a:xfrm>
            <a:off x="-83763" y="5725741"/>
            <a:ext cx="4251846" cy="1132259"/>
            <a:chOff x="-3942" y="5736777"/>
            <a:chExt cx="4251846" cy="1132259"/>
          </a:xfrm>
        </p:grpSpPr>
        <p:grpSp>
          <p:nvGrpSpPr>
            <p:cNvPr id="16" name="Group 15">
              <a:extLst>
                <a:ext uri="{FF2B5EF4-FFF2-40B4-BE49-F238E27FC236}">
                  <a16:creationId xmlns:a16="http://schemas.microsoft.com/office/drawing/2014/main" id="{C06ABEC8-A68D-455F-9F22-BCA8C285CD91}"/>
                </a:ext>
              </a:extLst>
            </p:cNvPr>
            <p:cNvGrpSpPr/>
            <p:nvPr/>
          </p:nvGrpSpPr>
          <p:grpSpPr>
            <a:xfrm>
              <a:off x="-3942" y="5736777"/>
              <a:ext cx="4251846" cy="1132259"/>
              <a:chOff x="-3942" y="5736777"/>
              <a:chExt cx="4251846" cy="1132259"/>
            </a:xfrm>
          </p:grpSpPr>
          <p:pic>
            <p:nvPicPr>
              <p:cNvPr id="19" name="Picture 18" descr="Logo&#10;&#10;Description automatically generated">
                <a:extLst>
                  <a:ext uri="{FF2B5EF4-FFF2-40B4-BE49-F238E27FC236}">
                    <a16:creationId xmlns:a16="http://schemas.microsoft.com/office/drawing/2014/main" id="{ABB6EEBB-2A3C-43C7-BE8E-C03969964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0" name="Picture 19" descr="Logo&#10;&#10;Description automatically generated">
                <a:extLst>
                  <a:ext uri="{FF2B5EF4-FFF2-40B4-BE49-F238E27FC236}">
                    <a16:creationId xmlns:a16="http://schemas.microsoft.com/office/drawing/2014/main" id="{5203A229-8FAA-4E80-804C-6110D9EA9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7" name="Straight Connector 16">
              <a:extLst>
                <a:ext uri="{FF2B5EF4-FFF2-40B4-BE49-F238E27FC236}">
                  <a16:creationId xmlns:a16="http://schemas.microsoft.com/office/drawing/2014/main" id="{3196A53B-8459-4E4A-84DC-04FE06D1412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30785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1A172272-BC4D-4199-A8F8-04E82678578B}"/>
              </a:ext>
            </a:extLst>
          </p:cNvPr>
          <p:cNvSpPr txBox="1"/>
          <p:nvPr/>
        </p:nvSpPr>
        <p:spPr>
          <a:xfrm>
            <a:off x="4581022" y="1177413"/>
            <a:ext cx="7299326" cy="3416320"/>
          </a:xfrm>
          <a:prstGeom prst="rect">
            <a:avLst/>
          </a:prstGeom>
          <a:noFill/>
        </p:spPr>
        <p:txBody>
          <a:bodyPr wrap="square">
            <a:spAutoFit/>
          </a:bodyPr>
          <a:lstStyle/>
          <a:p>
            <a:pPr marL="285750" indent="-285750">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A process of </a:t>
            </a:r>
            <a:r>
              <a:rPr lang="en-US" b="1" dirty="0">
                <a:solidFill>
                  <a:srgbClr val="055A99"/>
                </a:solidFill>
                <a:latin typeface="Arial" panose="020B0604020202020204" pitchFamily="34" charset="0"/>
                <a:cs typeface="Arial" panose="020B0604020202020204" pitchFamily="34" charset="0"/>
              </a:rPr>
              <a:t>facilitating resilience within individuals, </a:t>
            </a:r>
            <a:r>
              <a:rPr lang="en-US" dirty="0">
                <a:latin typeface="Arial" panose="020B0604020202020204" pitchFamily="34" charset="0"/>
                <a:cs typeface="Arial" panose="020B0604020202020204" pitchFamily="34" charset="0"/>
              </a:rPr>
              <a:t>families and communities enabling them to bounce back from the impact of a crisis.</a:t>
            </a:r>
          </a:p>
          <a:p>
            <a:pPr marL="285750" indent="-285750">
              <a:buClr>
                <a:srgbClr val="055A99"/>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It refers to the dynamic relationship between the psychological and social dimensions of a person, </a:t>
            </a:r>
            <a:r>
              <a:rPr lang="en-US" b="1" dirty="0">
                <a:solidFill>
                  <a:srgbClr val="055A99"/>
                </a:solidFill>
                <a:latin typeface="Arial" panose="020B0604020202020204" pitchFamily="34" charset="0"/>
                <a:cs typeface="Arial" panose="020B0604020202020204" pitchFamily="34" charset="0"/>
              </a:rPr>
              <a:t>and how one influences the other.</a:t>
            </a:r>
          </a:p>
          <a:p>
            <a:pPr marL="285750" indent="-285750">
              <a:buClr>
                <a:srgbClr val="055A99"/>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 A process that helps to </a:t>
            </a:r>
            <a:r>
              <a:rPr lang="en-US" b="1" dirty="0">
                <a:solidFill>
                  <a:srgbClr val="055A99"/>
                </a:solidFill>
                <a:latin typeface="Arial" panose="020B0604020202020204" pitchFamily="34" charset="0"/>
                <a:cs typeface="Arial" panose="020B0604020202020204" pitchFamily="34" charset="0"/>
              </a:rPr>
              <a:t>deal with such events in the future.  </a:t>
            </a:r>
          </a:p>
          <a:p>
            <a:pPr marL="285750" indent="-285750">
              <a:buClr>
                <a:srgbClr val="055A99"/>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It promotes the restoration of </a:t>
            </a:r>
            <a:r>
              <a:rPr lang="en-US" b="1" dirty="0">
                <a:solidFill>
                  <a:srgbClr val="055A99"/>
                </a:solidFill>
                <a:latin typeface="Arial" panose="020B0604020202020204" pitchFamily="34" charset="0"/>
                <a:cs typeface="Arial" panose="020B0604020202020204" pitchFamily="34" charset="0"/>
              </a:rPr>
              <a:t>social cohesion and infrastructure. </a:t>
            </a:r>
          </a:p>
          <a:p>
            <a:pPr marL="285750" indent="-285750">
              <a:buClr>
                <a:srgbClr val="055A99"/>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rgbClr val="055A99"/>
              </a:buClr>
              <a:buFont typeface="Arial" panose="020B0604020202020204" pitchFamily="34" charset="0"/>
              <a:buChar char="•"/>
            </a:pPr>
            <a:r>
              <a:rPr lang="en-US" dirty="0">
                <a:latin typeface="Arial" panose="020B0604020202020204" pitchFamily="34" charset="0"/>
                <a:cs typeface="Arial" panose="020B0604020202020204" pitchFamily="34" charset="0"/>
              </a:rPr>
              <a:t>It helps people </a:t>
            </a:r>
            <a:r>
              <a:rPr lang="en-US" b="1" dirty="0">
                <a:solidFill>
                  <a:srgbClr val="055A99"/>
                </a:solidFill>
                <a:latin typeface="Arial" panose="020B0604020202020204" pitchFamily="34" charset="0"/>
                <a:cs typeface="Arial" panose="020B0604020202020204" pitchFamily="34" charset="0"/>
              </a:rPr>
              <a:t>recover after a crisis</a:t>
            </a:r>
            <a:r>
              <a:rPr lang="en-US" dirty="0">
                <a:latin typeface="Arial" panose="020B0604020202020204" pitchFamily="34" charset="0"/>
                <a:cs typeface="Arial" panose="020B0604020202020204" pitchFamily="34" charset="0"/>
              </a:rPr>
              <a:t> has disrupted their lives. </a:t>
            </a: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394420" y="638259"/>
            <a:ext cx="3389263"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a:t>
            </a:r>
          </a:p>
          <a:p>
            <a:pPr>
              <a:spcBef>
                <a:spcPts val="0"/>
              </a:spcBef>
              <a:buClr>
                <a:schemeClr val="lt1"/>
              </a:buClr>
              <a:buSzPts val="4400"/>
              <a:buFont typeface="Arial"/>
              <a:buNone/>
            </a:pPr>
            <a:r>
              <a:rPr lang="en-US" sz="3600" b="1" dirty="0">
                <a:solidFill>
                  <a:schemeClr val="lt1"/>
                </a:solidFill>
                <a:latin typeface="Arial"/>
                <a:cs typeface="Arial"/>
                <a:sym typeface="Arial"/>
              </a:rPr>
              <a:t>Psychosocial Support?</a:t>
            </a:r>
            <a:endParaRPr lang="en-US" sz="1800" b="1" dirty="0">
              <a:solidFill>
                <a:schemeClr val="lt1"/>
              </a:solidFill>
              <a:latin typeface="Arial"/>
              <a:ea typeface="Arial"/>
              <a:cs typeface="Arial"/>
              <a:sym typeface="Arial"/>
            </a:endParaRPr>
          </a:p>
        </p:txBody>
      </p:sp>
      <p:grpSp>
        <p:nvGrpSpPr>
          <p:cNvPr id="8" name="Group 7">
            <a:extLst>
              <a:ext uri="{FF2B5EF4-FFF2-40B4-BE49-F238E27FC236}">
                <a16:creationId xmlns:a16="http://schemas.microsoft.com/office/drawing/2014/main" id="{FA84A580-4789-48D7-8242-6BEC6971340D}"/>
              </a:ext>
            </a:extLst>
          </p:cNvPr>
          <p:cNvGrpSpPr/>
          <p:nvPr/>
        </p:nvGrpSpPr>
        <p:grpSpPr>
          <a:xfrm>
            <a:off x="-83763" y="5725741"/>
            <a:ext cx="4251846" cy="1132259"/>
            <a:chOff x="-3942" y="5736777"/>
            <a:chExt cx="4251846" cy="1132259"/>
          </a:xfrm>
        </p:grpSpPr>
        <p:grpSp>
          <p:nvGrpSpPr>
            <p:cNvPr id="9" name="Group 8">
              <a:extLst>
                <a:ext uri="{FF2B5EF4-FFF2-40B4-BE49-F238E27FC236}">
                  <a16:creationId xmlns:a16="http://schemas.microsoft.com/office/drawing/2014/main" id="{9DA26A75-57EA-4FA1-802D-CA67F92899A9}"/>
                </a:ext>
              </a:extLst>
            </p:cNvPr>
            <p:cNvGrpSpPr/>
            <p:nvPr/>
          </p:nvGrpSpPr>
          <p:grpSpPr>
            <a:xfrm>
              <a:off x="-3942" y="5736777"/>
              <a:ext cx="4251846" cy="1132259"/>
              <a:chOff x="-3942" y="5736777"/>
              <a:chExt cx="4251846" cy="1132259"/>
            </a:xfrm>
          </p:grpSpPr>
          <p:pic>
            <p:nvPicPr>
              <p:cNvPr id="17" name="Picture 16" descr="Logo&#10;&#10;Description automatically generated">
                <a:extLst>
                  <a:ext uri="{FF2B5EF4-FFF2-40B4-BE49-F238E27FC236}">
                    <a16:creationId xmlns:a16="http://schemas.microsoft.com/office/drawing/2014/main" id="{9305B13C-8D96-454E-8DB4-A984ED540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8" name="Picture 17" descr="Logo&#10;&#10;Description automatically generated">
                <a:extLst>
                  <a:ext uri="{FF2B5EF4-FFF2-40B4-BE49-F238E27FC236}">
                    <a16:creationId xmlns:a16="http://schemas.microsoft.com/office/drawing/2014/main" id="{EFE4E3C3-6DE3-4BF2-9BB1-5254C2092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6" name="Straight Connector 15">
              <a:extLst>
                <a:ext uri="{FF2B5EF4-FFF2-40B4-BE49-F238E27FC236}">
                  <a16:creationId xmlns:a16="http://schemas.microsoft.com/office/drawing/2014/main" id="{D28D7051-F1AB-4E27-B83A-7A8A08142A51}"/>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8549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71;p3" descr="A wooden boat in a body of water&#10;&#10;Description automatically generated">
            <a:extLst>
              <a:ext uri="{FF2B5EF4-FFF2-40B4-BE49-F238E27FC236}">
                <a16:creationId xmlns:a16="http://schemas.microsoft.com/office/drawing/2014/main" id="{582287EC-BF17-4218-A8A1-F0370B16C1E4}"/>
              </a:ext>
            </a:extLst>
          </p:cNvPr>
          <p:cNvPicPr preferRelativeResize="0"/>
          <p:nvPr/>
        </p:nvPicPr>
        <p:blipFill rotWithShape="1">
          <a:blip r:embed="rId2">
            <a:alphaModFix/>
          </a:blip>
          <a:srcRect b="11080"/>
          <a:stretch/>
        </p:blipFill>
        <p:spPr>
          <a:xfrm>
            <a:off x="2400300" y="-5349"/>
            <a:ext cx="9791700" cy="5781843"/>
          </a:xfrm>
          <a:prstGeom prst="rect">
            <a:avLst/>
          </a:prstGeom>
          <a:noFill/>
          <a:ln>
            <a:noFill/>
          </a:ln>
        </p:spPr>
      </p:pic>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9" name="Google Shape;425;p24">
            <a:extLst>
              <a:ext uri="{FF2B5EF4-FFF2-40B4-BE49-F238E27FC236}">
                <a16:creationId xmlns:a16="http://schemas.microsoft.com/office/drawing/2014/main" id="{DA1EDC6D-2F5A-4831-A637-BB06AD5420BA}"/>
              </a:ext>
            </a:extLst>
          </p:cNvPr>
          <p:cNvSpPr txBox="1">
            <a:spLocks/>
          </p:cNvSpPr>
          <p:nvPr/>
        </p:nvSpPr>
        <p:spPr>
          <a:xfrm>
            <a:off x="1205334" y="638257"/>
            <a:ext cx="2295462"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What Is </a:t>
            </a:r>
          </a:p>
          <a:p>
            <a:pPr>
              <a:spcBef>
                <a:spcPts val="0"/>
              </a:spcBef>
              <a:buClr>
                <a:schemeClr val="lt1"/>
              </a:buClr>
              <a:buSzPts val="4400"/>
              <a:buFont typeface="Arial"/>
              <a:buNone/>
            </a:pPr>
            <a:r>
              <a:rPr lang="en-US" sz="3600" b="1" dirty="0">
                <a:solidFill>
                  <a:schemeClr val="lt1"/>
                </a:solidFill>
                <a:latin typeface="Arial"/>
                <a:cs typeface="Arial"/>
                <a:sym typeface="Arial"/>
              </a:rPr>
              <a:t>Stress?</a:t>
            </a:r>
            <a:endParaRPr lang="en-US" sz="1800" dirty="0"/>
          </a:p>
        </p:txBody>
      </p:sp>
      <p:sp>
        <p:nvSpPr>
          <p:cNvPr id="17" name="Rectangle 16">
            <a:extLst>
              <a:ext uri="{FF2B5EF4-FFF2-40B4-BE49-F238E27FC236}">
                <a16:creationId xmlns:a16="http://schemas.microsoft.com/office/drawing/2014/main" id="{41DB553A-A4E3-4B16-9CD6-2977098DA59D}"/>
              </a:ext>
            </a:extLst>
          </p:cNvPr>
          <p:cNvSpPr/>
          <p:nvPr/>
        </p:nvSpPr>
        <p:spPr>
          <a:xfrm>
            <a:off x="4475615" y="2019300"/>
            <a:ext cx="7435348" cy="3490540"/>
          </a:xfrm>
          <a:prstGeom prst="rect">
            <a:avLst/>
          </a:prstGeom>
          <a:solidFill>
            <a:srgbClr val="055A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1F43A2B-AD43-4E94-BD22-C48312BD8AD6}"/>
              </a:ext>
            </a:extLst>
          </p:cNvPr>
          <p:cNvSpPr txBox="1"/>
          <p:nvPr/>
        </p:nvSpPr>
        <p:spPr>
          <a:xfrm>
            <a:off x="5080842" y="2914720"/>
            <a:ext cx="6743700" cy="1477328"/>
          </a:xfrm>
          <a:prstGeom prst="rect">
            <a:avLst/>
          </a:prstGeom>
          <a:noFill/>
        </p:spPr>
        <p:txBody>
          <a:bodyPr wrap="square">
            <a:spAutoFit/>
          </a:bodyPr>
          <a:lstStyle/>
          <a:p>
            <a:pPr rtl="0">
              <a:spcBef>
                <a:spcPts val="0"/>
              </a:spcBef>
              <a:spcAft>
                <a:spcPts val="0"/>
              </a:spcAft>
            </a:pPr>
            <a:r>
              <a:rPr lang="en-US" sz="1800" b="0" i="0" u="none" strike="noStrike" dirty="0">
                <a:solidFill>
                  <a:srgbClr val="FFFFFF"/>
                </a:solidFill>
                <a:effectLst/>
                <a:latin typeface="Arial" panose="020B0604020202020204" pitchFamily="34" charset="0"/>
              </a:rPr>
              <a:t>Stress is a normal response to a physical or emotional challenge and occurs when demands are out of balance with resources for coping.</a:t>
            </a:r>
            <a:endParaRPr lang="en-US" b="0" dirty="0">
              <a:effectLst/>
            </a:endParaRPr>
          </a:p>
          <a:p>
            <a:br>
              <a:rPr lang="en-US" dirty="0"/>
            </a:br>
            <a:endParaRPr lang="en-US" dirty="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95E0657-E82E-46F5-BCEE-7125844F9782}"/>
              </a:ext>
            </a:extLst>
          </p:cNvPr>
          <p:cNvGrpSpPr/>
          <p:nvPr/>
        </p:nvGrpSpPr>
        <p:grpSpPr>
          <a:xfrm>
            <a:off x="-83763" y="5725741"/>
            <a:ext cx="4251846" cy="1132259"/>
            <a:chOff x="-3942" y="5736777"/>
            <a:chExt cx="4251846" cy="1132259"/>
          </a:xfrm>
        </p:grpSpPr>
        <p:grpSp>
          <p:nvGrpSpPr>
            <p:cNvPr id="18" name="Group 17">
              <a:extLst>
                <a:ext uri="{FF2B5EF4-FFF2-40B4-BE49-F238E27FC236}">
                  <a16:creationId xmlns:a16="http://schemas.microsoft.com/office/drawing/2014/main" id="{77B0A15C-EC2A-4CC7-88FB-F7D60F563960}"/>
                </a:ext>
              </a:extLst>
            </p:cNvPr>
            <p:cNvGrpSpPr/>
            <p:nvPr/>
          </p:nvGrpSpPr>
          <p:grpSpPr>
            <a:xfrm>
              <a:off x="-3942" y="5736777"/>
              <a:ext cx="4251846" cy="1132259"/>
              <a:chOff x="-3942" y="5736777"/>
              <a:chExt cx="4251846" cy="1132259"/>
            </a:xfrm>
          </p:grpSpPr>
          <p:pic>
            <p:nvPicPr>
              <p:cNvPr id="20" name="Picture 19" descr="Logo&#10;&#10;Description automatically generated">
                <a:extLst>
                  <a:ext uri="{FF2B5EF4-FFF2-40B4-BE49-F238E27FC236}">
                    <a16:creationId xmlns:a16="http://schemas.microsoft.com/office/drawing/2014/main" id="{D2FED81E-FECE-4EA7-AE9D-933262756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1" name="Picture 20" descr="Logo&#10;&#10;Description automatically generated">
                <a:extLst>
                  <a:ext uri="{FF2B5EF4-FFF2-40B4-BE49-F238E27FC236}">
                    <a16:creationId xmlns:a16="http://schemas.microsoft.com/office/drawing/2014/main" id="{C9D3D5DB-7D39-4772-B3C8-7F2A3AFD6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9" name="Straight Connector 18">
              <a:extLst>
                <a:ext uri="{FF2B5EF4-FFF2-40B4-BE49-F238E27FC236}">
                  <a16:creationId xmlns:a16="http://schemas.microsoft.com/office/drawing/2014/main" id="{31C978C4-E531-4363-87E0-D1BEC2F26DBF}"/>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96637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1105162" y="638259"/>
            <a:ext cx="2133338"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Types Of</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Stress</a:t>
            </a:r>
            <a:endParaRPr lang="en-US" sz="1800" b="1" dirty="0">
              <a:solidFill>
                <a:schemeClr val="lt1"/>
              </a:solidFill>
              <a:latin typeface="Arial"/>
              <a:ea typeface="Arial"/>
              <a:cs typeface="Arial"/>
              <a:sym typeface="Arial"/>
            </a:endParaRPr>
          </a:p>
        </p:txBody>
      </p:sp>
      <p:sp>
        <p:nvSpPr>
          <p:cNvPr id="16" name="TextBox 15">
            <a:extLst>
              <a:ext uri="{FF2B5EF4-FFF2-40B4-BE49-F238E27FC236}">
                <a16:creationId xmlns:a16="http://schemas.microsoft.com/office/drawing/2014/main" id="{4E6D0F48-3324-47B2-BF90-323338C456A8}"/>
              </a:ext>
            </a:extLst>
          </p:cNvPr>
          <p:cNvSpPr txBox="1"/>
          <p:nvPr/>
        </p:nvSpPr>
        <p:spPr>
          <a:xfrm>
            <a:off x="6095999" y="936536"/>
            <a:ext cx="5467517" cy="1477328"/>
          </a:xfrm>
          <a:prstGeom prst="rect">
            <a:avLst/>
          </a:prstGeom>
          <a:noFill/>
        </p:spPr>
        <p:txBody>
          <a:bodyPr wrap="square">
            <a:spAutoFit/>
          </a:bodyPr>
          <a:lstStyle/>
          <a:p>
            <a:r>
              <a:rPr lang="en-US" b="1" dirty="0">
                <a:solidFill>
                  <a:srgbClr val="055A99"/>
                </a:solidFill>
                <a:latin typeface="Arial" panose="020B0604020202020204" pitchFamily="34" charset="0"/>
                <a:cs typeface="Arial" panose="020B0604020202020204" pitchFamily="34" charset="0"/>
              </a:rPr>
              <a:t>Day To Day Stress: </a:t>
            </a:r>
          </a:p>
          <a:p>
            <a:r>
              <a:rPr lang="en-US" dirty="0">
                <a:latin typeface="Arial" panose="020B0604020202020204" pitchFamily="34" charset="0"/>
                <a:cs typeface="Arial" panose="020B0604020202020204" pitchFamily="34" charset="0"/>
              </a:rPr>
              <a:t>Those activities defined as routine challenges of day-to-day living, such as the everyday concerns of work, caring for other people, and commuting between work and home.</a:t>
            </a:r>
          </a:p>
        </p:txBody>
      </p:sp>
      <p:sp>
        <p:nvSpPr>
          <p:cNvPr id="17" name="TextBox 16">
            <a:extLst>
              <a:ext uri="{FF2B5EF4-FFF2-40B4-BE49-F238E27FC236}">
                <a16:creationId xmlns:a16="http://schemas.microsoft.com/office/drawing/2014/main" id="{34AA7382-0508-4A7C-9297-38AD5C81FA7B}"/>
              </a:ext>
            </a:extLst>
          </p:cNvPr>
          <p:cNvSpPr txBox="1"/>
          <p:nvPr/>
        </p:nvSpPr>
        <p:spPr>
          <a:xfrm>
            <a:off x="6095999" y="3273336"/>
            <a:ext cx="5467517" cy="2031325"/>
          </a:xfrm>
          <a:prstGeom prst="rect">
            <a:avLst/>
          </a:prstGeom>
          <a:noFill/>
        </p:spPr>
        <p:txBody>
          <a:bodyPr wrap="square">
            <a:spAutoFit/>
          </a:bodyPr>
          <a:lstStyle/>
          <a:p>
            <a:r>
              <a:rPr lang="en-US" b="1" dirty="0">
                <a:solidFill>
                  <a:srgbClr val="055A99"/>
                </a:solidFill>
                <a:latin typeface="Arial" panose="020B0604020202020204" pitchFamily="34" charset="0"/>
                <a:cs typeface="Arial" panose="020B0604020202020204" pitchFamily="34" charset="0"/>
              </a:rPr>
              <a:t>Cumulative Stress: </a:t>
            </a:r>
          </a:p>
          <a:p>
            <a:r>
              <a:rPr lang="en-US" dirty="0">
                <a:latin typeface="Arial" panose="020B0604020202020204" pitchFamily="34" charset="0"/>
                <a:cs typeface="Arial" panose="020B0604020202020204" pitchFamily="34" charset="0"/>
              </a:rPr>
              <a:t>Is a common experience for people who work in chronically stressful situations. It results from an accumulation of various stress factors such as heavy workload, poor communications, multiple frustrations, coping with situations in which you feel powerless, and the inability to rest or relax.</a:t>
            </a:r>
          </a:p>
        </p:txBody>
      </p:sp>
      <p:pic>
        <p:nvPicPr>
          <p:cNvPr id="18" name="Picture 17">
            <a:extLst>
              <a:ext uri="{FF2B5EF4-FFF2-40B4-BE49-F238E27FC236}">
                <a16:creationId xmlns:a16="http://schemas.microsoft.com/office/drawing/2014/main" id="{66D7F602-8B42-4E66-82AF-B0210C4D58D5}"/>
              </a:ext>
            </a:extLst>
          </p:cNvPr>
          <p:cNvPicPr>
            <a:picLocks noChangeAspect="1"/>
          </p:cNvPicPr>
          <p:nvPr/>
        </p:nvPicPr>
        <p:blipFill>
          <a:blip r:embed="rId2"/>
          <a:stretch>
            <a:fillRect/>
          </a:stretch>
        </p:blipFill>
        <p:spPr>
          <a:xfrm>
            <a:off x="4637288" y="936536"/>
            <a:ext cx="1016000" cy="790222"/>
          </a:xfrm>
          <a:prstGeom prst="rect">
            <a:avLst/>
          </a:prstGeom>
        </p:spPr>
      </p:pic>
      <p:pic>
        <p:nvPicPr>
          <p:cNvPr id="21" name="Picture 20">
            <a:extLst>
              <a:ext uri="{FF2B5EF4-FFF2-40B4-BE49-F238E27FC236}">
                <a16:creationId xmlns:a16="http://schemas.microsoft.com/office/drawing/2014/main" id="{77BD524C-7DFB-46CF-B7B9-22D9EC7065D4}"/>
              </a:ext>
            </a:extLst>
          </p:cNvPr>
          <p:cNvPicPr>
            <a:picLocks noChangeAspect="1"/>
          </p:cNvPicPr>
          <p:nvPr/>
        </p:nvPicPr>
        <p:blipFill>
          <a:blip r:embed="rId3"/>
          <a:stretch>
            <a:fillRect/>
          </a:stretch>
        </p:blipFill>
        <p:spPr>
          <a:xfrm>
            <a:off x="4676799" y="3273336"/>
            <a:ext cx="936978" cy="936978"/>
          </a:xfrm>
          <a:prstGeom prst="rect">
            <a:avLst/>
          </a:prstGeom>
        </p:spPr>
      </p:pic>
      <p:grpSp>
        <p:nvGrpSpPr>
          <p:cNvPr id="14" name="Group 13">
            <a:extLst>
              <a:ext uri="{FF2B5EF4-FFF2-40B4-BE49-F238E27FC236}">
                <a16:creationId xmlns:a16="http://schemas.microsoft.com/office/drawing/2014/main" id="{241B18DF-67DB-4E2D-B648-6E57EDD59E20}"/>
              </a:ext>
            </a:extLst>
          </p:cNvPr>
          <p:cNvGrpSpPr/>
          <p:nvPr/>
        </p:nvGrpSpPr>
        <p:grpSpPr>
          <a:xfrm>
            <a:off x="-83763" y="5725741"/>
            <a:ext cx="4251846" cy="1132259"/>
            <a:chOff x="-3942" y="5736777"/>
            <a:chExt cx="4251846" cy="1132259"/>
          </a:xfrm>
        </p:grpSpPr>
        <p:grpSp>
          <p:nvGrpSpPr>
            <p:cNvPr id="19" name="Group 18">
              <a:extLst>
                <a:ext uri="{FF2B5EF4-FFF2-40B4-BE49-F238E27FC236}">
                  <a16:creationId xmlns:a16="http://schemas.microsoft.com/office/drawing/2014/main" id="{643C1899-4CE6-4EB5-99AC-8A12D1B2BE74}"/>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554D7F46-48F6-49FB-9EDB-972DC9EA2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71677C97-837F-4A11-9B1C-72C4898AD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0" name="Straight Connector 19">
              <a:extLst>
                <a:ext uri="{FF2B5EF4-FFF2-40B4-BE49-F238E27FC236}">
                  <a16:creationId xmlns:a16="http://schemas.microsoft.com/office/drawing/2014/main" id="{8813DFBE-C7BF-4347-BFBA-C91880BC5ABD}"/>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70151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1105162" y="638259"/>
            <a:ext cx="2133338"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Types Of</a:t>
            </a:r>
          </a:p>
          <a:p>
            <a:pPr>
              <a:spcBef>
                <a:spcPts val="0"/>
              </a:spcBef>
              <a:buClr>
                <a:schemeClr val="lt1"/>
              </a:buClr>
              <a:buSzPts val="4400"/>
              <a:buFont typeface="Arial"/>
              <a:buNone/>
            </a:pPr>
            <a:r>
              <a:rPr lang="en-US" sz="3600" b="1" dirty="0">
                <a:solidFill>
                  <a:schemeClr val="lt1"/>
                </a:solidFill>
                <a:latin typeface="Arial"/>
                <a:ea typeface="Arial"/>
                <a:cs typeface="Arial"/>
                <a:sym typeface="Arial"/>
              </a:rPr>
              <a:t>Stress</a:t>
            </a:r>
            <a:endParaRPr lang="en-US" sz="1800" b="1" dirty="0">
              <a:solidFill>
                <a:schemeClr val="lt1"/>
              </a:solidFill>
              <a:latin typeface="Arial"/>
              <a:ea typeface="Arial"/>
              <a:cs typeface="Arial"/>
              <a:sym typeface="Arial"/>
            </a:endParaRPr>
          </a:p>
        </p:txBody>
      </p:sp>
      <p:sp>
        <p:nvSpPr>
          <p:cNvPr id="16" name="TextBox 15">
            <a:extLst>
              <a:ext uri="{FF2B5EF4-FFF2-40B4-BE49-F238E27FC236}">
                <a16:creationId xmlns:a16="http://schemas.microsoft.com/office/drawing/2014/main" id="{4E6D0F48-3324-47B2-BF90-323338C456A8}"/>
              </a:ext>
            </a:extLst>
          </p:cNvPr>
          <p:cNvSpPr txBox="1"/>
          <p:nvPr/>
        </p:nvSpPr>
        <p:spPr>
          <a:xfrm>
            <a:off x="6095999" y="936536"/>
            <a:ext cx="5467517" cy="1477328"/>
          </a:xfrm>
          <a:prstGeom prst="rect">
            <a:avLst/>
          </a:prstGeom>
          <a:noFill/>
        </p:spPr>
        <p:txBody>
          <a:bodyPr wrap="square">
            <a:spAutoFit/>
          </a:bodyPr>
          <a:lstStyle/>
          <a:p>
            <a:r>
              <a:rPr lang="en-US" b="1" dirty="0">
                <a:solidFill>
                  <a:srgbClr val="055A99"/>
                </a:solidFill>
                <a:latin typeface="Arial" panose="020B0604020202020204" pitchFamily="34" charset="0"/>
                <a:cs typeface="Arial" panose="020B0604020202020204" pitchFamily="34" charset="0"/>
              </a:rPr>
              <a:t>Critical Incident Stress: </a:t>
            </a:r>
          </a:p>
          <a:p>
            <a:r>
              <a:rPr lang="en-US" dirty="0">
                <a:latin typeface="Arial" panose="020B0604020202020204" pitchFamily="34" charset="0"/>
                <a:cs typeface="Arial" panose="020B0604020202020204" pitchFamily="34" charset="0"/>
              </a:rPr>
              <a:t>One's emotional reaction to a catastrophic event such as a mass casualty incident or the death of a patient or co-worker. Often such events negatively affect the well-being of health care providers.</a:t>
            </a:r>
          </a:p>
        </p:txBody>
      </p:sp>
      <p:sp>
        <p:nvSpPr>
          <p:cNvPr id="17" name="TextBox 16">
            <a:extLst>
              <a:ext uri="{FF2B5EF4-FFF2-40B4-BE49-F238E27FC236}">
                <a16:creationId xmlns:a16="http://schemas.microsoft.com/office/drawing/2014/main" id="{34AA7382-0508-4A7C-9297-38AD5C81FA7B}"/>
              </a:ext>
            </a:extLst>
          </p:cNvPr>
          <p:cNvSpPr txBox="1"/>
          <p:nvPr/>
        </p:nvSpPr>
        <p:spPr>
          <a:xfrm>
            <a:off x="6095999" y="3273336"/>
            <a:ext cx="5467517" cy="2308324"/>
          </a:xfrm>
          <a:prstGeom prst="rect">
            <a:avLst/>
          </a:prstGeom>
          <a:noFill/>
        </p:spPr>
        <p:txBody>
          <a:bodyPr wrap="square">
            <a:spAutoFit/>
          </a:bodyPr>
          <a:lstStyle/>
          <a:p>
            <a:r>
              <a:rPr lang="en-US" b="1" dirty="0">
                <a:solidFill>
                  <a:srgbClr val="055A99"/>
                </a:solidFill>
                <a:latin typeface="Arial" panose="020B0604020202020204" pitchFamily="34" charset="0"/>
                <a:cs typeface="Arial" panose="020B0604020202020204" pitchFamily="34" charset="0"/>
              </a:rPr>
              <a:t>Burn Out:</a:t>
            </a:r>
          </a:p>
          <a:p>
            <a:r>
              <a:rPr lang="en-US" dirty="0">
                <a:latin typeface="Arial" panose="020B0604020202020204" pitchFamily="34" charset="0"/>
                <a:cs typeface="Arial" panose="020B0604020202020204" pitchFamily="34" charset="0"/>
              </a:rPr>
              <a:t>Burn out is an exhaustion of normal stress coping mechanisms. Cumulative stress can lead to burnout, which is the point where a person feel completely overwhelmed. Unstable environments and prolonged feelings of lack of support and recognition, lack of control and poor self-care routines can lead to burnout.</a:t>
            </a:r>
          </a:p>
        </p:txBody>
      </p:sp>
      <p:pic>
        <p:nvPicPr>
          <p:cNvPr id="19" name="Picture 18">
            <a:extLst>
              <a:ext uri="{FF2B5EF4-FFF2-40B4-BE49-F238E27FC236}">
                <a16:creationId xmlns:a16="http://schemas.microsoft.com/office/drawing/2014/main" id="{CEBB6D71-A2D6-4213-B364-32A246DA4E7E}"/>
              </a:ext>
            </a:extLst>
          </p:cNvPr>
          <p:cNvPicPr>
            <a:picLocks noChangeAspect="1"/>
          </p:cNvPicPr>
          <p:nvPr/>
        </p:nvPicPr>
        <p:blipFill>
          <a:blip r:embed="rId2"/>
          <a:stretch>
            <a:fillRect/>
          </a:stretch>
        </p:blipFill>
        <p:spPr>
          <a:xfrm>
            <a:off x="4699377" y="3429000"/>
            <a:ext cx="891822" cy="903111"/>
          </a:xfrm>
          <a:prstGeom prst="rect">
            <a:avLst/>
          </a:prstGeom>
        </p:spPr>
      </p:pic>
      <p:pic>
        <p:nvPicPr>
          <p:cNvPr id="20" name="Picture 19">
            <a:extLst>
              <a:ext uri="{FF2B5EF4-FFF2-40B4-BE49-F238E27FC236}">
                <a16:creationId xmlns:a16="http://schemas.microsoft.com/office/drawing/2014/main" id="{51FF33C2-AF31-41B1-BECE-12F1D9BC86F1}"/>
              </a:ext>
            </a:extLst>
          </p:cNvPr>
          <p:cNvPicPr>
            <a:picLocks noChangeAspect="1"/>
          </p:cNvPicPr>
          <p:nvPr/>
        </p:nvPicPr>
        <p:blipFill>
          <a:blip r:embed="rId3"/>
          <a:stretch>
            <a:fillRect/>
          </a:stretch>
        </p:blipFill>
        <p:spPr>
          <a:xfrm>
            <a:off x="4750177" y="936536"/>
            <a:ext cx="790222" cy="993422"/>
          </a:xfrm>
          <a:prstGeom prst="rect">
            <a:avLst/>
          </a:prstGeom>
        </p:spPr>
      </p:pic>
      <p:grpSp>
        <p:nvGrpSpPr>
          <p:cNvPr id="14" name="Group 13">
            <a:extLst>
              <a:ext uri="{FF2B5EF4-FFF2-40B4-BE49-F238E27FC236}">
                <a16:creationId xmlns:a16="http://schemas.microsoft.com/office/drawing/2014/main" id="{93F47381-6CB5-44A4-91AA-A9AFBADD89C9}"/>
              </a:ext>
            </a:extLst>
          </p:cNvPr>
          <p:cNvGrpSpPr/>
          <p:nvPr/>
        </p:nvGrpSpPr>
        <p:grpSpPr>
          <a:xfrm>
            <a:off x="-83763" y="5725741"/>
            <a:ext cx="4251846" cy="1132259"/>
            <a:chOff x="-3942" y="5736777"/>
            <a:chExt cx="4251846" cy="1132259"/>
          </a:xfrm>
        </p:grpSpPr>
        <p:grpSp>
          <p:nvGrpSpPr>
            <p:cNvPr id="18" name="Group 17">
              <a:extLst>
                <a:ext uri="{FF2B5EF4-FFF2-40B4-BE49-F238E27FC236}">
                  <a16:creationId xmlns:a16="http://schemas.microsoft.com/office/drawing/2014/main" id="{A712C42D-1AAE-4956-9A07-7F73C93985AC}"/>
                </a:ext>
              </a:extLst>
            </p:cNvPr>
            <p:cNvGrpSpPr/>
            <p:nvPr/>
          </p:nvGrpSpPr>
          <p:grpSpPr>
            <a:xfrm>
              <a:off x="-3942" y="5736777"/>
              <a:ext cx="4251846" cy="1132259"/>
              <a:chOff x="-3942" y="5736777"/>
              <a:chExt cx="4251846" cy="1132259"/>
            </a:xfrm>
          </p:grpSpPr>
          <p:pic>
            <p:nvPicPr>
              <p:cNvPr id="22" name="Picture 21" descr="Logo&#10;&#10;Description automatically generated">
                <a:extLst>
                  <a:ext uri="{FF2B5EF4-FFF2-40B4-BE49-F238E27FC236}">
                    <a16:creationId xmlns:a16="http://schemas.microsoft.com/office/drawing/2014/main" id="{75ED47F1-B0D0-4E2D-8D0A-ECCFCF06A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23" name="Picture 22" descr="Logo&#10;&#10;Description automatically generated">
                <a:extLst>
                  <a:ext uri="{FF2B5EF4-FFF2-40B4-BE49-F238E27FC236}">
                    <a16:creationId xmlns:a16="http://schemas.microsoft.com/office/drawing/2014/main" id="{05F84316-730F-4E13-B137-7AC320987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21" name="Straight Connector 20">
              <a:extLst>
                <a:ext uri="{FF2B5EF4-FFF2-40B4-BE49-F238E27FC236}">
                  <a16:creationId xmlns:a16="http://schemas.microsoft.com/office/drawing/2014/main" id="{B3B9B50F-2011-4C5D-80B7-D0609CB9F877}"/>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2026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03;p9">
            <a:extLst>
              <a:ext uri="{FF2B5EF4-FFF2-40B4-BE49-F238E27FC236}">
                <a16:creationId xmlns:a16="http://schemas.microsoft.com/office/drawing/2014/main" id="{1DC51DEB-3362-48F2-8EA1-64CD42A7777E}"/>
              </a:ext>
            </a:extLst>
          </p:cNvPr>
          <p:cNvSpPr/>
          <p:nvPr/>
        </p:nvSpPr>
        <p:spPr>
          <a:xfrm>
            <a:off x="-16474" y="-5347"/>
            <a:ext cx="4211052" cy="5781843"/>
          </a:xfrm>
          <a:prstGeom prst="rect">
            <a:avLst/>
          </a:prstGeom>
          <a:solidFill>
            <a:srgbClr val="055A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290FD8C4-7EF0-42FF-899B-E747B894883A}"/>
              </a:ext>
            </a:extLst>
          </p:cNvPr>
          <p:cNvSpPr txBox="1">
            <a:spLocks/>
          </p:cNvSpPr>
          <p:nvPr/>
        </p:nvSpPr>
        <p:spPr>
          <a:xfrm>
            <a:off x="481918" y="638259"/>
            <a:ext cx="3346616"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400"/>
              <a:buFont typeface="Arial"/>
              <a:buNone/>
            </a:pPr>
            <a:r>
              <a:rPr lang="en-US" sz="3600" b="1" dirty="0">
                <a:solidFill>
                  <a:schemeClr val="lt1"/>
                </a:solidFill>
                <a:latin typeface="Arial"/>
                <a:cs typeface="Arial"/>
                <a:sym typeface="Arial"/>
              </a:rPr>
              <a:t>Exercise: </a:t>
            </a:r>
          </a:p>
          <a:p>
            <a:pPr>
              <a:spcBef>
                <a:spcPts val="0"/>
              </a:spcBef>
              <a:buClr>
                <a:schemeClr val="lt1"/>
              </a:buClr>
              <a:buSzPts val="4400"/>
              <a:buFont typeface="Arial"/>
              <a:buNone/>
            </a:pPr>
            <a:r>
              <a:rPr lang="en-US" sz="3600" b="1" dirty="0">
                <a:solidFill>
                  <a:schemeClr val="lt1"/>
                </a:solidFill>
                <a:latin typeface="Arial"/>
                <a:cs typeface="Arial"/>
                <a:sym typeface="Arial"/>
              </a:rPr>
              <a:t>Can You Think Of Any Signs Of Stress?</a:t>
            </a:r>
          </a:p>
        </p:txBody>
      </p:sp>
      <p:pic>
        <p:nvPicPr>
          <p:cNvPr id="2" name="Picture 1">
            <a:extLst>
              <a:ext uri="{FF2B5EF4-FFF2-40B4-BE49-F238E27FC236}">
                <a16:creationId xmlns:a16="http://schemas.microsoft.com/office/drawing/2014/main" id="{43BE8F04-9E87-46E4-812A-5CD97A36318D}"/>
              </a:ext>
            </a:extLst>
          </p:cNvPr>
          <p:cNvPicPr>
            <a:picLocks noChangeAspect="1"/>
          </p:cNvPicPr>
          <p:nvPr/>
        </p:nvPicPr>
        <p:blipFill rotWithShape="1">
          <a:blip r:embed="rId2"/>
          <a:srcRect r="2830"/>
          <a:stretch/>
        </p:blipFill>
        <p:spPr>
          <a:xfrm>
            <a:off x="4194579" y="941643"/>
            <a:ext cx="7997422" cy="4365114"/>
          </a:xfrm>
          <a:prstGeom prst="rect">
            <a:avLst/>
          </a:prstGeom>
        </p:spPr>
      </p:pic>
      <p:grpSp>
        <p:nvGrpSpPr>
          <p:cNvPr id="8" name="Group 7">
            <a:extLst>
              <a:ext uri="{FF2B5EF4-FFF2-40B4-BE49-F238E27FC236}">
                <a16:creationId xmlns:a16="http://schemas.microsoft.com/office/drawing/2014/main" id="{CE8F5E5E-8009-4DE2-BD5F-9FAAA07407EE}"/>
              </a:ext>
            </a:extLst>
          </p:cNvPr>
          <p:cNvGrpSpPr/>
          <p:nvPr/>
        </p:nvGrpSpPr>
        <p:grpSpPr>
          <a:xfrm>
            <a:off x="-83763" y="5725741"/>
            <a:ext cx="4251846" cy="1132259"/>
            <a:chOff x="-3942" y="5736777"/>
            <a:chExt cx="4251846" cy="1132259"/>
          </a:xfrm>
        </p:grpSpPr>
        <p:grpSp>
          <p:nvGrpSpPr>
            <p:cNvPr id="9" name="Group 8">
              <a:extLst>
                <a:ext uri="{FF2B5EF4-FFF2-40B4-BE49-F238E27FC236}">
                  <a16:creationId xmlns:a16="http://schemas.microsoft.com/office/drawing/2014/main" id="{76A11465-227C-4AA7-B4F9-692BAAC9C3A0}"/>
                </a:ext>
              </a:extLst>
            </p:cNvPr>
            <p:cNvGrpSpPr/>
            <p:nvPr/>
          </p:nvGrpSpPr>
          <p:grpSpPr>
            <a:xfrm>
              <a:off x="-3942" y="5736777"/>
              <a:ext cx="4251846" cy="1132259"/>
              <a:chOff x="-3942" y="5736777"/>
              <a:chExt cx="4251846" cy="1132259"/>
            </a:xfrm>
          </p:grpSpPr>
          <p:pic>
            <p:nvPicPr>
              <p:cNvPr id="16" name="Picture 15" descr="Logo&#10;&#10;Description automatically generated">
                <a:extLst>
                  <a:ext uri="{FF2B5EF4-FFF2-40B4-BE49-F238E27FC236}">
                    <a16:creationId xmlns:a16="http://schemas.microsoft.com/office/drawing/2014/main" id="{0BEFAA2F-EC6F-439D-A8E0-7B9BD86E7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32" y="6100168"/>
                <a:ext cx="1699672" cy="359600"/>
              </a:xfrm>
              <a:prstGeom prst="rect">
                <a:avLst/>
              </a:prstGeom>
            </p:spPr>
          </p:pic>
          <p:pic>
            <p:nvPicPr>
              <p:cNvPr id="17" name="Picture 16" descr="Logo&#10;&#10;Description automatically generated">
                <a:extLst>
                  <a:ext uri="{FF2B5EF4-FFF2-40B4-BE49-F238E27FC236}">
                    <a16:creationId xmlns:a16="http://schemas.microsoft.com/office/drawing/2014/main" id="{D29AD6E1-8AC6-45C6-BEDF-2124A531E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 y="5736777"/>
                <a:ext cx="2506687" cy="1132259"/>
              </a:xfrm>
              <a:prstGeom prst="rect">
                <a:avLst/>
              </a:prstGeom>
            </p:spPr>
          </p:pic>
        </p:grpSp>
        <p:cxnSp>
          <p:nvCxnSpPr>
            <p:cNvPr id="14" name="Straight Connector 13">
              <a:extLst>
                <a:ext uri="{FF2B5EF4-FFF2-40B4-BE49-F238E27FC236}">
                  <a16:creationId xmlns:a16="http://schemas.microsoft.com/office/drawing/2014/main" id="{582A9909-1402-4909-922B-F5432D80EB2A}"/>
                </a:ext>
              </a:extLst>
            </p:cNvPr>
            <p:cNvCxnSpPr/>
            <p:nvPr/>
          </p:nvCxnSpPr>
          <p:spPr>
            <a:xfrm>
              <a:off x="2351318" y="6128658"/>
              <a:ext cx="0" cy="342494"/>
            </a:xfrm>
            <a:prstGeom prst="line">
              <a:avLst/>
            </a:prstGeom>
            <a:ln w="952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75313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3910</TotalTime>
  <Words>1628</Words>
  <Application>Microsoft Office PowerPoint</Application>
  <PresentationFormat>Widescreen</PresentationFormat>
  <Paragraphs>215</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Renee THOMAS</cp:lastModifiedBy>
  <cp:revision>43</cp:revision>
  <dcterms:created xsi:type="dcterms:W3CDTF">2021-09-10T07:38:40Z</dcterms:created>
  <dcterms:modified xsi:type="dcterms:W3CDTF">2022-06-01T21:07:23Z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2022-06-01T21:05:17Z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0fff1500-8664-4a7a-b6ec-8125dbfa2cc7</vt:lpwstr>
  </property>
  <property fmtid="{D5CDD505-2E9C-101B-9397-08002B2CF9AE}" pid="8" name="MSIP_Label_caf3f7fd-5cd4-4287-9002-aceb9af13c42_ContentBits">
    <vt:lpwstr>2</vt:lpwstr>
  </property>
</Properties>
</file>