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484" r:id="rId5"/>
    <p:sldId id="485" r:id="rId6"/>
    <p:sldId id="486" r:id="rId7"/>
    <p:sldId id="487" r:id="rId8"/>
    <p:sldId id="488" r:id="rId9"/>
    <p:sldId id="489" r:id="rId10"/>
    <p:sldId id="490" r:id="rId11"/>
    <p:sldId id="491" r:id="rId12"/>
    <p:sldId id="492" r:id="rId13"/>
    <p:sldId id="493" r:id="rId14"/>
    <p:sldId id="494" r:id="rId15"/>
    <p:sldId id="495" r:id="rId16"/>
    <p:sldId id="496" r:id="rId17"/>
    <p:sldId id="497" r:id="rId18"/>
    <p:sldId id="498" r:id="rId19"/>
    <p:sldId id="499" r:id="rId20"/>
    <p:sldId id="500" r:id="rId21"/>
    <p:sldId id="501" r:id="rId22"/>
    <p:sldId id="32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B6A5"/>
    <a:srgbClr val="FFA025"/>
    <a:srgbClr val="E42D38"/>
    <a:srgbClr val="055A99"/>
    <a:srgbClr val="F99B27"/>
    <a:srgbClr val="B1D137"/>
    <a:srgbClr val="2A320C"/>
    <a:srgbClr val="4F5340"/>
    <a:srgbClr val="7030A0"/>
    <a:srgbClr val="DAC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B91C30-A448-40BE-834F-6CD13A5248C6}" v="30" dt="2022-06-01T21:21:28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28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e THOMAS" userId="7388ade7-5052-4fc2-85b0-57f7b6ccd4a2" providerId="ADAL" clId="{A7B91C30-A448-40BE-834F-6CD13A5248C6}"/>
    <pc:docChg chg="custSel modSld modMainMaster">
      <pc:chgData name="Renee THOMAS" userId="7388ade7-5052-4fc2-85b0-57f7b6ccd4a2" providerId="ADAL" clId="{A7B91C30-A448-40BE-834F-6CD13A5248C6}" dt="2022-06-01T21:21:45.116" v="109" actId="1038"/>
      <pc:docMkLst>
        <pc:docMk/>
      </pc:docMkLst>
      <pc:sldChg chg="addSp modSp mod">
        <pc:chgData name="Renee THOMAS" userId="7388ade7-5052-4fc2-85b0-57f7b6ccd4a2" providerId="ADAL" clId="{A7B91C30-A448-40BE-834F-6CD13A5248C6}" dt="2022-06-01T21:21:45.116" v="109" actId="1038"/>
        <pc:sldMkLst>
          <pc:docMk/>
          <pc:sldMk cId="4231583029" sldId="256"/>
        </pc:sldMkLst>
        <pc:spChg chg="add mod">
          <ac:chgData name="Renee THOMAS" userId="7388ade7-5052-4fc2-85b0-57f7b6ccd4a2" providerId="ADAL" clId="{A7B91C30-A448-40BE-834F-6CD13A5248C6}" dt="2022-06-01T21:19:43.183" v="4" actId="14100"/>
          <ac:spMkLst>
            <pc:docMk/>
            <pc:sldMk cId="4231583029" sldId="256"/>
            <ac:spMk id="2" creationId="{E3E26388-B0AE-4653-9716-1A0C5554F6CE}"/>
          </ac:spMkLst>
        </pc:spChg>
        <pc:spChg chg="mod">
          <ac:chgData name="Renee THOMAS" userId="7388ade7-5052-4fc2-85b0-57f7b6ccd4a2" providerId="ADAL" clId="{A7B91C30-A448-40BE-834F-6CD13A5248C6}" dt="2022-06-01T21:21:41.971" v="108" actId="1037"/>
          <ac:spMkLst>
            <pc:docMk/>
            <pc:sldMk cId="4231583029" sldId="256"/>
            <ac:spMk id="8" creationId="{108ED90A-D088-4DB6-81F2-A8EA9DE3F9D6}"/>
          </ac:spMkLst>
        </pc:spChg>
        <pc:spChg chg="mod">
          <ac:chgData name="Renee THOMAS" userId="7388ade7-5052-4fc2-85b0-57f7b6ccd4a2" providerId="ADAL" clId="{A7B91C30-A448-40BE-834F-6CD13A5248C6}" dt="2022-06-01T21:19:59.218" v="30" actId="1038"/>
          <ac:spMkLst>
            <pc:docMk/>
            <pc:sldMk cId="4231583029" sldId="256"/>
            <ac:spMk id="9" creationId="{4018DEE2-1F82-4957-9F0B-1D6FD498C6BA}"/>
          </ac:spMkLst>
        </pc:spChg>
        <pc:spChg chg="mod">
          <ac:chgData name="Renee THOMAS" userId="7388ade7-5052-4fc2-85b0-57f7b6ccd4a2" providerId="ADAL" clId="{A7B91C30-A448-40BE-834F-6CD13A5248C6}" dt="2022-06-01T21:19:59.218" v="30" actId="1038"/>
          <ac:spMkLst>
            <pc:docMk/>
            <pc:sldMk cId="4231583029" sldId="256"/>
            <ac:spMk id="10" creationId="{A22E6206-6A96-43AA-846A-64025C454637}"/>
          </ac:spMkLst>
        </pc:spChg>
        <pc:grpChg chg="add mod">
          <ac:chgData name="Renee THOMAS" userId="7388ade7-5052-4fc2-85b0-57f7b6ccd4a2" providerId="ADAL" clId="{A7B91C30-A448-40BE-834F-6CD13A5248C6}" dt="2022-06-01T21:21:45.116" v="109" actId="1038"/>
          <ac:grpSpMkLst>
            <pc:docMk/>
            <pc:sldMk cId="4231583029" sldId="256"/>
            <ac:grpSpMk id="7" creationId="{9BFC794F-ABD0-4477-9D43-4AD7EAA571E4}"/>
          </ac:grpSpMkLst>
        </pc:grpChg>
        <pc:grpChg chg="add mod">
          <ac:chgData name="Renee THOMAS" userId="7388ade7-5052-4fc2-85b0-57f7b6ccd4a2" providerId="ADAL" clId="{A7B91C30-A448-40BE-834F-6CD13A5248C6}" dt="2022-06-01T21:19:45.960" v="5"/>
          <ac:grpSpMkLst>
            <pc:docMk/>
            <pc:sldMk cId="4231583029" sldId="256"/>
            <ac:grpSpMk id="11" creationId="{714C66A7-C47F-4AFA-B026-5663D4D9177A}"/>
          </ac:grpSpMkLst>
        </pc:grpChg>
        <pc:picChg chg="add mod">
          <ac:chgData name="Renee THOMAS" userId="7388ade7-5052-4fc2-85b0-57f7b6ccd4a2" providerId="ADAL" clId="{A7B91C30-A448-40BE-834F-6CD13A5248C6}" dt="2022-06-01T21:19:45.960" v="5"/>
          <ac:picMkLst>
            <pc:docMk/>
            <pc:sldMk cId="4231583029" sldId="256"/>
            <ac:picMk id="13" creationId="{F5194739-61A4-402D-8A5E-D0D27396A67D}"/>
          </ac:picMkLst>
        </pc:picChg>
        <pc:picChg chg="add mod">
          <ac:chgData name="Renee THOMAS" userId="7388ade7-5052-4fc2-85b0-57f7b6ccd4a2" providerId="ADAL" clId="{A7B91C30-A448-40BE-834F-6CD13A5248C6}" dt="2022-06-01T21:19:45.960" v="5"/>
          <ac:picMkLst>
            <pc:docMk/>
            <pc:sldMk cId="4231583029" sldId="256"/>
            <ac:picMk id="14" creationId="{F3BAC1D6-B393-46D6-9D75-FE72626A9D8C}"/>
          </ac:picMkLst>
        </pc:picChg>
        <pc:cxnChg chg="add mod">
          <ac:chgData name="Renee THOMAS" userId="7388ade7-5052-4fc2-85b0-57f7b6ccd4a2" providerId="ADAL" clId="{A7B91C30-A448-40BE-834F-6CD13A5248C6}" dt="2022-06-01T21:19:45.960" v="5"/>
          <ac:cxnSpMkLst>
            <pc:docMk/>
            <pc:sldMk cId="4231583029" sldId="256"/>
            <ac:cxnSpMk id="12" creationId="{AFB1EAA5-EECF-4763-AE95-5D9F7718F1BD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06.040" v="33" actId="1076"/>
        <pc:sldMkLst>
          <pc:docMk/>
          <pc:sldMk cId="2251018075" sldId="257"/>
        </pc:sldMkLst>
        <pc:grpChg chg="del">
          <ac:chgData name="Renee THOMAS" userId="7388ade7-5052-4fc2-85b0-57f7b6ccd4a2" providerId="ADAL" clId="{A7B91C30-A448-40BE-834F-6CD13A5248C6}" dt="2022-06-01T21:20:02.603" v="31" actId="478"/>
          <ac:grpSpMkLst>
            <pc:docMk/>
            <pc:sldMk cId="2251018075" sldId="257"/>
            <ac:grpSpMk id="8" creationId="{DA095A2E-326A-4A72-8DF8-349DA48A7A92}"/>
          </ac:grpSpMkLst>
        </pc:grpChg>
        <pc:grpChg chg="add mod">
          <ac:chgData name="Renee THOMAS" userId="7388ade7-5052-4fc2-85b0-57f7b6ccd4a2" providerId="ADAL" clId="{A7B91C30-A448-40BE-834F-6CD13A5248C6}" dt="2022-06-01T21:20:06.040" v="33" actId="1076"/>
          <ac:grpSpMkLst>
            <pc:docMk/>
            <pc:sldMk cId="2251018075" sldId="257"/>
            <ac:grpSpMk id="10" creationId="{9BFC794F-ABD0-4477-9D43-4AD7EAA571E4}"/>
          </ac:grpSpMkLst>
        </pc:grpChg>
        <pc:grpChg chg="add mod">
          <ac:chgData name="Renee THOMAS" userId="7388ade7-5052-4fc2-85b0-57f7b6ccd4a2" providerId="ADAL" clId="{A7B91C30-A448-40BE-834F-6CD13A5248C6}" dt="2022-06-01T21:20:03.148" v="32"/>
          <ac:grpSpMkLst>
            <pc:docMk/>
            <pc:sldMk cId="2251018075" sldId="257"/>
            <ac:grpSpMk id="11" creationId="{714C66A7-C47F-4AFA-B026-5663D4D9177A}"/>
          </ac:grpSpMkLst>
        </pc:grpChg>
        <pc:picChg chg="add mod">
          <ac:chgData name="Renee THOMAS" userId="7388ade7-5052-4fc2-85b0-57f7b6ccd4a2" providerId="ADAL" clId="{A7B91C30-A448-40BE-834F-6CD13A5248C6}" dt="2022-06-01T21:20:03.148" v="32"/>
          <ac:picMkLst>
            <pc:docMk/>
            <pc:sldMk cId="2251018075" sldId="257"/>
            <ac:picMk id="13" creationId="{F5194739-61A4-402D-8A5E-D0D27396A67D}"/>
          </ac:picMkLst>
        </pc:picChg>
        <pc:picChg chg="add mod">
          <ac:chgData name="Renee THOMAS" userId="7388ade7-5052-4fc2-85b0-57f7b6ccd4a2" providerId="ADAL" clId="{A7B91C30-A448-40BE-834F-6CD13A5248C6}" dt="2022-06-01T21:20:03.148" v="32"/>
          <ac:picMkLst>
            <pc:docMk/>
            <pc:sldMk cId="2251018075" sldId="257"/>
            <ac:picMk id="14" creationId="{F3BAC1D6-B393-46D6-9D75-FE72626A9D8C}"/>
          </ac:picMkLst>
        </pc:picChg>
        <pc:cxnChg chg="add mod">
          <ac:chgData name="Renee THOMAS" userId="7388ade7-5052-4fc2-85b0-57f7b6ccd4a2" providerId="ADAL" clId="{A7B91C30-A448-40BE-834F-6CD13A5248C6}" dt="2022-06-01T21:20:03.148" v="32"/>
          <ac:cxnSpMkLst>
            <pc:docMk/>
            <pc:sldMk cId="2251018075" sldId="257"/>
            <ac:cxnSpMk id="12" creationId="{AFB1EAA5-EECF-4763-AE95-5D9F7718F1BD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11.646" v="35"/>
        <pc:sldMkLst>
          <pc:docMk/>
          <pc:sldMk cId="3065600276" sldId="258"/>
        </pc:sldMkLst>
        <pc:grpChg chg="add mod">
          <ac:chgData name="Renee THOMAS" userId="7388ade7-5052-4fc2-85b0-57f7b6ccd4a2" providerId="ADAL" clId="{A7B91C30-A448-40BE-834F-6CD13A5248C6}" dt="2022-06-01T21:20:11.646" v="35"/>
          <ac:grpSpMkLst>
            <pc:docMk/>
            <pc:sldMk cId="3065600276" sldId="258"/>
            <ac:grpSpMk id="8" creationId="{44C014F4-B3BA-4DDE-9665-D02354D569B4}"/>
          </ac:grpSpMkLst>
        </pc:grpChg>
        <pc:grpChg chg="mod">
          <ac:chgData name="Renee THOMAS" userId="7388ade7-5052-4fc2-85b0-57f7b6ccd4a2" providerId="ADAL" clId="{A7B91C30-A448-40BE-834F-6CD13A5248C6}" dt="2022-06-01T21:20:11.646" v="35"/>
          <ac:grpSpMkLst>
            <pc:docMk/>
            <pc:sldMk cId="3065600276" sldId="258"/>
            <ac:grpSpMk id="9" creationId="{3AC90967-06F6-430C-93B1-9F3A0D8AE491}"/>
          </ac:grpSpMkLst>
        </pc:grpChg>
        <pc:grpChg chg="del">
          <ac:chgData name="Renee THOMAS" userId="7388ade7-5052-4fc2-85b0-57f7b6ccd4a2" providerId="ADAL" clId="{A7B91C30-A448-40BE-834F-6CD13A5248C6}" dt="2022-06-01T21:20:10.851" v="34" actId="478"/>
          <ac:grpSpMkLst>
            <pc:docMk/>
            <pc:sldMk cId="3065600276" sldId="258"/>
            <ac:grpSpMk id="11" creationId="{2EA7A78C-22D4-439C-8B9F-29DAF66E2D3C}"/>
          </ac:grpSpMkLst>
        </pc:grpChg>
        <pc:picChg chg="mod">
          <ac:chgData name="Renee THOMAS" userId="7388ade7-5052-4fc2-85b0-57f7b6ccd4a2" providerId="ADAL" clId="{A7B91C30-A448-40BE-834F-6CD13A5248C6}" dt="2022-06-01T21:20:11.646" v="35"/>
          <ac:picMkLst>
            <pc:docMk/>
            <pc:sldMk cId="3065600276" sldId="258"/>
            <ac:picMk id="15" creationId="{44D755BB-C393-4D0B-89D4-6E5B0A0F4C2C}"/>
          </ac:picMkLst>
        </pc:picChg>
        <pc:picChg chg="mod">
          <ac:chgData name="Renee THOMAS" userId="7388ade7-5052-4fc2-85b0-57f7b6ccd4a2" providerId="ADAL" clId="{A7B91C30-A448-40BE-834F-6CD13A5248C6}" dt="2022-06-01T21:20:11.646" v="35"/>
          <ac:picMkLst>
            <pc:docMk/>
            <pc:sldMk cId="3065600276" sldId="258"/>
            <ac:picMk id="16" creationId="{FACDB1B1-FB38-4C7F-9D76-ED25F9D92DC6}"/>
          </ac:picMkLst>
        </pc:picChg>
        <pc:cxnChg chg="mod">
          <ac:chgData name="Renee THOMAS" userId="7388ade7-5052-4fc2-85b0-57f7b6ccd4a2" providerId="ADAL" clId="{A7B91C30-A448-40BE-834F-6CD13A5248C6}" dt="2022-06-01T21:20:11.646" v="35"/>
          <ac:cxnSpMkLst>
            <pc:docMk/>
            <pc:sldMk cId="3065600276" sldId="258"/>
            <ac:cxnSpMk id="14" creationId="{ED6F81F6-4713-4365-82A1-F41FCC8E681C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1:22.500" v="76" actId="478"/>
        <pc:sldMkLst>
          <pc:docMk/>
          <pc:sldMk cId="0" sldId="322"/>
        </pc:sldMkLst>
        <pc:grpChg chg="add del mod">
          <ac:chgData name="Renee THOMAS" userId="7388ade7-5052-4fc2-85b0-57f7b6ccd4a2" providerId="ADAL" clId="{A7B91C30-A448-40BE-834F-6CD13A5248C6}" dt="2022-06-01T21:21:22.500" v="76" actId="478"/>
          <ac:grpSpMkLst>
            <pc:docMk/>
            <pc:sldMk cId="0" sldId="322"/>
            <ac:grpSpMk id="8" creationId="{68C3541E-2033-4563-A776-3D2E2B3CD2FA}"/>
          </ac:grpSpMkLst>
        </pc:grpChg>
        <pc:grpChg chg="del mod">
          <ac:chgData name="Renee THOMAS" userId="7388ade7-5052-4fc2-85b0-57f7b6ccd4a2" providerId="ADAL" clId="{A7B91C30-A448-40BE-834F-6CD13A5248C6}" dt="2022-06-01T21:21:15.932" v="75" actId="478"/>
          <ac:grpSpMkLst>
            <pc:docMk/>
            <pc:sldMk cId="0" sldId="322"/>
            <ac:grpSpMk id="9" creationId="{4FC10DF1-F821-4371-88C4-499F2A02E236}"/>
          </ac:grpSpMkLst>
        </pc:grpChg>
        <pc:picChg chg="del mod">
          <ac:chgData name="Renee THOMAS" userId="7388ade7-5052-4fc2-85b0-57f7b6ccd4a2" providerId="ADAL" clId="{A7B91C30-A448-40BE-834F-6CD13A5248C6}" dt="2022-06-01T21:21:15.932" v="75" actId="478"/>
          <ac:picMkLst>
            <pc:docMk/>
            <pc:sldMk cId="0" sldId="322"/>
            <ac:picMk id="11" creationId="{70F35963-C9D6-4EC5-A1DF-EA3063D75452}"/>
          </ac:picMkLst>
        </pc:picChg>
        <pc:picChg chg="mod topLvl">
          <ac:chgData name="Renee THOMAS" userId="7388ade7-5052-4fc2-85b0-57f7b6ccd4a2" providerId="ADAL" clId="{A7B91C30-A448-40BE-834F-6CD13A5248C6}" dt="2022-06-01T21:21:22.500" v="76" actId="478"/>
          <ac:picMkLst>
            <pc:docMk/>
            <pc:sldMk cId="0" sldId="322"/>
            <ac:picMk id="12" creationId="{5EB9CDA7-DE1F-405F-923B-A80009B89992}"/>
          </ac:picMkLst>
        </pc:picChg>
        <pc:picChg chg="del">
          <ac:chgData name="Renee THOMAS" userId="7388ade7-5052-4fc2-85b0-57f7b6ccd4a2" providerId="ADAL" clId="{A7B91C30-A448-40BE-834F-6CD13A5248C6}" dt="2022-06-01T21:21:09.489" v="73" actId="478"/>
          <ac:picMkLst>
            <pc:docMk/>
            <pc:sldMk cId="0" sldId="322"/>
            <ac:picMk id="606" creationId="{00000000-0000-0000-0000-000000000000}"/>
          </ac:picMkLst>
        </pc:picChg>
        <pc:cxnChg chg="del mod topLvl">
          <ac:chgData name="Renee THOMAS" userId="7388ade7-5052-4fc2-85b0-57f7b6ccd4a2" providerId="ADAL" clId="{A7B91C30-A448-40BE-834F-6CD13A5248C6}" dt="2022-06-01T21:21:22.500" v="76" actId="478"/>
          <ac:cxnSpMkLst>
            <pc:docMk/>
            <pc:sldMk cId="0" sldId="322"/>
            <ac:cxnSpMk id="10" creationId="{669F3F64-3122-4689-87BD-E8560401D99C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15.231" v="37"/>
        <pc:sldMkLst>
          <pc:docMk/>
          <pc:sldMk cId="989205072" sldId="484"/>
        </pc:sldMkLst>
        <pc:grpChg chg="add mod">
          <ac:chgData name="Renee THOMAS" userId="7388ade7-5052-4fc2-85b0-57f7b6ccd4a2" providerId="ADAL" clId="{A7B91C30-A448-40BE-834F-6CD13A5248C6}" dt="2022-06-01T21:20:15.231" v="37"/>
          <ac:grpSpMkLst>
            <pc:docMk/>
            <pc:sldMk cId="989205072" sldId="484"/>
            <ac:grpSpMk id="8" creationId="{E098A5F6-415A-4EC0-BD3A-A1623A4219AD}"/>
          </ac:grpSpMkLst>
        </pc:grpChg>
        <pc:grpChg chg="del">
          <ac:chgData name="Renee THOMAS" userId="7388ade7-5052-4fc2-85b0-57f7b6ccd4a2" providerId="ADAL" clId="{A7B91C30-A448-40BE-834F-6CD13A5248C6}" dt="2022-06-01T21:20:14.751" v="36" actId="478"/>
          <ac:grpSpMkLst>
            <pc:docMk/>
            <pc:sldMk cId="989205072" sldId="484"/>
            <ac:grpSpMk id="11" creationId="{2EA7A78C-22D4-439C-8B9F-29DAF66E2D3C}"/>
          </ac:grpSpMkLst>
        </pc:grpChg>
        <pc:grpChg chg="mod">
          <ac:chgData name="Renee THOMAS" userId="7388ade7-5052-4fc2-85b0-57f7b6ccd4a2" providerId="ADAL" clId="{A7B91C30-A448-40BE-834F-6CD13A5248C6}" dt="2022-06-01T21:20:15.231" v="37"/>
          <ac:grpSpMkLst>
            <pc:docMk/>
            <pc:sldMk cId="989205072" sldId="484"/>
            <ac:grpSpMk id="14" creationId="{2DF8AF8D-D528-4C60-91E7-8E793D59A675}"/>
          </ac:grpSpMkLst>
        </pc:grpChg>
        <pc:picChg chg="mod">
          <ac:chgData name="Renee THOMAS" userId="7388ade7-5052-4fc2-85b0-57f7b6ccd4a2" providerId="ADAL" clId="{A7B91C30-A448-40BE-834F-6CD13A5248C6}" dt="2022-06-01T21:20:15.231" v="37"/>
          <ac:picMkLst>
            <pc:docMk/>
            <pc:sldMk cId="989205072" sldId="484"/>
            <ac:picMk id="16" creationId="{CADE8503-3140-43EE-BFAF-99E349860D30}"/>
          </ac:picMkLst>
        </pc:picChg>
        <pc:picChg chg="mod">
          <ac:chgData name="Renee THOMAS" userId="7388ade7-5052-4fc2-85b0-57f7b6ccd4a2" providerId="ADAL" clId="{A7B91C30-A448-40BE-834F-6CD13A5248C6}" dt="2022-06-01T21:20:15.231" v="37"/>
          <ac:picMkLst>
            <pc:docMk/>
            <pc:sldMk cId="989205072" sldId="484"/>
            <ac:picMk id="17" creationId="{B5983BC0-01A5-4CB3-BCD8-DA13300EC739}"/>
          </ac:picMkLst>
        </pc:picChg>
        <pc:cxnChg chg="mod">
          <ac:chgData name="Renee THOMAS" userId="7388ade7-5052-4fc2-85b0-57f7b6ccd4a2" providerId="ADAL" clId="{A7B91C30-A448-40BE-834F-6CD13A5248C6}" dt="2022-06-01T21:20:15.231" v="37"/>
          <ac:cxnSpMkLst>
            <pc:docMk/>
            <pc:sldMk cId="989205072" sldId="484"/>
            <ac:cxnSpMk id="15" creationId="{4F2A9AC6-F617-432D-AB61-0C85BF840693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18.171" v="39"/>
        <pc:sldMkLst>
          <pc:docMk/>
          <pc:sldMk cId="2154851750" sldId="485"/>
        </pc:sldMkLst>
        <pc:grpChg chg="del">
          <ac:chgData name="Renee THOMAS" userId="7388ade7-5052-4fc2-85b0-57f7b6ccd4a2" providerId="ADAL" clId="{A7B91C30-A448-40BE-834F-6CD13A5248C6}" dt="2022-06-01T21:20:17.547" v="38" actId="478"/>
          <ac:grpSpMkLst>
            <pc:docMk/>
            <pc:sldMk cId="2154851750" sldId="485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A7B91C30-A448-40BE-834F-6CD13A5248C6}" dt="2022-06-01T21:20:18.171" v="39"/>
          <ac:grpSpMkLst>
            <pc:docMk/>
            <pc:sldMk cId="2154851750" sldId="485"/>
            <ac:grpSpMk id="15" creationId="{8ABF1E26-3235-45A9-B1D6-2A4A1F218A8C}"/>
          </ac:grpSpMkLst>
        </pc:grpChg>
        <pc:grpChg chg="mod">
          <ac:chgData name="Renee THOMAS" userId="7388ade7-5052-4fc2-85b0-57f7b6ccd4a2" providerId="ADAL" clId="{A7B91C30-A448-40BE-834F-6CD13A5248C6}" dt="2022-06-01T21:20:18.171" v="39"/>
          <ac:grpSpMkLst>
            <pc:docMk/>
            <pc:sldMk cId="2154851750" sldId="485"/>
            <ac:grpSpMk id="16" creationId="{94027C4E-8F4C-407E-A113-491EF19650BB}"/>
          </ac:grpSpMkLst>
        </pc:grpChg>
        <pc:picChg chg="mod">
          <ac:chgData name="Renee THOMAS" userId="7388ade7-5052-4fc2-85b0-57f7b6ccd4a2" providerId="ADAL" clId="{A7B91C30-A448-40BE-834F-6CD13A5248C6}" dt="2022-06-01T21:20:18.171" v="39"/>
          <ac:picMkLst>
            <pc:docMk/>
            <pc:sldMk cId="2154851750" sldId="485"/>
            <ac:picMk id="18" creationId="{A750FEFE-71CC-4096-B541-FBD8B1A2EF1F}"/>
          </ac:picMkLst>
        </pc:picChg>
        <pc:picChg chg="mod">
          <ac:chgData name="Renee THOMAS" userId="7388ade7-5052-4fc2-85b0-57f7b6ccd4a2" providerId="ADAL" clId="{A7B91C30-A448-40BE-834F-6CD13A5248C6}" dt="2022-06-01T21:20:18.171" v="39"/>
          <ac:picMkLst>
            <pc:docMk/>
            <pc:sldMk cId="2154851750" sldId="485"/>
            <ac:picMk id="20" creationId="{E7C95947-B990-466A-95B0-6E731A30B67A}"/>
          </ac:picMkLst>
        </pc:picChg>
        <pc:cxnChg chg="mod">
          <ac:chgData name="Renee THOMAS" userId="7388ade7-5052-4fc2-85b0-57f7b6ccd4a2" providerId="ADAL" clId="{A7B91C30-A448-40BE-834F-6CD13A5248C6}" dt="2022-06-01T21:20:18.171" v="39"/>
          <ac:cxnSpMkLst>
            <pc:docMk/>
            <pc:sldMk cId="2154851750" sldId="485"/>
            <ac:cxnSpMk id="17" creationId="{0B9D697A-57F5-4130-A494-8D57B31FECFA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20.801" v="41"/>
        <pc:sldMkLst>
          <pc:docMk/>
          <pc:sldMk cId="331802627" sldId="486"/>
        </pc:sldMkLst>
        <pc:grpChg chg="add mod">
          <ac:chgData name="Renee THOMAS" userId="7388ade7-5052-4fc2-85b0-57f7b6ccd4a2" providerId="ADAL" clId="{A7B91C30-A448-40BE-834F-6CD13A5248C6}" dt="2022-06-01T21:20:20.801" v="41"/>
          <ac:grpSpMkLst>
            <pc:docMk/>
            <pc:sldMk cId="331802627" sldId="486"/>
            <ac:grpSpMk id="8" creationId="{313C86A5-5E20-4135-A835-5FE074B6599C}"/>
          </ac:grpSpMkLst>
        </pc:grpChg>
        <pc:grpChg chg="mod">
          <ac:chgData name="Renee THOMAS" userId="7388ade7-5052-4fc2-85b0-57f7b6ccd4a2" providerId="ADAL" clId="{A7B91C30-A448-40BE-834F-6CD13A5248C6}" dt="2022-06-01T21:20:20.801" v="41"/>
          <ac:grpSpMkLst>
            <pc:docMk/>
            <pc:sldMk cId="331802627" sldId="486"/>
            <ac:grpSpMk id="9" creationId="{3A45ED80-03F2-43C2-B3AE-26690193648D}"/>
          </ac:grpSpMkLst>
        </pc:grpChg>
        <pc:grpChg chg="del">
          <ac:chgData name="Renee THOMAS" userId="7388ade7-5052-4fc2-85b0-57f7b6ccd4a2" providerId="ADAL" clId="{A7B91C30-A448-40BE-834F-6CD13A5248C6}" dt="2022-06-01T21:20:20.291" v="40" actId="478"/>
          <ac:grpSpMkLst>
            <pc:docMk/>
            <pc:sldMk cId="331802627" sldId="486"/>
            <ac:grpSpMk id="11" creationId="{2EA7A78C-22D4-439C-8B9F-29DAF66E2D3C}"/>
          </ac:grpSpMkLst>
        </pc:grpChg>
        <pc:picChg chg="mod">
          <ac:chgData name="Renee THOMAS" userId="7388ade7-5052-4fc2-85b0-57f7b6ccd4a2" providerId="ADAL" clId="{A7B91C30-A448-40BE-834F-6CD13A5248C6}" dt="2022-06-01T21:20:20.801" v="41"/>
          <ac:picMkLst>
            <pc:docMk/>
            <pc:sldMk cId="331802627" sldId="486"/>
            <ac:picMk id="16" creationId="{AE307565-36B1-4EA9-A111-0D41D1960972}"/>
          </ac:picMkLst>
        </pc:picChg>
        <pc:picChg chg="mod">
          <ac:chgData name="Renee THOMAS" userId="7388ade7-5052-4fc2-85b0-57f7b6ccd4a2" providerId="ADAL" clId="{A7B91C30-A448-40BE-834F-6CD13A5248C6}" dt="2022-06-01T21:20:20.801" v="41"/>
          <ac:picMkLst>
            <pc:docMk/>
            <pc:sldMk cId="331802627" sldId="486"/>
            <ac:picMk id="17" creationId="{139DC286-A7C9-4340-AA5E-2BC0DE157AC2}"/>
          </ac:picMkLst>
        </pc:picChg>
        <pc:cxnChg chg="mod">
          <ac:chgData name="Renee THOMAS" userId="7388ade7-5052-4fc2-85b0-57f7b6ccd4a2" providerId="ADAL" clId="{A7B91C30-A448-40BE-834F-6CD13A5248C6}" dt="2022-06-01T21:20:20.801" v="41"/>
          <ac:cxnSpMkLst>
            <pc:docMk/>
            <pc:sldMk cId="331802627" sldId="486"/>
            <ac:cxnSpMk id="14" creationId="{52F89F05-826B-4BDA-B7CA-91FBC0B95CF8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23.547" v="43"/>
        <pc:sldMkLst>
          <pc:docMk/>
          <pc:sldMk cId="1992631960" sldId="487"/>
        </pc:sldMkLst>
        <pc:grpChg chg="del">
          <ac:chgData name="Renee THOMAS" userId="7388ade7-5052-4fc2-85b0-57f7b6ccd4a2" providerId="ADAL" clId="{A7B91C30-A448-40BE-834F-6CD13A5248C6}" dt="2022-06-01T21:20:23.116" v="42" actId="478"/>
          <ac:grpSpMkLst>
            <pc:docMk/>
            <pc:sldMk cId="1992631960" sldId="487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A7B91C30-A448-40BE-834F-6CD13A5248C6}" dt="2022-06-01T21:20:23.547" v="43"/>
          <ac:grpSpMkLst>
            <pc:docMk/>
            <pc:sldMk cId="1992631960" sldId="487"/>
            <ac:grpSpMk id="16" creationId="{4B7D2356-2DD0-43A4-BE88-16E9C5F411DB}"/>
          </ac:grpSpMkLst>
        </pc:grpChg>
        <pc:grpChg chg="mod">
          <ac:chgData name="Renee THOMAS" userId="7388ade7-5052-4fc2-85b0-57f7b6ccd4a2" providerId="ADAL" clId="{A7B91C30-A448-40BE-834F-6CD13A5248C6}" dt="2022-06-01T21:20:23.547" v="43"/>
          <ac:grpSpMkLst>
            <pc:docMk/>
            <pc:sldMk cId="1992631960" sldId="487"/>
            <ac:grpSpMk id="17" creationId="{CD4E1637-8B3B-46B7-B6AF-8DF9790B1D9A}"/>
          </ac:grpSpMkLst>
        </pc:grpChg>
        <pc:picChg chg="mod">
          <ac:chgData name="Renee THOMAS" userId="7388ade7-5052-4fc2-85b0-57f7b6ccd4a2" providerId="ADAL" clId="{A7B91C30-A448-40BE-834F-6CD13A5248C6}" dt="2022-06-01T21:20:23.547" v="43"/>
          <ac:picMkLst>
            <pc:docMk/>
            <pc:sldMk cId="1992631960" sldId="487"/>
            <ac:picMk id="20" creationId="{8CF696B4-B8B2-491B-96FB-BF2E1C6086CD}"/>
          </ac:picMkLst>
        </pc:picChg>
        <pc:picChg chg="mod">
          <ac:chgData name="Renee THOMAS" userId="7388ade7-5052-4fc2-85b0-57f7b6ccd4a2" providerId="ADAL" clId="{A7B91C30-A448-40BE-834F-6CD13A5248C6}" dt="2022-06-01T21:20:23.547" v="43"/>
          <ac:picMkLst>
            <pc:docMk/>
            <pc:sldMk cId="1992631960" sldId="487"/>
            <ac:picMk id="21" creationId="{19531767-783A-4491-BF23-89EC1B9E8EF5}"/>
          </ac:picMkLst>
        </pc:picChg>
        <pc:cxnChg chg="mod">
          <ac:chgData name="Renee THOMAS" userId="7388ade7-5052-4fc2-85b0-57f7b6ccd4a2" providerId="ADAL" clId="{A7B91C30-A448-40BE-834F-6CD13A5248C6}" dt="2022-06-01T21:20:23.547" v="43"/>
          <ac:cxnSpMkLst>
            <pc:docMk/>
            <pc:sldMk cId="1992631960" sldId="487"/>
            <ac:cxnSpMk id="18" creationId="{096EC371-1118-4D7B-8671-0CF807AA5D81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26.545" v="45"/>
        <pc:sldMkLst>
          <pc:docMk/>
          <pc:sldMk cId="325268568" sldId="488"/>
        </pc:sldMkLst>
        <pc:grpChg chg="add mod">
          <ac:chgData name="Renee THOMAS" userId="7388ade7-5052-4fc2-85b0-57f7b6ccd4a2" providerId="ADAL" clId="{A7B91C30-A448-40BE-834F-6CD13A5248C6}" dt="2022-06-01T21:20:26.545" v="45"/>
          <ac:grpSpMkLst>
            <pc:docMk/>
            <pc:sldMk cId="325268568" sldId="488"/>
            <ac:grpSpMk id="8" creationId="{CFE63B50-ED4C-4AB7-B2B1-F9A64699EF7C}"/>
          </ac:grpSpMkLst>
        </pc:grpChg>
        <pc:grpChg chg="mod">
          <ac:chgData name="Renee THOMAS" userId="7388ade7-5052-4fc2-85b0-57f7b6ccd4a2" providerId="ADAL" clId="{A7B91C30-A448-40BE-834F-6CD13A5248C6}" dt="2022-06-01T21:20:26.545" v="45"/>
          <ac:grpSpMkLst>
            <pc:docMk/>
            <pc:sldMk cId="325268568" sldId="488"/>
            <ac:grpSpMk id="9" creationId="{3EB9781A-3226-46F5-B28C-3A10BD191CB1}"/>
          </ac:grpSpMkLst>
        </pc:grpChg>
        <pc:grpChg chg="del">
          <ac:chgData name="Renee THOMAS" userId="7388ade7-5052-4fc2-85b0-57f7b6ccd4a2" providerId="ADAL" clId="{A7B91C30-A448-40BE-834F-6CD13A5248C6}" dt="2022-06-01T21:20:25.954" v="44" actId="478"/>
          <ac:grpSpMkLst>
            <pc:docMk/>
            <pc:sldMk cId="325268568" sldId="488"/>
            <ac:grpSpMk id="11" creationId="{2EA7A78C-22D4-439C-8B9F-29DAF66E2D3C}"/>
          </ac:grpSpMkLst>
        </pc:grpChg>
        <pc:picChg chg="mod">
          <ac:chgData name="Renee THOMAS" userId="7388ade7-5052-4fc2-85b0-57f7b6ccd4a2" providerId="ADAL" clId="{A7B91C30-A448-40BE-834F-6CD13A5248C6}" dt="2022-06-01T21:20:26.545" v="45"/>
          <ac:picMkLst>
            <pc:docMk/>
            <pc:sldMk cId="325268568" sldId="488"/>
            <ac:picMk id="15" creationId="{396F1CDD-EC85-413A-B1A5-A2E8D1C5E1F1}"/>
          </ac:picMkLst>
        </pc:picChg>
        <pc:picChg chg="mod">
          <ac:chgData name="Renee THOMAS" userId="7388ade7-5052-4fc2-85b0-57f7b6ccd4a2" providerId="ADAL" clId="{A7B91C30-A448-40BE-834F-6CD13A5248C6}" dt="2022-06-01T21:20:26.545" v="45"/>
          <ac:picMkLst>
            <pc:docMk/>
            <pc:sldMk cId="325268568" sldId="488"/>
            <ac:picMk id="17" creationId="{7DC2FE53-9FD3-4027-A0C5-7403DC35BF16}"/>
          </ac:picMkLst>
        </pc:picChg>
        <pc:cxnChg chg="mod">
          <ac:chgData name="Renee THOMAS" userId="7388ade7-5052-4fc2-85b0-57f7b6ccd4a2" providerId="ADAL" clId="{A7B91C30-A448-40BE-834F-6CD13A5248C6}" dt="2022-06-01T21:20:26.545" v="45"/>
          <ac:cxnSpMkLst>
            <pc:docMk/>
            <pc:sldMk cId="325268568" sldId="488"/>
            <ac:cxnSpMk id="14" creationId="{DEE52755-7915-4FEF-B586-8DC14AF2D621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29.406" v="47"/>
        <pc:sldMkLst>
          <pc:docMk/>
          <pc:sldMk cId="868899485" sldId="489"/>
        </pc:sldMkLst>
        <pc:grpChg chg="del">
          <ac:chgData name="Renee THOMAS" userId="7388ade7-5052-4fc2-85b0-57f7b6ccd4a2" providerId="ADAL" clId="{A7B91C30-A448-40BE-834F-6CD13A5248C6}" dt="2022-06-01T21:20:28.779" v="46" actId="478"/>
          <ac:grpSpMkLst>
            <pc:docMk/>
            <pc:sldMk cId="868899485" sldId="489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A7B91C30-A448-40BE-834F-6CD13A5248C6}" dt="2022-06-01T21:20:29.406" v="47"/>
          <ac:grpSpMkLst>
            <pc:docMk/>
            <pc:sldMk cId="868899485" sldId="489"/>
            <ac:grpSpMk id="14" creationId="{57BD2AB2-1946-4D37-98C6-4BEC0E5DD98C}"/>
          </ac:grpSpMkLst>
        </pc:grpChg>
        <pc:grpChg chg="mod">
          <ac:chgData name="Renee THOMAS" userId="7388ade7-5052-4fc2-85b0-57f7b6ccd4a2" providerId="ADAL" clId="{A7B91C30-A448-40BE-834F-6CD13A5248C6}" dt="2022-06-01T21:20:29.406" v="47"/>
          <ac:grpSpMkLst>
            <pc:docMk/>
            <pc:sldMk cId="868899485" sldId="489"/>
            <ac:grpSpMk id="15" creationId="{F40DBEDA-B71C-46F5-8F64-440E5E3A0591}"/>
          </ac:grpSpMkLst>
        </pc:grpChg>
        <pc:picChg chg="mod">
          <ac:chgData name="Renee THOMAS" userId="7388ade7-5052-4fc2-85b0-57f7b6ccd4a2" providerId="ADAL" clId="{A7B91C30-A448-40BE-834F-6CD13A5248C6}" dt="2022-06-01T21:20:29.406" v="47"/>
          <ac:picMkLst>
            <pc:docMk/>
            <pc:sldMk cId="868899485" sldId="489"/>
            <ac:picMk id="17" creationId="{3ED68156-B53E-4CA7-A216-B73112B7F628}"/>
          </ac:picMkLst>
        </pc:picChg>
        <pc:picChg chg="mod">
          <ac:chgData name="Renee THOMAS" userId="7388ade7-5052-4fc2-85b0-57f7b6ccd4a2" providerId="ADAL" clId="{A7B91C30-A448-40BE-834F-6CD13A5248C6}" dt="2022-06-01T21:20:29.406" v="47"/>
          <ac:picMkLst>
            <pc:docMk/>
            <pc:sldMk cId="868899485" sldId="489"/>
            <ac:picMk id="18" creationId="{15CD162D-6EF4-4375-8F19-3F60E1F15E32}"/>
          </ac:picMkLst>
        </pc:picChg>
        <pc:cxnChg chg="mod">
          <ac:chgData name="Renee THOMAS" userId="7388ade7-5052-4fc2-85b0-57f7b6ccd4a2" providerId="ADAL" clId="{A7B91C30-A448-40BE-834F-6CD13A5248C6}" dt="2022-06-01T21:20:29.406" v="47"/>
          <ac:cxnSpMkLst>
            <pc:docMk/>
            <pc:sldMk cId="868899485" sldId="489"/>
            <ac:cxnSpMk id="16" creationId="{52746187-DCB1-4063-B2B7-10E10C2B95F1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32.184" v="49"/>
        <pc:sldMkLst>
          <pc:docMk/>
          <pc:sldMk cId="3684645547" sldId="490"/>
        </pc:sldMkLst>
        <pc:grpChg chg="del">
          <ac:chgData name="Renee THOMAS" userId="7388ade7-5052-4fc2-85b0-57f7b6ccd4a2" providerId="ADAL" clId="{A7B91C30-A448-40BE-834F-6CD13A5248C6}" dt="2022-06-01T21:20:31.606" v="48" actId="478"/>
          <ac:grpSpMkLst>
            <pc:docMk/>
            <pc:sldMk cId="3684645547" sldId="490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A7B91C30-A448-40BE-834F-6CD13A5248C6}" dt="2022-06-01T21:20:32.184" v="49"/>
          <ac:grpSpMkLst>
            <pc:docMk/>
            <pc:sldMk cId="3684645547" sldId="490"/>
            <ac:grpSpMk id="14" creationId="{A0DA46B3-0AE4-4659-A2A3-68F8D34D382F}"/>
          </ac:grpSpMkLst>
        </pc:grpChg>
        <pc:grpChg chg="mod">
          <ac:chgData name="Renee THOMAS" userId="7388ade7-5052-4fc2-85b0-57f7b6ccd4a2" providerId="ADAL" clId="{A7B91C30-A448-40BE-834F-6CD13A5248C6}" dt="2022-06-01T21:20:32.184" v="49"/>
          <ac:grpSpMkLst>
            <pc:docMk/>
            <pc:sldMk cId="3684645547" sldId="490"/>
            <ac:grpSpMk id="16" creationId="{C62C4602-A7E8-42DD-A8B1-B44F6FB40A8B}"/>
          </ac:grpSpMkLst>
        </pc:grpChg>
        <pc:picChg chg="mod">
          <ac:chgData name="Renee THOMAS" userId="7388ade7-5052-4fc2-85b0-57f7b6ccd4a2" providerId="ADAL" clId="{A7B91C30-A448-40BE-834F-6CD13A5248C6}" dt="2022-06-01T21:20:32.184" v="49"/>
          <ac:picMkLst>
            <pc:docMk/>
            <pc:sldMk cId="3684645547" sldId="490"/>
            <ac:picMk id="20" creationId="{2CA63BAD-4FFA-4FC9-8958-5B07831E3AB1}"/>
          </ac:picMkLst>
        </pc:picChg>
        <pc:picChg chg="mod">
          <ac:chgData name="Renee THOMAS" userId="7388ade7-5052-4fc2-85b0-57f7b6ccd4a2" providerId="ADAL" clId="{A7B91C30-A448-40BE-834F-6CD13A5248C6}" dt="2022-06-01T21:20:32.184" v="49"/>
          <ac:picMkLst>
            <pc:docMk/>
            <pc:sldMk cId="3684645547" sldId="490"/>
            <ac:picMk id="21" creationId="{C4E49B40-8914-4970-BC33-378C0F623CF8}"/>
          </ac:picMkLst>
        </pc:picChg>
        <pc:cxnChg chg="mod">
          <ac:chgData name="Renee THOMAS" userId="7388ade7-5052-4fc2-85b0-57f7b6ccd4a2" providerId="ADAL" clId="{A7B91C30-A448-40BE-834F-6CD13A5248C6}" dt="2022-06-01T21:20:32.184" v="49"/>
          <ac:cxnSpMkLst>
            <pc:docMk/>
            <pc:sldMk cId="3684645547" sldId="490"/>
            <ac:cxnSpMk id="18" creationId="{F2E6D1FD-9F57-4455-9A23-E8A4F22398D2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34.693" v="51"/>
        <pc:sldMkLst>
          <pc:docMk/>
          <pc:sldMk cId="165811419" sldId="491"/>
        </pc:sldMkLst>
        <pc:grpChg chg="del">
          <ac:chgData name="Renee THOMAS" userId="7388ade7-5052-4fc2-85b0-57f7b6ccd4a2" providerId="ADAL" clId="{A7B91C30-A448-40BE-834F-6CD13A5248C6}" dt="2022-06-01T21:20:34.251" v="50" actId="478"/>
          <ac:grpSpMkLst>
            <pc:docMk/>
            <pc:sldMk cId="165811419" sldId="491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A7B91C30-A448-40BE-834F-6CD13A5248C6}" dt="2022-06-01T21:20:34.693" v="51"/>
          <ac:grpSpMkLst>
            <pc:docMk/>
            <pc:sldMk cId="165811419" sldId="491"/>
            <ac:grpSpMk id="15" creationId="{42EC29DF-940C-4250-87D4-D416AB6707CA}"/>
          </ac:grpSpMkLst>
        </pc:grpChg>
        <pc:grpChg chg="mod">
          <ac:chgData name="Renee THOMAS" userId="7388ade7-5052-4fc2-85b0-57f7b6ccd4a2" providerId="ADAL" clId="{A7B91C30-A448-40BE-834F-6CD13A5248C6}" dt="2022-06-01T21:20:34.693" v="51"/>
          <ac:grpSpMkLst>
            <pc:docMk/>
            <pc:sldMk cId="165811419" sldId="491"/>
            <ac:grpSpMk id="16" creationId="{CD860C11-7FB6-4FC8-B407-421173E37217}"/>
          </ac:grpSpMkLst>
        </pc:grpChg>
        <pc:picChg chg="mod">
          <ac:chgData name="Renee THOMAS" userId="7388ade7-5052-4fc2-85b0-57f7b6ccd4a2" providerId="ADAL" clId="{A7B91C30-A448-40BE-834F-6CD13A5248C6}" dt="2022-06-01T21:20:34.693" v="51"/>
          <ac:picMkLst>
            <pc:docMk/>
            <pc:sldMk cId="165811419" sldId="491"/>
            <ac:picMk id="20" creationId="{49334E01-2875-497C-86B6-EA7796496CE1}"/>
          </ac:picMkLst>
        </pc:picChg>
        <pc:picChg chg="mod">
          <ac:chgData name="Renee THOMAS" userId="7388ade7-5052-4fc2-85b0-57f7b6ccd4a2" providerId="ADAL" clId="{A7B91C30-A448-40BE-834F-6CD13A5248C6}" dt="2022-06-01T21:20:34.693" v="51"/>
          <ac:picMkLst>
            <pc:docMk/>
            <pc:sldMk cId="165811419" sldId="491"/>
            <ac:picMk id="21" creationId="{979A70FC-1A4E-4BCC-A2BC-4F4FA286E898}"/>
          </ac:picMkLst>
        </pc:picChg>
        <pc:cxnChg chg="mod">
          <ac:chgData name="Renee THOMAS" userId="7388ade7-5052-4fc2-85b0-57f7b6ccd4a2" providerId="ADAL" clId="{A7B91C30-A448-40BE-834F-6CD13A5248C6}" dt="2022-06-01T21:20:34.693" v="51"/>
          <ac:cxnSpMkLst>
            <pc:docMk/>
            <pc:sldMk cId="165811419" sldId="491"/>
            <ac:cxnSpMk id="17" creationId="{58716AF1-7709-47A5-82DC-094C62F7A2F1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37.309" v="53"/>
        <pc:sldMkLst>
          <pc:docMk/>
          <pc:sldMk cId="3096106212" sldId="492"/>
        </pc:sldMkLst>
        <pc:grpChg chg="add mod">
          <ac:chgData name="Renee THOMAS" userId="7388ade7-5052-4fc2-85b0-57f7b6ccd4a2" providerId="ADAL" clId="{A7B91C30-A448-40BE-834F-6CD13A5248C6}" dt="2022-06-01T21:20:37.309" v="53"/>
          <ac:grpSpMkLst>
            <pc:docMk/>
            <pc:sldMk cId="3096106212" sldId="492"/>
            <ac:grpSpMk id="8" creationId="{ECC4FAA4-F1F8-4136-8C4C-7E5969722871}"/>
          </ac:grpSpMkLst>
        </pc:grpChg>
        <pc:grpChg chg="del">
          <ac:chgData name="Renee THOMAS" userId="7388ade7-5052-4fc2-85b0-57f7b6ccd4a2" providerId="ADAL" clId="{A7B91C30-A448-40BE-834F-6CD13A5248C6}" dt="2022-06-01T21:20:36.746" v="52" actId="478"/>
          <ac:grpSpMkLst>
            <pc:docMk/>
            <pc:sldMk cId="3096106212" sldId="492"/>
            <ac:grpSpMk id="11" creationId="{2EA7A78C-22D4-439C-8B9F-29DAF66E2D3C}"/>
          </ac:grpSpMkLst>
        </pc:grpChg>
        <pc:grpChg chg="mod">
          <ac:chgData name="Renee THOMAS" userId="7388ade7-5052-4fc2-85b0-57f7b6ccd4a2" providerId="ADAL" clId="{A7B91C30-A448-40BE-834F-6CD13A5248C6}" dt="2022-06-01T21:20:37.309" v="53"/>
          <ac:grpSpMkLst>
            <pc:docMk/>
            <pc:sldMk cId="3096106212" sldId="492"/>
            <ac:grpSpMk id="14" creationId="{D02B8286-FD79-4F82-8167-23A86120E254}"/>
          </ac:grpSpMkLst>
        </pc:grpChg>
        <pc:picChg chg="mod">
          <ac:chgData name="Renee THOMAS" userId="7388ade7-5052-4fc2-85b0-57f7b6ccd4a2" providerId="ADAL" clId="{A7B91C30-A448-40BE-834F-6CD13A5248C6}" dt="2022-06-01T21:20:37.309" v="53"/>
          <ac:picMkLst>
            <pc:docMk/>
            <pc:sldMk cId="3096106212" sldId="492"/>
            <ac:picMk id="16" creationId="{1EF0C6D5-F1E0-44D6-A58A-C5CE2C9ECC60}"/>
          </ac:picMkLst>
        </pc:picChg>
        <pc:picChg chg="mod">
          <ac:chgData name="Renee THOMAS" userId="7388ade7-5052-4fc2-85b0-57f7b6ccd4a2" providerId="ADAL" clId="{A7B91C30-A448-40BE-834F-6CD13A5248C6}" dt="2022-06-01T21:20:37.309" v="53"/>
          <ac:picMkLst>
            <pc:docMk/>
            <pc:sldMk cId="3096106212" sldId="492"/>
            <ac:picMk id="17" creationId="{289EC76B-C58B-4903-871E-A13D2798C907}"/>
          </ac:picMkLst>
        </pc:picChg>
        <pc:cxnChg chg="mod">
          <ac:chgData name="Renee THOMAS" userId="7388ade7-5052-4fc2-85b0-57f7b6ccd4a2" providerId="ADAL" clId="{A7B91C30-A448-40BE-834F-6CD13A5248C6}" dt="2022-06-01T21:20:37.309" v="53"/>
          <ac:cxnSpMkLst>
            <pc:docMk/>
            <pc:sldMk cId="3096106212" sldId="492"/>
            <ac:cxnSpMk id="15" creationId="{2AB157A1-0DEF-4E6A-AAA4-6463EFC50FC8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40.254" v="55"/>
        <pc:sldMkLst>
          <pc:docMk/>
          <pc:sldMk cId="3306229239" sldId="493"/>
        </pc:sldMkLst>
        <pc:grpChg chg="add mod">
          <ac:chgData name="Renee THOMAS" userId="7388ade7-5052-4fc2-85b0-57f7b6ccd4a2" providerId="ADAL" clId="{A7B91C30-A448-40BE-834F-6CD13A5248C6}" dt="2022-06-01T21:20:40.254" v="55"/>
          <ac:grpSpMkLst>
            <pc:docMk/>
            <pc:sldMk cId="3306229239" sldId="493"/>
            <ac:grpSpMk id="8" creationId="{31ECC465-4BA4-4A5A-9FE6-345BAB78396D}"/>
          </ac:grpSpMkLst>
        </pc:grpChg>
        <pc:grpChg chg="mod">
          <ac:chgData name="Renee THOMAS" userId="7388ade7-5052-4fc2-85b0-57f7b6ccd4a2" providerId="ADAL" clId="{A7B91C30-A448-40BE-834F-6CD13A5248C6}" dt="2022-06-01T21:20:40.254" v="55"/>
          <ac:grpSpMkLst>
            <pc:docMk/>
            <pc:sldMk cId="3306229239" sldId="493"/>
            <ac:grpSpMk id="9" creationId="{39FC83B0-282B-49F9-BB5E-1E057509CA87}"/>
          </ac:grpSpMkLst>
        </pc:grpChg>
        <pc:grpChg chg="del">
          <ac:chgData name="Renee THOMAS" userId="7388ade7-5052-4fc2-85b0-57f7b6ccd4a2" providerId="ADAL" clId="{A7B91C30-A448-40BE-834F-6CD13A5248C6}" dt="2022-06-01T21:20:39.489" v="54" actId="478"/>
          <ac:grpSpMkLst>
            <pc:docMk/>
            <pc:sldMk cId="3306229239" sldId="493"/>
            <ac:grpSpMk id="11" creationId="{2EA7A78C-22D4-439C-8B9F-29DAF66E2D3C}"/>
          </ac:grpSpMkLst>
        </pc:grpChg>
        <pc:picChg chg="mod">
          <ac:chgData name="Renee THOMAS" userId="7388ade7-5052-4fc2-85b0-57f7b6ccd4a2" providerId="ADAL" clId="{A7B91C30-A448-40BE-834F-6CD13A5248C6}" dt="2022-06-01T21:20:40.254" v="55"/>
          <ac:picMkLst>
            <pc:docMk/>
            <pc:sldMk cId="3306229239" sldId="493"/>
            <ac:picMk id="15" creationId="{0D4EF7E2-D8F4-4B0B-9F02-87ECB0ABB0F1}"/>
          </ac:picMkLst>
        </pc:picChg>
        <pc:picChg chg="mod">
          <ac:chgData name="Renee THOMAS" userId="7388ade7-5052-4fc2-85b0-57f7b6ccd4a2" providerId="ADAL" clId="{A7B91C30-A448-40BE-834F-6CD13A5248C6}" dt="2022-06-01T21:20:40.254" v="55"/>
          <ac:picMkLst>
            <pc:docMk/>
            <pc:sldMk cId="3306229239" sldId="493"/>
            <ac:picMk id="16" creationId="{C75AB610-5FBB-47E8-AF77-F6D35B7DB869}"/>
          </ac:picMkLst>
        </pc:picChg>
        <pc:cxnChg chg="mod">
          <ac:chgData name="Renee THOMAS" userId="7388ade7-5052-4fc2-85b0-57f7b6ccd4a2" providerId="ADAL" clId="{A7B91C30-A448-40BE-834F-6CD13A5248C6}" dt="2022-06-01T21:20:40.254" v="55"/>
          <ac:cxnSpMkLst>
            <pc:docMk/>
            <pc:sldMk cId="3306229239" sldId="493"/>
            <ac:cxnSpMk id="14" creationId="{1ABCEF83-D3E8-45F1-B7DE-94C8A1AF6896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43.491" v="57"/>
        <pc:sldMkLst>
          <pc:docMk/>
          <pc:sldMk cId="3990315995" sldId="494"/>
        </pc:sldMkLst>
        <pc:grpChg chg="del">
          <ac:chgData name="Renee THOMAS" userId="7388ade7-5052-4fc2-85b0-57f7b6ccd4a2" providerId="ADAL" clId="{A7B91C30-A448-40BE-834F-6CD13A5248C6}" dt="2022-06-01T21:20:42.718" v="56" actId="478"/>
          <ac:grpSpMkLst>
            <pc:docMk/>
            <pc:sldMk cId="3990315995" sldId="494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A7B91C30-A448-40BE-834F-6CD13A5248C6}" dt="2022-06-01T21:20:43.491" v="57"/>
          <ac:grpSpMkLst>
            <pc:docMk/>
            <pc:sldMk cId="3990315995" sldId="494"/>
            <ac:grpSpMk id="16" creationId="{213B5387-8906-4B26-A11E-127539815E12}"/>
          </ac:grpSpMkLst>
        </pc:grpChg>
        <pc:grpChg chg="mod">
          <ac:chgData name="Renee THOMAS" userId="7388ade7-5052-4fc2-85b0-57f7b6ccd4a2" providerId="ADAL" clId="{A7B91C30-A448-40BE-834F-6CD13A5248C6}" dt="2022-06-01T21:20:43.491" v="57"/>
          <ac:grpSpMkLst>
            <pc:docMk/>
            <pc:sldMk cId="3990315995" sldId="494"/>
            <ac:grpSpMk id="17" creationId="{6FE88FEC-C1BB-4C16-A73F-EAA852D558E0}"/>
          </ac:grpSpMkLst>
        </pc:grpChg>
        <pc:picChg chg="mod">
          <ac:chgData name="Renee THOMAS" userId="7388ade7-5052-4fc2-85b0-57f7b6ccd4a2" providerId="ADAL" clId="{A7B91C30-A448-40BE-834F-6CD13A5248C6}" dt="2022-06-01T21:20:43.491" v="57"/>
          <ac:picMkLst>
            <pc:docMk/>
            <pc:sldMk cId="3990315995" sldId="494"/>
            <ac:picMk id="20" creationId="{59B31F73-9C08-4EE7-B7AD-72BB2FDF6EC0}"/>
          </ac:picMkLst>
        </pc:picChg>
        <pc:picChg chg="mod">
          <ac:chgData name="Renee THOMAS" userId="7388ade7-5052-4fc2-85b0-57f7b6ccd4a2" providerId="ADAL" clId="{A7B91C30-A448-40BE-834F-6CD13A5248C6}" dt="2022-06-01T21:20:43.491" v="57"/>
          <ac:picMkLst>
            <pc:docMk/>
            <pc:sldMk cId="3990315995" sldId="494"/>
            <ac:picMk id="21" creationId="{72AF2A00-7358-46DD-809D-18A8D8F3C8A7}"/>
          </ac:picMkLst>
        </pc:picChg>
        <pc:cxnChg chg="mod">
          <ac:chgData name="Renee THOMAS" userId="7388ade7-5052-4fc2-85b0-57f7b6ccd4a2" providerId="ADAL" clId="{A7B91C30-A448-40BE-834F-6CD13A5248C6}" dt="2022-06-01T21:20:43.491" v="57"/>
          <ac:cxnSpMkLst>
            <pc:docMk/>
            <pc:sldMk cId="3990315995" sldId="494"/>
            <ac:cxnSpMk id="18" creationId="{86AB85CF-4E4E-4F50-9D90-A881B504C604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46.680" v="59"/>
        <pc:sldMkLst>
          <pc:docMk/>
          <pc:sldMk cId="634686763" sldId="495"/>
        </pc:sldMkLst>
        <pc:grpChg chg="del">
          <ac:chgData name="Renee THOMAS" userId="7388ade7-5052-4fc2-85b0-57f7b6ccd4a2" providerId="ADAL" clId="{A7B91C30-A448-40BE-834F-6CD13A5248C6}" dt="2022-06-01T21:20:46.061" v="58" actId="478"/>
          <ac:grpSpMkLst>
            <pc:docMk/>
            <pc:sldMk cId="634686763" sldId="495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A7B91C30-A448-40BE-834F-6CD13A5248C6}" dt="2022-06-01T21:20:46.680" v="59"/>
          <ac:grpSpMkLst>
            <pc:docMk/>
            <pc:sldMk cId="634686763" sldId="495"/>
            <ac:grpSpMk id="14" creationId="{C1B66B25-202D-42B4-BDDF-58F34A36827F}"/>
          </ac:grpSpMkLst>
        </pc:grpChg>
        <pc:grpChg chg="mod">
          <ac:chgData name="Renee THOMAS" userId="7388ade7-5052-4fc2-85b0-57f7b6ccd4a2" providerId="ADAL" clId="{A7B91C30-A448-40BE-834F-6CD13A5248C6}" dt="2022-06-01T21:20:46.680" v="59"/>
          <ac:grpSpMkLst>
            <pc:docMk/>
            <pc:sldMk cId="634686763" sldId="495"/>
            <ac:grpSpMk id="15" creationId="{B4D9FD59-5A0C-45CB-8A57-88273DFC3D58}"/>
          </ac:grpSpMkLst>
        </pc:grpChg>
        <pc:picChg chg="mod">
          <ac:chgData name="Renee THOMAS" userId="7388ade7-5052-4fc2-85b0-57f7b6ccd4a2" providerId="ADAL" clId="{A7B91C30-A448-40BE-834F-6CD13A5248C6}" dt="2022-06-01T21:20:46.680" v="59"/>
          <ac:picMkLst>
            <pc:docMk/>
            <pc:sldMk cId="634686763" sldId="495"/>
            <ac:picMk id="19" creationId="{197640F4-6AAE-4109-83CD-4C29CB864A62}"/>
          </ac:picMkLst>
        </pc:picChg>
        <pc:picChg chg="mod">
          <ac:chgData name="Renee THOMAS" userId="7388ade7-5052-4fc2-85b0-57f7b6ccd4a2" providerId="ADAL" clId="{A7B91C30-A448-40BE-834F-6CD13A5248C6}" dt="2022-06-01T21:20:46.680" v="59"/>
          <ac:picMkLst>
            <pc:docMk/>
            <pc:sldMk cId="634686763" sldId="495"/>
            <ac:picMk id="20" creationId="{EA6790C6-C35F-4174-A5C6-F4475B96AA1E}"/>
          </ac:picMkLst>
        </pc:picChg>
        <pc:cxnChg chg="mod">
          <ac:chgData name="Renee THOMAS" userId="7388ade7-5052-4fc2-85b0-57f7b6ccd4a2" providerId="ADAL" clId="{A7B91C30-A448-40BE-834F-6CD13A5248C6}" dt="2022-06-01T21:20:46.680" v="59"/>
          <ac:cxnSpMkLst>
            <pc:docMk/>
            <pc:sldMk cId="634686763" sldId="495"/>
            <ac:cxnSpMk id="17" creationId="{8A0D679B-B217-474D-B355-E261265C8B94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49.182" v="61"/>
        <pc:sldMkLst>
          <pc:docMk/>
          <pc:sldMk cId="2131165878" sldId="496"/>
        </pc:sldMkLst>
        <pc:grpChg chg="add mod">
          <ac:chgData name="Renee THOMAS" userId="7388ade7-5052-4fc2-85b0-57f7b6ccd4a2" providerId="ADAL" clId="{A7B91C30-A448-40BE-834F-6CD13A5248C6}" dt="2022-06-01T21:20:49.182" v="61"/>
          <ac:grpSpMkLst>
            <pc:docMk/>
            <pc:sldMk cId="2131165878" sldId="496"/>
            <ac:grpSpMk id="8" creationId="{D0EE2E59-F944-4DAE-87DE-E0EE0DC50537}"/>
          </ac:grpSpMkLst>
        </pc:grpChg>
        <pc:grpChg chg="mod">
          <ac:chgData name="Renee THOMAS" userId="7388ade7-5052-4fc2-85b0-57f7b6ccd4a2" providerId="ADAL" clId="{A7B91C30-A448-40BE-834F-6CD13A5248C6}" dt="2022-06-01T21:20:49.182" v="61"/>
          <ac:grpSpMkLst>
            <pc:docMk/>
            <pc:sldMk cId="2131165878" sldId="496"/>
            <ac:grpSpMk id="9" creationId="{284E9D43-F3B1-457B-9524-1D3D1178A158}"/>
          </ac:grpSpMkLst>
        </pc:grpChg>
        <pc:grpChg chg="del">
          <ac:chgData name="Renee THOMAS" userId="7388ade7-5052-4fc2-85b0-57f7b6ccd4a2" providerId="ADAL" clId="{A7B91C30-A448-40BE-834F-6CD13A5248C6}" dt="2022-06-01T21:20:48.712" v="60" actId="478"/>
          <ac:grpSpMkLst>
            <pc:docMk/>
            <pc:sldMk cId="2131165878" sldId="496"/>
            <ac:grpSpMk id="11" creationId="{2EA7A78C-22D4-439C-8B9F-29DAF66E2D3C}"/>
          </ac:grpSpMkLst>
        </pc:grpChg>
        <pc:picChg chg="mod">
          <ac:chgData name="Renee THOMAS" userId="7388ade7-5052-4fc2-85b0-57f7b6ccd4a2" providerId="ADAL" clId="{A7B91C30-A448-40BE-834F-6CD13A5248C6}" dt="2022-06-01T21:20:49.182" v="61"/>
          <ac:picMkLst>
            <pc:docMk/>
            <pc:sldMk cId="2131165878" sldId="496"/>
            <ac:picMk id="16" creationId="{FA20C539-74AF-43D2-BAE0-970B266FCC4B}"/>
          </ac:picMkLst>
        </pc:picChg>
        <pc:picChg chg="mod">
          <ac:chgData name="Renee THOMAS" userId="7388ade7-5052-4fc2-85b0-57f7b6ccd4a2" providerId="ADAL" clId="{A7B91C30-A448-40BE-834F-6CD13A5248C6}" dt="2022-06-01T21:20:49.182" v="61"/>
          <ac:picMkLst>
            <pc:docMk/>
            <pc:sldMk cId="2131165878" sldId="496"/>
            <ac:picMk id="17" creationId="{1F3B592D-D014-4E6F-9A78-6835A03ACCC1}"/>
          </ac:picMkLst>
        </pc:picChg>
        <pc:cxnChg chg="mod">
          <ac:chgData name="Renee THOMAS" userId="7388ade7-5052-4fc2-85b0-57f7b6ccd4a2" providerId="ADAL" clId="{A7B91C30-A448-40BE-834F-6CD13A5248C6}" dt="2022-06-01T21:20:49.182" v="61"/>
          <ac:cxnSpMkLst>
            <pc:docMk/>
            <pc:sldMk cId="2131165878" sldId="496"/>
            <ac:cxnSpMk id="15" creationId="{B6E80438-119F-4690-9C58-5AB41B64185F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52.445" v="63"/>
        <pc:sldMkLst>
          <pc:docMk/>
          <pc:sldMk cId="3094241569" sldId="497"/>
        </pc:sldMkLst>
        <pc:grpChg chg="del">
          <ac:chgData name="Renee THOMAS" userId="7388ade7-5052-4fc2-85b0-57f7b6ccd4a2" providerId="ADAL" clId="{A7B91C30-A448-40BE-834F-6CD13A5248C6}" dt="2022-06-01T21:20:51.541" v="62" actId="478"/>
          <ac:grpSpMkLst>
            <pc:docMk/>
            <pc:sldMk cId="3094241569" sldId="497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A7B91C30-A448-40BE-834F-6CD13A5248C6}" dt="2022-06-01T21:20:52.445" v="63"/>
          <ac:grpSpMkLst>
            <pc:docMk/>
            <pc:sldMk cId="3094241569" sldId="497"/>
            <ac:grpSpMk id="14" creationId="{82090FBC-1AF1-4D55-9B7F-F2765FC3B330}"/>
          </ac:grpSpMkLst>
        </pc:grpChg>
        <pc:grpChg chg="mod">
          <ac:chgData name="Renee THOMAS" userId="7388ade7-5052-4fc2-85b0-57f7b6ccd4a2" providerId="ADAL" clId="{A7B91C30-A448-40BE-834F-6CD13A5248C6}" dt="2022-06-01T21:20:52.445" v="63"/>
          <ac:grpSpMkLst>
            <pc:docMk/>
            <pc:sldMk cId="3094241569" sldId="497"/>
            <ac:grpSpMk id="16" creationId="{3E647FBF-0639-4D6A-B4B1-19DE42717C85}"/>
          </ac:grpSpMkLst>
        </pc:grpChg>
        <pc:picChg chg="mod">
          <ac:chgData name="Renee THOMAS" userId="7388ade7-5052-4fc2-85b0-57f7b6ccd4a2" providerId="ADAL" clId="{A7B91C30-A448-40BE-834F-6CD13A5248C6}" dt="2022-06-01T21:20:52.445" v="63"/>
          <ac:picMkLst>
            <pc:docMk/>
            <pc:sldMk cId="3094241569" sldId="497"/>
            <ac:picMk id="18" creationId="{B7727420-E415-4CCF-997C-C9F469C6BF99}"/>
          </ac:picMkLst>
        </pc:picChg>
        <pc:picChg chg="mod">
          <ac:chgData name="Renee THOMAS" userId="7388ade7-5052-4fc2-85b0-57f7b6ccd4a2" providerId="ADAL" clId="{A7B91C30-A448-40BE-834F-6CD13A5248C6}" dt="2022-06-01T21:20:52.445" v="63"/>
          <ac:picMkLst>
            <pc:docMk/>
            <pc:sldMk cId="3094241569" sldId="497"/>
            <ac:picMk id="20" creationId="{7048EF56-EC95-4A76-9BCE-822DBD8BB82C}"/>
          </ac:picMkLst>
        </pc:picChg>
        <pc:cxnChg chg="mod">
          <ac:chgData name="Renee THOMAS" userId="7388ade7-5052-4fc2-85b0-57f7b6ccd4a2" providerId="ADAL" clId="{A7B91C30-A448-40BE-834F-6CD13A5248C6}" dt="2022-06-01T21:20:52.445" v="63"/>
          <ac:cxnSpMkLst>
            <pc:docMk/>
            <pc:sldMk cId="3094241569" sldId="497"/>
            <ac:cxnSpMk id="17" creationId="{66FA9257-AA34-4C06-8827-9C92D0C05DB5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54.840" v="65"/>
        <pc:sldMkLst>
          <pc:docMk/>
          <pc:sldMk cId="1390229097" sldId="498"/>
        </pc:sldMkLst>
        <pc:grpChg chg="add mod">
          <ac:chgData name="Renee THOMAS" userId="7388ade7-5052-4fc2-85b0-57f7b6ccd4a2" providerId="ADAL" clId="{A7B91C30-A448-40BE-834F-6CD13A5248C6}" dt="2022-06-01T21:20:54.840" v="65"/>
          <ac:grpSpMkLst>
            <pc:docMk/>
            <pc:sldMk cId="1390229097" sldId="498"/>
            <ac:grpSpMk id="8" creationId="{60CC8E84-8E28-4E32-ACE6-BF045E804E47}"/>
          </ac:grpSpMkLst>
        </pc:grpChg>
        <pc:grpChg chg="mod">
          <ac:chgData name="Renee THOMAS" userId="7388ade7-5052-4fc2-85b0-57f7b6ccd4a2" providerId="ADAL" clId="{A7B91C30-A448-40BE-834F-6CD13A5248C6}" dt="2022-06-01T21:20:54.840" v="65"/>
          <ac:grpSpMkLst>
            <pc:docMk/>
            <pc:sldMk cId="1390229097" sldId="498"/>
            <ac:grpSpMk id="9" creationId="{978F5221-6958-44B2-984C-31E749B92746}"/>
          </ac:grpSpMkLst>
        </pc:grpChg>
        <pc:grpChg chg="del">
          <ac:chgData name="Renee THOMAS" userId="7388ade7-5052-4fc2-85b0-57f7b6ccd4a2" providerId="ADAL" clId="{A7B91C30-A448-40BE-834F-6CD13A5248C6}" dt="2022-06-01T21:20:54.326" v="64" actId="478"/>
          <ac:grpSpMkLst>
            <pc:docMk/>
            <pc:sldMk cId="1390229097" sldId="498"/>
            <ac:grpSpMk id="11" creationId="{2EA7A78C-22D4-439C-8B9F-29DAF66E2D3C}"/>
          </ac:grpSpMkLst>
        </pc:grpChg>
        <pc:picChg chg="mod">
          <ac:chgData name="Renee THOMAS" userId="7388ade7-5052-4fc2-85b0-57f7b6ccd4a2" providerId="ADAL" clId="{A7B91C30-A448-40BE-834F-6CD13A5248C6}" dt="2022-06-01T21:20:54.840" v="65"/>
          <ac:picMkLst>
            <pc:docMk/>
            <pc:sldMk cId="1390229097" sldId="498"/>
            <ac:picMk id="16" creationId="{69EFAE5D-4E2B-4E07-A7B1-BA0615498CFA}"/>
          </ac:picMkLst>
        </pc:picChg>
        <pc:picChg chg="mod">
          <ac:chgData name="Renee THOMAS" userId="7388ade7-5052-4fc2-85b0-57f7b6ccd4a2" providerId="ADAL" clId="{A7B91C30-A448-40BE-834F-6CD13A5248C6}" dt="2022-06-01T21:20:54.840" v="65"/>
          <ac:picMkLst>
            <pc:docMk/>
            <pc:sldMk cId="1390229097" sldId="498"/>
            <ac:picMk id="17" creationId="{83F06501-6EAB-41A4-9ABF-613D04491CC3}"/>
          </ac:picMkLst>
        </pc:picChg>
        <pc:cxnChg chg="mod">
          <ac:chgData name="Renee THOMAS" userId="7388ade7-5052-4fc2-85b0-57f7b6ccd4a2" providerId="ADAL" clId="{A7B91C30-A448-40BE-834F-6CD13A5248C6}" dt="2022-06-01T21:20:54.840" v="65"/>
          <ac:cxnSpMkLst>
            <pc:docMk/>
            <pc:sldMk cId="1390229097" sldId="498"/>
            <ac:cxnSpMk id="15" creationId="{0A4D0C43-32CD-4F83-A10E-F817775E3FA7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0:58.489" v="67"/>
        <pc:sldMkLst>
          <pc:docMk/>
          <pc:sldMk cId="4270726994" sldId="499"/>
        </pc:sldMkLst>
        <pc:grpChg chg="del">
          <ac:chgData name="Renee THOMAS" userId="7388ade7-5052-4fc2-85b0-57f7b6ccd4a2" providerId="ADAL" clId="{A7B91C30-A448-40BE-834F-6CD13A5248C6}" dt="2022-06-01T21:20:58.059" v="66" actId="478"/>
          <ac:grpSpMkLst>
            <pc:docMk/>
            <pc:sldMk cId="4270726994" sldId="499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A7B91C30-A448-40BE-834F-6CD13A5248C6}" dt="2022-06-01T21:20:58.489" v="67"/>
          <ac:grpSpMkLst>
            <pc:docMk/>
            <pc:sldMk cId="4270726994" sldId="499"/>
            <ac:grpSpMk id="14" creationId="{7219FC1F-686A-4AD4-847C-880D8ACDE77B}"/>
          </ac:grpSpMkLst>
        </pc:grpChg>
        <pc:grpChg chg="mod">
          <ac:chgData name="Renee THOMAS" userId="7388ade7-5052-4fc2-85b0-57f7b6ccd4a2" providerId="ADAL" clId="{A7B91C30-A448-40BE-834F-6CD13A5248C6}" dt="2022-06-01T21:20:58.489" v="67"/>
          <ac:grpSpMkLst>
            <pc:docMk/>
            <pc:sldMk cId="4270726994" sldId="499"/>
            <ac:grpSpMk id="16" creationId="{582AC7EA-B1E7-4C36-8418-FD0ABFEEA6A9}"/>
          </ac:grpSpMkLst>
        </pc:grpChg>
        <pc:picChg chg="mod">
          <ac:chgData name="Renee THOMAS" userId="7388ade7-5052-4fc2-85b0-57f7b6ccd4a2" providerId="ADAL" clId="{A7B91C30-A448-40BE-834F-6CD13A5248C6}" dt="2022-06-01T21:20:58.489" v="67"/>
          <ac:picMkLst>
            <pc:docMk/>
            <pc:sldMk cId="4270726994" sldId="499"/>
            <ac:picMk id="18" creationId="{A5045789-7F70-427E-A8E7-952CFC2C8479}"/>
          </ac:picMkLst>
        </pc:picChg>
        <pc:picChg chg="mod">
          <ac:chgData name="Renee THOMAS" userId="7388ade7-5052-4fc2-85b0-57f7b6ccd4a2" providerId="ADAL" clId="{A7B91C30-A448-40BE-834F-6CD13A5248C6}" dt="2022-06-01T21:20:58.489" v="67"/>
          <ac:picMkLst>
            <pc:docMk/>
            <pc:sldMk cId="4270726994" sldId="499"/>
            <ac:picMk id="20" creationId="{BC6E0E4E-A309-4602-8681-235DF572F55A}"/>
          </ac:picMkLst>
        </pc:picChg>
        <pc:cxnChg chg="mod">
          <ac:chgData name="Renee THOMAS" userId="7388ade7-5052-4fc2-85b0-57f7b6ccd4a2" providerId="ADAL" clId="{A7B91C30-A448-40BE-834F-6CD13A5248C6}" dt="2022-06-01T21:20:58.489" v="67"/>
          <ac:cxnSpMkLst>
            <pc:docMk/>
            <pc:sldMk cId="4270726994" sldId="499"/>
            <ac:cxnSpMk id="17" creationId="{6206055E-EC5D-41A1-BD14-A8BC44E24626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1:01.308" v="69"/>
        <pc:sldMkLst>
          <pc:docMk/>
          <pc:sldMk cId="3280088758" sldId="500"/>
        </pc:sldMkLst>
        <pc:grpChg chg="del">
          <ac:chgData name="Renee THOMAS" userId="7388ade7-5052-4fc2-85b0-57f7b6ccd4a2" providerId="ADAL" clId="{A7B91C30-A448-40BE-834F-6CD13A5248C6}" dt="2022-06-01T21:21:00.798" v="68" actId="478"/>
          <ac:grpSpMkLst>
            <pc:docMk/>
            <pc:sldMk cId="3280088758" sldId="500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A7B91C30-A448-40BE-834F-6CD13A5248C6}" dt="2022-06-01T21:21:01.308" v="69"/>
          <ac:grpSpMkLst>
            <pc:docMk/>
            <pc:sldMk cId="3280088758" sldId="500"/>
            <ac:grpSpMk id="14" creationId="{8543A85A-AFE7-4003-9F57-270AAC8FD7A8}"/>
          </ac:grpSpMkLst>
        </pc:grpChg>
        <pc:grpChg chg="mod">
          <ac:chgData name="Renee THOMAS" userId="7388ade7-5052-4fc2-85b0-57f7b6ccd4a2" providerId="ADAL" clId="{A7B91C30-A448-40BE-834F-6CD13A5248C6}" dt="2022-06-01T21:21:01.308" v="69"/>
          <ac:grpSpMkLst>
            <pc:docMk/>
            <pc:sldMk cId="3280088758" sldId="500"/>
            <ac:grpSpMk id="16" creationId="{A54984C1-D8C1-4BF6-8F9D-B555429450AA}"/>
          </ac:grpSpMkLst>
        </pc:grpChg>
        <pc:picChg chg="mod">
          <ac:chgData name="Renee THOMAS" userId="7388ade7-5052-4fc2-85b0-57f7b6ccd4a2" providerId="ADAL" clId="{A7B91C30-A448-40BE-834F-6CD13A5248C6}" dt="2022-06-01T21:21:01.308" v="69"/>
          <ac:picMkLst>
            <pc:docMk/>
            <pc:sldMk cId="3280088758" sldId="500"/>
            <ac:picMk id="18" creationId="{7452D076-34AA-4D99-83ED-EA4335CACC3E}"/>
          </ac:picMkLst>
        </pc:picChg>
        <pc:picChg chg="mod">
          <ac:chgData name="Renee THOMAS" userId="7388ade7-5052-4fc2-85b0-57f7b6ccd4a2" providerId="ADAL" clId="{A7B91C30-A448-40BE-834F-6CD13A5248C6}" dt="2022-06-01T21:21:01.308" v="69"/>
          <ac:picMkLst>
            <pc:docMk/>
            <pc:sldMk cId="3280088758" sldId="500"/>
            <ac:picMk id="20" creationId="{F7D6D2E0-3FE8-4BF5-ABF6-EFB82A710030}"/>
          </ac:picMkLst>
        </pc:picChg>
        <pc:cxnChg chg="mod">
          <ac:chgData name="Renee THOMAS" userId="7388ade7-5052-4fc2-85b0-57f7b6ccd4a2" providerId="ADAL" clId="{A7B91C30-A448-40BE-834F-6CD13A5248C6}" dt="2022-06-01T21:21:01.308" v="69"/>
          <ac:cxnSpMkLst>
            <pc:docMk/>
            <pc:sldMk cId="3280088758" sldId="500"/>
            <ac:cxnSpMk id="17" creationId="{CB33BE2C-31DD-457A-83FE-2F0B2A7853A4}"/>
          </ac:cxnSpMkLst>
        </pc:cxnChg>
      </pc:sldChg>
      <pc:sldChg chg="addSp delSp modSp mod">
        <pc:chgData name="Renee THOMAS" userId="7388ade7-5052-4fc2-85b0-57f7b6ccd4a2" providerId="ADAL" clId="{A7B91C30-A448-40BE-834F-6CD13A5248C6}" dt="2022-06-01T21:21:03.966" v="71"/>
        <pc:sldMkLst>
          <pc:docMk/>
          <pc:sldMk cId="234417467" sldId="501"/>
        </pc:sldMkLst>
        <pc:grpChg chg="del">
          <ac:chgData name="Renee THOMAS" userId="7388ade7-5052-4fc2-85b0-57f7b6ccd4a2" providerId="ADAL" clId="{A7B91C30-A448-40BE-834F-6CD13A5248C6}" dt="2022-06-01T21:21:03.510" v="70" actId="478"/>
          <ac:grpSpMkLst>
            <pc:docMk/>
            <pc:sldMk cId="234417467" sldId="501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A7B91C30-A448-40BE-834F-6CD13A5248C6}" dt="2022-06-01T21:21:03.966" v="71"/>
          <ac:grpSpMkLst>
            <pc:docMk/>
            <pc:sldMk cId="234417467" sldId="501"/>
            <ac:grpSpMk id="16" creationId="{9418C001-0AA1-4B95-A675-B86BBD970958}"/>
          </ac:grpSpMkLst>
        </pc:grpChg>
        <pc:grpChg chg="mod">
          <ac:chgData name="Renee THOMAS" userId="7388ade7-5052-4fc2-85b0-57f7b6ccd4a2" providerId="ADAL" clId="{A7B91C30-A448-40BE-834F-6CD13A5248C6}" dt="2022-06-01T21:21:03.966" v="71"/>
          <ac:grpSpMkLst>
            <pc:docMk/>
            <pc:sldMk cId="234417467" sldId="501"/>
            <ac:grpSpMk id="17" creationId="{24C61252-F9AA-446F-AC6C-0216C9FDDECC}"/>
          </ac:grpSpMkLst>
        </pc:grpChg>
        <pc:picChg chg="mod">
          <ac:chgData name="Renee THOMAS" userId="7388ade7-5052-4fc2-85b0-57f7b6ccd4a2" providerId="ADAL" clId="{A7B91C30-A448-40BE-834F-6CD13A5248C6}" dt="2022-06-01T21:21:03.966" v="71"/>
          <ac:picMkLst>
            <pc:docMk/>
            <pc:sldMk cId="234417467" sldId="501"/>
            <ac:picMk id="20" creationId="{6564F49C-7DF2-4921-9AB1-CEA1B73F88AD}"/>
          </ac:picMkLst>
        </pc:picChg>
        <pc:picChg chg="mod">
          <ac:chgData name="Renee THOMAS" userId="7388ade7-5052-4fc2-85b0-57f7b6ccd4a2" providerId="ADAL" clId="{A7B91C30-A448-40BE-834F-6CD13A5248C6}" dt="2022-06-01T21:21:03.966" v="71"/>
          <ac:picMkLst>
            <pc:docMk/>
            <pc:sldMk cId="234417467" sldId="501"/>
            <ac:picMk id="21" creationId="{2A9B711B-8D99-4AC0-A193-EA29D8614FBD}"/>
          </ac:picMkLst>
        </pc:picChg>
        <pc:cxnChg chg="mod">
          <ac:chgData name="Renee THOMAS" userId="7388ade7-5052-4fc2-85b0-57f7b6ccd4a2" providerId="ADAL" clId="{A7B91C30-A448-40BE-834F-6CD13A5248C6}" dt="2022-06-01T21:21:03.966" v="71"/>
          <ac:cxnSpMkLst>
            <pc:docMk/>
            <pc:sldMk cId="234417467" sldId="501"/>
            <ac:cxnSpMk id="18" creationId="{BADE04A2-56A9-40C6-A0BD-2C8DAD635C10}"/>
          </ac:cxnSpMkLst>
        </pc:cxnChg>
      </pc:sldChg>
      <pc:sldMasterChg chg="modSp mod">
        <pc:chgData name="Renee THOMAS" userId="7388ade7-5052-4fc2-85b0-57f7b6ccd4a2" providerId="ADAL" clId="{A7B91C30-A448-40BE-834F-6CD13A5248C6}" dt="2022-06-01T21:21:28.350" v="106"/>
        <pc:sldMasterMkLst>
          <pc:docMk/>
          <pc:sldMasterMk cId="287660523" sldId="2147483648"/>
        </pc:sldMasterMkLst>
        <pc:spChg chg="mod ord modVis">
          <ac:chgData name="Renee THOMAS" userId="7388ade7-5052-4fc2-85b0-57f7b6ccd4a2" providerId="ADAL" clId="{A7B91C30-A448-40BE-834F-6CD13A5248C6}" dt="2022-06-01T21:21:28.350" v="106"/>
          <ac:spMkLst>
            <pc:docMk/>
            <pc:sldMasterMk cId="287660523" sldId="2147483648"/>
            <ac:spMk id="7" creationId="{CAD56165-3D48-4C66-B78B-D19C2FD8B10E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2289E-79DC-49D5-8EE9-EF3FD68EAE75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84241-5C32-4A19-96A8-872B026DA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7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84ADB-5C61-4161-B12D-7D038D55A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520A6-A567-4151-AB08-7E23BF833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CF0DC-D3FB-47A5-B8D0-BD9118B23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A88C5-4E67-4CFD-B7A0-632FBF2A4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B153-210B-43C6-97F7-F47CD476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92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FB420-1452-4970-8970-ADDBCBAAC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E588D-C048-4542-AAFB-9AA1B3E76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8FD8B-5BD3-4454-8659-0A2FCC3A5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10AFF-502A-4325-818E-2E1F5A02F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48E18-4BCC-4032-B360-B7FE3EE7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7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BE1C21-C0EC-4C78-BCB8-81BE5C081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F18DC-45B8-4A0C-9BC3-7EDA40B5E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71C56-02B8-4284-B5A6-9179D45AF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AF373-682E-4DE4-BCB0-EDB449E0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39F18-C16A-4546-9A26-CCFDCFB1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00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158A6-4D37-4E59-B337-209D1BA42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E3398-2F11-4E39-A4C8-AE260893F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E2D27-FA8C-49C1-B7B7-C346056B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296E7-98BA-4FDD-87DC-F4A6F17D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02348-09C8-4351-B132-4351F31A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4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2192-8777-43EF-8689-1C4E93D1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A68E-AC54-4AAF-B911-D568B8D45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0F7E2-E46B-447D-AC35-F98461F7D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16116-FAD4-49BF-88F6-6887904FA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9AD9B-5B6C-4627-AB69-12EA6906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47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7587-C63F-4409-8470-9FB1E6B9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546D7-5265-40A9-99D4-B10DC4AF9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4BCBB-5699-46E6-92C2-D229BFCC1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52C6A-309B-4915-BE2B-233F70A5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11D81-23C3-473D-87DF-F59D013D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B90B5-408F-4E3C-9D68-391201C3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59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0D8A-2043-4EC6-9300-A5750D1E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91BE0-D465-450D-A079-C6170E813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3C21C-0B54-41B9-85CF-C5F89A020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57FA2E-0685-43E5-AE95-7F5C8D36D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BA1002-4D11-4C8C-A71A-3CD1A6489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8D41BB-415C-4D5B-BFC6-8378EC8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D7E292-07EE-45A4-A6A7-66CAA071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72D69A-55BB-4794-BBF0-2BB84CAE3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5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F7E60-D409-4586-9AD4-1FBE8548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67057-F1A8-4428-B814-923FBF07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6773F4-3AA9-418D-B0FE-4774128A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3F335-6B8A-4AB5-BEC0-B84C3C96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6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9E0A4C-4EF2-4BA4-B786-E0715150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FB7BA-AF87-4BFA-B2F7-61926755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8435A-7B04-41D7-9A6E-CF7087B90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2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BA032-0005-4915-8181-DDE1C742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B2741-BEC0-48CA-ABB7-B3E19271E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9EC09-6ED8-497E-92C5-5C444C9AE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1A3DA-B217-4D5F-BDC5-317231ABD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2F484-5ECA-475A-B2AF-0073259BB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646A2-A514-4870-B850-7D984D60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25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AA5BB-DEF6-442A-9CEE-2655FDF5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21812C-26B2-48E4-AF09-21A661F426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256DE-E76E-49F4-AFB4-C1834BBE4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9B8E9-22E0-4E4E-BCD4-1B0DFD4D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026D-1607-4E8A-B557-ECF48EBF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F6415-2DB3-4569-B7F4-FBB649392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4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0926B-C901-45DC-A9D9-D1EE0F71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42251-3C27-483A-A7B3-01743D107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CBF01-1913-4E36-A26E-9ACAD7EEF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86C5E-B425-4ED2-967B-2FB70BAF5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39B-CFE7-4B70-A9D6-39D73C809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-45436510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CAD56165-3D48-4C66-B78B-D19C2FD8B10E}"/>
              </a:ext>
            </a:extLst>
          </p:cNvPr>
          <p:cNvSpPr txBox="1"/>
          <p:nvPr userDrawn="1"/>
        </p:nvSpPr>
        <p:spPr>
          <a:xfrm>
            <a:off x="0" y="6595656"/>
            <a:ext cx="58112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8766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14A06AAF-676B-4C44-8064-C0DB789C6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88" y="0"/>
            <a:ext cx="8468412" cy="6858000"/>
          </a:xfrm>
          <a:prstGeom prst="rect">
            <a:avLst/>
          </a:prstGeom>
        </p:spPr>
      </p:pic>
      <p:sp>
        <p:nvSpPr>
          <p:cNvPr id="8" name="Google Shape;108;p1">
            <a:extLst>
              <a:ext uri="{FF2B5EF4-FFF2-40B4-BE49-F238E27FC236}">
                <a16:creationId xmlns:a16="http://schemas.microsoft.com/office/drawing/2014/main" id="{108ED90A-D088-4DB6-81F2-A8EA9DE3F9D6}"/>
              </a:ext>
            </a:extLst>
          </p:cNvPr>
          <p:cNvSpPr/>
          <p:nvPr/>
        </p:nvSpPr>
        <p:spPr>
          <a:xfrm>
            <a:off x="0" y="0"/>
            <a:ext cx="4939645" cy="5778288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1D1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9;p1">
            <a:extLst>
              <a:ext uri="{FF2B5EF4-FFF2-40B4-BE49-F238E27FC236}">
                <a16:creationId xmlns:a16="http://schemas.microsoft.com/office/drawing/2014/main" id="{4018DEE2-1F82-4957-9F0B-1D6FD498C6BA}"/>
              </a:ext>
            </a:extLst>
          </p:cNvPr>
          <p:cNvSpPr/>
          <p:nvPr/>
        </p:nvSpPr>
        <p:spPr>
          <a:xfrm>
            <a:off x="179526" y="1547072"/>
            <a:ext cx="478379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CDRTs &amp; Communication</a:t>
            </a:r>
            <a:endParaRPr sz="1400" dirty="0"/>
          </a:p>
        </p:txBody>
      </p:sp>
      <p:sp>
        <p:nvSpPr>
          <p:cNvPr id="10" name="Google Shape;110;p1">
            <a:extLst>
              <a:ext uri="{FF2B5EF4-FFF2-40B4-BE49-F238E27FC236}">
                <a16:creationId xmlns:a16="http://schemas.microsoft.com/office/drawing/2014/main" id="{A22E6206-6A96-43AA-846A-64025C454637}"/>
              </a:ext>
            </a:extLst>
          </p:cNvPr>
          <p:cNvSpPr/>
          <p:nvPr/>
        </p:nvSpPr>
        <p:spPr>
          <a:xfrm>
            <a:off x="311821" y="3401528"/>
            <a:ext cx="451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Community Response Teams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E26388-B0AE-4653-9716-1A0C5554F6CE}"/>
              </a:ext>
            </a:extLst>
          </p:cNvPr>
          <p:cNvSpPr/>
          <p:nvPr/>
        </p:nvSpPr>
        <p:spPr>
          <a:xfrm>
            <a:off x="0" y="5778288"/>
            <a:ext cx="4939645" cy="1079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FC794F-ABD0-4477-9D43-4AD7EAA571E4}"/>
              </a:ext>
            </a:extLst>
          </p:cNvPr>
          <p:cNvGrpSpPr/>
          <p:nvPr/>
        </p:nvGrpSpPr>
        <p:grpSpPr>
          <a:xfrm>
            <a:off x="10160" y="5778288"/>
            <a:ext cx="4251846" cy="1132259"/>
            <a:chOff x="-3942" y="5736777"/>
            <a:chExt cx="4251846" cy="11322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14C66A7-C47F-4AFA-B026-5663D4D9177A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3" name="Picture 12" descr="Logo&#10;&#10;Description automatically generated">
                <a:extLst>
                  <a:ext uri="{FF2B5EF4-FFF2-40B4-BE49-F238E27FC236}">
                    <a16:creationId xmlns:a16="http://schemas.microsoft.com/office/drawing/2014/main" id="{F5194739-61A4-402D-8A5E-D0D27396A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">
                <a:extLst>
                  <a:ext uri="{FF2B5EF4-FFF2-40B4-BE49-F238E27FC236}">
                    <a16:creationId xmlns:a16="http://schemas.microsoft.com/office/drawing/2014/main" id="{F3BAC1D6-B393-46D6-9D75-FE72626A9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FB1EAA5-EECF-4763-AE95-5D9F7718F1BD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1583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135348" y="638259"/>
            <a:ext cx="3952671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Communicating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During Disasters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2BE04C-FE4B-4863-9D47-CF5E64177B75}"/>
              </a:ext>
            </a:extLst>
          </p:cNvPr>
          <p:cNvSpPr txBox="1"/>
          <p:nvPr/>
        </p:nvSpPr>
        <p:spPr>
          <a:xfrm>
            <a:off x="5928799" y="1038913"/>
            <a:ext cx="516708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Providing timely, accurate, life saving information to the affected population using local media.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information intended to save lives and prevent further crisis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guidance on where to get assistance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information regarding their legal rights and who is in charge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65437-3833-42AD-91FE-7762E34DB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291" y="3090333"/>
            <a:ext cx="767644" cy="677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595886-6153-4F6E-BE57-FD640161F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447" y="4088765"/>
            <a:ext cx="677333" cy="643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DF4D32-A036-4816-B8AC-EB1F9B03F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824" y="1038913"/>
            <a:ext cx="530578" cy="632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EB1DCB-780F-4894-AF3F-44279BDAB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513" y="1992190"/>
            <a:ext cx="711200" cy="72248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0DA46B3-0AE4-4659-A2A3-68F8D34D382F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62C4602-A7E8-42DD-A8B1-B44F6FB40A8B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2CA63BAD-4FFA-4FC9-8958-5B07831E3A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C4E49B40-8914-4970-BC33-378C0F623C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2E6D1FD-9F57-4455-9A23-E8A4F22398D2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4645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253187" y="638259"/>
            <a:ext cx="3667395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Let’s Talk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Barriers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2BE04C-FE4B-4863-9D47-CF5E64177B75}"/>
              </a:ext>
            </a:extLst>
          </p:cNvPr>
          <p:cNvSpPr txBox="1"/>
          <p:nvPr/>
        </p:nvSpPr>
        <p:spPr>
          <a:xfrm>
            <a:off x="6320684" y="1038913"/>
            <a:ext cx="5167086" cy="3884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Linguistic And Cultural Diversity.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Exposure To A Range Of Hazards.</a:t>
            </a:r>
          </a:p>
          <a:p>
            <a:pPr>
              <a:lnSpc>
                <a:spcPct val="200000"/>
              </a:lnSpc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Variable Access To, And Use Of  Technology </a:t>
            </a:r>
          </a:p>
          <a:p>
            <a:pPr>
              <a:lnSpc>
                <a:spcPct val="200000"/>
              </a:lnSpc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Age Differences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18A40-5C51-4077-9FC4-076C2B416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927" y="3245958"/>
            <a:ext cx="880533" cy="801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BA6B9-2F5E-42CF-92EC-B7F22567C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860" y="4195910"/>
            <a:ext cx="846667" cy="9369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027E9E-7522-406F-B76C-BDC4F5E6B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015" y="1042542"/>
            <a:ext cx="756356" cy="6321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0D635A-98E4-4F88-9898-317D947BE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949" y="2116028"/>
            <a:ext cx="722489" cy="68862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2EC29DF-940C-4250-87D4-D416AB6707CA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860C11-7FB6-4FC8-B407-421173E37217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49334E01-2875-497C-86B6-EA7796496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979A70FC-1A4E-4BCC-A2BC-4F4FA286E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8716AF1-7709-47A5-82DC-094C62F7A2F1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811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137075" y="638259"/>
            <a:ext cx="3941391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 A CDRT Communications Plan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endParaRPr lang="en-US"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plan should outline: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endParaRPr lang="en-US"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2BE04C-FE4B-4863-9D47-CF5E64177B75}"/>
              </a:ext>
            </a:extLst>
          </p:cNvPr>
          <p:cNvSpPr txBox="1"/>
          <p:nvPr/>
        </p:nvSpPr>
        <p:spPr>
          <a:xfrm>
            <a:off x="4833257" y="1177413"/>
            <a:ext cx="622662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CDRTs are activated</a:t>
            </a: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CDRTs communicate with each other </a:t>
            </a: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 and how CDRTs can communicate with the National Society</a:t>
            </a: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 and how CDRTs can communicate with the National Disaster Office</a:t>
            </a: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other relevant stakeholders and identify who, how and when these stakeholders should be contacted.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C4FAA4-F1F8-4136-8C4C-7E5969722871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02B8286-FD79-4F82-8167-23A86120E254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1EF0C6D5-F1E0-44D6-A58A-C5CE2C9EC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289EC76B-C58B-4903-871E-A13D2798C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AB157A1-0DEF-4E6A-AAA4-6463EFC50FC8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6106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at night&#10;&#10;Description automatically generated with low confidence">
            <a:extLst>
              <a:ext uri="{FF2B5EF4-FFF2-40B4-BE49-F238E27FC236}">
                <a16:creationId xmlns:a16="http://schemas.microsoft.com/office/drawing/2014/main" id="{E65853C5-AC6C-42F4-80CE-ABCF75164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6" r="5592"/>
          <a:stretch/>
        </p:blipFill>
        <p:spPr>
          <a:xfrm>
            <a:off x="4194579" y="0"/>
            <a:ext cx="7997422" cy="5776496"/>
          </a:xfrm>
          <a:prstGeom prst="rect">
            <a:avLst/>
          </a:prstGeom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256218" y="638259"/>
            <a:ext cx="3665668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Modes Of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endParaRPr lang="en-US"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Runner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Landline Telephones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Cell Phones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Two-way Radios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Electronic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endParaRPr lang="en-US"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ECC465-4BA4-4A5A-9FE6-345BAB78396D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9FC83B0-282B-49F9-BB5E-1E057509CA87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5" name="Picture 14" descr="Logo&#10;&#10;Description automatically generated">
                <a:extLst>
                  <a:ext uri="{FF2B5EF4-FFF2-40B4-BE49-F238E27FC236}">
                    <a16:creationId xmlns:a16="http://schemas.microsoft.com/office/drawing/2014/main" id="{0D4EF7E2-D8F4-4B0B-9F02-87ECB0ABB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C75AB610-5FBB-47E8-AF77-F6D35B7DB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ABCEF83-D3E8-45F1-B7DE-94C8A1AF6896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6229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558FD668-944B-4031-B6BA-197FCDF76F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r="4989"/>
          <a:stretch/>
        </p:blipFill>
        <p:spPr>
          <a:xfrm>
            <a:off x="4194578" y="0"/>
            <a:ext cx="7997422" cy="5776496"/>
          </a:xfrm>
          <a:prstGeom prst="rect">
            <a:avLst/>
          </a:prstGeom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968933" y="638259"/>
            <a:ext cx="2240239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Two Way Radios</a:t>
            </a:r>
            <a:endParaRPr lang="en-US"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endParaRPr lang="en-US"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Are Two 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Way Radios?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CE9E19-AE63-4A21-9449-C3D110534BCE}"/>
              </a:ext>
            </a:extLst>
          </p:cNvPr>
          <p:cNvSpPr/>
          <p:nvPr/>
        </p:nvSpPr>
        <p:spPr>
          <a:xfrm>
            <a:off x="4628015" y="441758"/>
            <a:ext cx="7435348" cy="1672863"/>
          </a:xfrm>
          <a:prstGeom prst="rect">
            <a:avLst/>
          </a:prstGeom>
          <a:solidFill>
            <a:srgbClr val="18B6A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8480B-8EC5-42B0-94CF-434178F36FB8}"/>
              </a:ext>
            </a:extLst>
          </p:cNvPr>
          <p:cNvSpPr txBox="1"/>
          <p:nvPr/>
        </p:nvSpPr>
        <p:spPr>
          <a:xfrm>
            <a:off x="5036432" y="678024"/>
            <a:ext cx="6618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Two-way radios include a variety of devices and are often defined by the frequencies (or channels) they are designed to operate on. Radios capable of more powerful transmissions typically require a license from the Federal Communications Commissions.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3B5387-8906-4B26-A11E-127539815E12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FE88FEC-C1BB-4C16-A73F-EAA852D558E0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59B31F73-9C08-4EE7-B7AD-72BB2FDF6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72AF2A00-7358-46DD-809D-18A8D8F3C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6AB85CF-4E4E-4F50-9D90-A881B504C604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0315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9027B6-D573-4E3A-BFD3-F0B79AD1919B}"/>
              </a:ext>
            </a:extLst>
          </p:cNvPr>
          <p:cNvSpPr txBox="1"/>
          <p:nvPr/>
        </p:nvSpPr>
        <p:spPr>
          <a:xfrm>
            <a:off x="6241143" y="761914"/>
            <a:ext cx="53848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Two-way radios operate by </a:t>
            </a:r>
            <a:r>
              <a:rPr lang="en-US" b="1" dirty="0">
                <a:solidFill>
                  <a:srgbClr val="18B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transmitting and receiving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certain frequencies.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radios, frequencies are typically divided into </a:t>
            </a:r>
            <a:r>
              <a:rPr lang="en-US" b="1" dirty="0">
                <a:solidFill>
                  <a:srgbClr val="18B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discrete channels.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18B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one person can speak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a channel at a time, more channel availability means more conversations can happen in the area.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team is typically </a:t>
            </a:r>
            <a:r>
              <a:rPr lang="en-US" b="1" dirty="0">
                <a:solidFill>
                  <a:srgbClr val="18B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channel to use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part of the communications plan.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9860E-E3EF-436D-8FD0-4A680CE41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327" y="4289872"/>
            <a:ext cx="564203" cy="719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4AE007-3130-4B28-B2E4-A93B379CD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064" y="3119033"/>
            <a:ext cx="634728" cy="726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0B96F-CF75-42F4-93E6-6235B961F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434" y="1936633"/>
            <a:ext cx="803989" cy="6911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F001E0-8BC0-447D-B3D6-B29FB300E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118" y="796548"/>
            <a:ext cx="888620" cy="648833"/>
          </a:xfrm>
          <a:prstGeom prst="rect">
            <a:avLst/>
          </a:prstGeom>
        </p:spPr>
      </p:pic>
      <p:sp>
        <p:nvSpPr>
          <p:cNvPr id="21" name="Google Shape;425;p24">
            <a:extLst>
              <a:ext uri="{FF2B5EF4-FFF2-40B4-BE49-F238E27FC236}">
                <a16:creationId xmlns:a16="http://schemas.microsoft.com/office/drawing/2014/main" id="{6E97213A-8D32-4100-8738-4B21C666D1C0}"/>
              </a:ext>
            </a:extLst>
          </p:cNvPr>
          <p:cNvSpPr txBox="1">
            <a:spLocks/>
          </p:cNvSpPr>
          <p:nvPr/>
        </p:nvSpPr>
        <p:spPr>
          <a:xfrm>
            <a:off x="910875" y="638259"/>
            <a:ext cx="2356353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Two Way Radios</a:t>
            </a:r>
            <a:endParaRPr lang="en-US"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endParaRPr lang="en-US"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Do They Work?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B66B25-202D-42B4-BDDF-58F34A36827F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9FD59-5A0C-45CB-8A57-88273DFC3D58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9" name="Picture 18" descr="Logo&#10;&#10;Description automatically generated">
                <a:extLst>
                  <a:ext uri="{FF2B5EF4-FFF2-40B4-BE49-F238E27FC236}">
                    <a16:creationId xmlns:a16="http://schemas.microsoft.com/office/drawing/2014/main" id="{197640F4-6AAE-4109-83CD-4C29CB864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EA6790C6-C35F-4174-A5C6-F4475B96A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A0D679B-B217-474D-B355-E261265C8B94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4686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910875" y="638259"/>
            <a:ext cx="2356353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Two Way Radios</a:t>
            </a:r>
            <a:endParaRPr lang="en-US"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endParaRPr lang="en-US"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Do They Work?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816E13-1A77-4CD1-AAD2-ACF4CC930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470"/>
          <a:stretch/>
        </p:blipFill>
        <p:spPr>
          <a:xfrm>
            <a:off x="4382767" y="811437"/>
            <a:ext cx="7809233" cy="43214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0EE2E59-F944-4DAE-87DE-E0EE0DC50537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4E9D43-F3B1-457B-9524-1D3D1178A158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FA20C539-74AF-43D2-BAE0-970B266FC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1F3B592D-D014-4E6F-9A78-6835A03AC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6E80438-119F-4690-9C58-5AB41B64185F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1165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hooting an object&#10;&#10;Description automatically generated with low confidence">
            <a:extLst>
              <a:ext uri="{FF2B5EF4-FFF2-40B4-BE49-F238E27FC236}">
                <a16:creationId xmlns:a16="http://schemas.microsoft.com/office/drawing/2014/main" id="{45AA227F-89F3-4341-9B3B-31E39CB40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7804" r="20423" b="7966"/>
          <a:stretch/>
        </p:blipFill>
        <p:spPr>
          <a:xfrm>
            <a:off x="4194578" y="0"/>
            <a:ext cx="7997422" cy="5776496"/>
          </a:xfrm>
          <a:prstGeom prst="rect">
            <a:avLst/>
          </a:prstGeom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212676" y="638259"/>
            <a:ext cx="3793268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Tips On Using Two-Way Radios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EEC001-125C-4AEC-8CCC-0B245F1F07FE}"/>
              </a:ext>
            </a:extLst>
          </p:cNvPr>
          <p:cNvSpPr/>
          <p:nvPr/>
        </p:nvSpPr>
        <p:spPr>
          <a:xfrm>
            <a:off x="4499322" y="3597825"/>
            <a:ext cx="7435348" cy="1772461"/>
          </a:xfrm>
          <a:prstGeom prst="rect">
            <a:avLst/>
          </a:prstGeom>
          <a:solidFill>
            <a:srgbClr val="18B6A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6B8C57-B6A0-4CE5-9B2F-D84632ABAEC3}"/>
              </a:ext>
            </a:extLst>
          </p:cNvPr>
          <p:cNvSpPr txBox="1"/>
          <p:nvPr/>
        </p:nvSpPr>
        <p:spPr>
          <a:xfrm>
            <a:off x="4659086" y="3695593"/>
            <a:ext cx="68217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channel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 the Push-to-talk button when speaking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across the radio microphone rather than directly into it.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the antenna in a vertical position when talking.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 the push-to-talk button when done speaking.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090FBC-1AF1-4D55-9B7F-F2765FC3B330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E647FBF-0639-4D6A-B4B1-19DE42717C85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8" name="Picture 17" descr="Logo&#10;&#10;Description automatically generated">
                <a:extLst>
                  <a:ext uri="{FF2B5EF4-FFF2-40B4-BE49-F238E27FC236}">
                    <a16:creationId xmlns:a16="http://schemas.microsoft.com/office/drawing/2014/main" id="{B7727420-E415-4CCF-997C-C9F469C6B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7048EF56-EC95-4A76-9BCE-822DBD8BB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6FA9257-AA34-4C06-8827-9C92D0C05DB5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4241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954418" y="638259"/>
            <a:ext cx="226926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Phonetic Alphabet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72D6F52-A034-4234-81EB-1163DE7057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963201"/>
              </p:ext>
            </p:extLst>
          </p:nvPr>
        </p:nvGraphicFramePr>
        <p:xfrm>
          <a:off x="4703128" y="677450"/>
          <a:ext cx="7075620" cy="441624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836158">
                  <a:extLst>
                    <a:ext uri="{9D8B030D-6E8A-4147-A177-3AD203B41FA5}">
                      <a16:colId xmlns:a16="http://schemas.microsoft.com/office/drawing/2014/main" val="147381356"/>
                    </a:ext>
                  </a:extLst>
                </a:gridCol>
                <a:gridCol w="2845019">
                  <a:extLst>
                    <a:ext uri="{9D8B030D-6E8A-4147-A177-3AD203B41FA5}">
                      <a16:colId xmlns:a16="http://schemas.microsoft.com/office/drawing/2014/main" val="1341608980"/>
                    </a:ext>
                  </a:extLst>
                </a:gridCol>
                <a:gridCol w="1394443">
                  <a:extLst>
                    <a:ext uri="{9D8B030D-6E8A-4147-A177-3AD203B41FA5}">
                      <a16:colId xmlns:a16="http://schemas.microsoft.com/office/drawing/2014/main" val="98471751"/>
                    </a:ext>
                  </a:extLst>
                </a:gridCol>
              </a:tblGrid>
              <a:tr h="301446">
                <a:tc gridSpan="3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rgbClr val="18B6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Phonetic Alphabet</a:t>
                      </a:r>
                      <a:endParaRPr lang="en-GB" sz="1800" b="1" dirty="0">
                        <a:solidFill>
                          <a:srgbClr val="18B6A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08577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A--Alfa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B--Bravo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C--Charlie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D--Delta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E--Echo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F--Foxtrot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G--Golf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H--Hotel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I--India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J--Juliet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K--Kilo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L--Lima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M--Mike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N--</a:t>
                      </a:r>
                      <a:r>
                        <a:rPr lang="es-E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O--Oscar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P--Papa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Q--Quebec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R--Romeo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S--Sierra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T--Tango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U--Uniform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V--Victor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W--Whiskey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X--X-ray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Y--Yankee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Z--Zulu 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400" cap="sm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5106438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60CC8E84-8E28-4E32-ACE6-BF045E804E47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78F5221-6958-44B2-984C-31E749B92746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69EFAE5D-4E2B-4E07-A7B1-BA061549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83F06501-6EAB-41A4-9ABF-613D04491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A4D0C43-32CD-4F83-A10E-F817775E3FA7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0229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black&#10;&#10;Description automatically generated">
            <a:extLst>
              <a:ext uri="{FF2B5EF4-FFF2-40B4-BE49-F238E27FC236}">
                <a16:creationId xmlns:a16="http://schemas.microsoft.com/office/drawing/2014/main" id="{A79D0E71-0201-408E-A903-A7BF09A3E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56" y="0"/>
            <a:ext cx="8664744" cy="5776496"/>
          </a:xfrm>
          <a:prstGeom prst="rect">
            <a:avLst/>
          </a:prstGeom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280871" y="638259"/>
            <a:ext cx="3748710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Communicating In A Disaster :</a:t>
            </a:r>
            <a:b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Effective Messaging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3A3658-C76C-46C3-B0F7-E48F1227660F}"/>
              </a:ext>
            </a:extLst>
          </p:cNvPr>
          <p:cNvSpPr/>
          <p:nvPr/>
        </p:nvSpPr>
        <p:spPr>
          <a:xfrm>
            <a:off x="4499322" y="1081504"/>
            <a:ext cx="7435348" cy="3474929"/>
          </a:xfrm>
          <a:prstGeom prst="rect">
            <a:avLst/>
          </a:prstGeom>
          <a:solidFill>
            <a:srgbClr val="18B6A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8322F0-2880-4902-B791-312211F38752}"/>
              </a:ext>
            </a:extLst>
          </p:cNvPr>
          <p:cNvSpPr txBox="1"/>
          <p:nvPr/>
        </p:nvSpPr>
        <p:spPr>
          <a:xfrm>
            <a:off x="4945796" y="1305042"/>
            <a:ext cx="6103256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Be Simple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Communicate The Threat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Provide A Call To Action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Be Accessible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Reach Out To As Many People As Possible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Never Cause Harm Or Create A Panic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Coordinate With Others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19FC1F-686A-4AD4-847C-880D8ACDE77B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2AC7EA-B1E7-4C36-8418-FD0ABFEEA6A9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8" name="Picture 17" descr="Logo&#10;&#10;Description automatically generated">
                <a:extLst>
                  <a:ext uri="{FF2B5EF4-FFF2-40B4-BE49-F238E27FC236}">
                    <a16:creationId xmlns:a16="http://schemas.microsoft.com/office/drawing/2014/main" id="{A5045789-7F70-427E-A8E7-952CFC2C8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BC6E0E4E-A309-4602-8681-235DF572F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206055E-EC5D-41A1-BD14-A8BC44E24626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072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03;p9">
            <a:extLst>
              <a:ext uri="{FF2B5EF4-FFF2-40B4-BE49-F238E27FC236}">
                <a16:creationId xmlns:a16="http://schemas.microsoft.com/office/drawing/2014/main" id="{2A057D81-C5A2-4A0E-8630-C3C262A78FCB}"/>
              </a:ext>
            </a:extLst>
          </p:cNvPr>
          <p:cNvSpPr/>
          <p:nvPr/>
        </p:nvSpPr>
        <p:spPr>
          <a:xfrm>
            <a:off x="0" y="0"/>
            <a:ext cx="12192000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9;p2">
            <a:extLst>
              <a:ext uri="{FF2B5EF4-FFF2-40B4-BE49-F238E27FC236}">
                <a16:creationId xmlns:a16="http://schemas.microsoft.com/office/drawing/2014/main" id="{B3E28F4F-91BC-4DE7-809C-ABD2D2A587B2}"/>
              </a:ext>
            </a:extLst>
          </p:cNvPr>
          <p:cNvSpPr/>
          <p:nvPr/>
        </p:nvSpPr>
        <p:spPr>
          <a:xfrm>
            <a:off x="633576" y="1512883"/>
            <a:ext cx="409056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endParaRPr sz="4000" dirty="0"/>
          </a:p>
        </p:txBody>
      </p:sp>
      <p:sp>
        <p:nvSpPr>
          <p:cNvPr id="6" name="Google Shape;120;p2">
            <a:extLst>
              <a:ext uri="{FF2B5EF4-FFF2-40B4-BE49-F238E27FC236}">
                <a16:creationId xmlns:a16="http://schemas.microsoft.com/office/drawing/2014/main" id="{0B466ED9-8277-48F0-973E-1C8401BB2B36}"/>
              </a:ext>
            </a:extLst>
          </p:cNvPr>
          <p:cNvSpPr/>
          <p:nvPr/>
        </p:nvSpPr>
        <p:spPr>
          <a:xfrm>
            <a:off x="1167265" y="2275444"/>
            <a:ext cx="10713083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Understand communication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to communicate effectively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Understand Community Engagement and Accountability (CEA) 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Assess barriers to effective communication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 to communicate in times of disaster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Understand what is a two-way radio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Understand the basics of using a two-way radio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00A57C-76F8-441A-81C9-C48B4FA75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76" y="519479"/>
            <a:ext cx="1067378" cy="92333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FC794F-ABD0-4477-9D43-4AD7EAA571E4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14C66A7-C47F-4AFA-B026-5663D4D9177A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3" name="Picture 12" descr="Logo&#10;&#10;Description automatically generated">
                <a:extLst>
                  <a:ext uri="{FF2B5EF4-FFF2-40B4-BE49-F238E27FC236}">
                    <a16:creationId xmlns:a16="http://schemas.microsoft.com/office/drawing/2014/main" id="{F5194739-61A4-402D-8A5E-D0D27396A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">
                <a:extLst>
                  <a:ext uri="{FF2B5EF4-FFF2-40B4-BE49-F238E27FC236}">
                    <a16:creationId xmlns:a16="http://schemas.microsoft.com/office/drawing/2014/main" id="{F3BAC1D6-B393-46D6-9D75-FE72626A9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FB1EAA5-EECF-4763-AE95-5D9F7718F1BD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1018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black&#10;&#10;Description automatically generated">
            <a:extLst>
              <a:ext uri="{FF2B5EF4-FFF2-40B4-BE49-F238E27FC236}">
                <a16:creationId xmlns:a16="http://schemas.microsoft.com/office/drawing/2014/main" id="{A79D0E71-0201-408E-A903-A7BF09A3E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56" y="0"/>
            <a:ext cx="8664744" cy="5776496"/>
          </a:xfrm>
          <a:prstGeom prst="rect">
            <a:avLst/>
          </a:prstGeom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698230" y="638259"/>
            <a:ext cx="2781643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Working 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Others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3A3658-C76C-46C3-B0F7-E48F1227660F}"/>
              </a:ext>
            </a:extLst>
          </p:cNvPr>
          <p:cNvSpPr/>
          <p:nvPr/>
        </p:nvSpPr>
        <p:spPr>
          <a:xfrm>
            <a:off x="4499322" y="1081504"/>
            <a:ext cx="7435348" cy="3474929"/>
          </a:xfrm>
          <a:prstGeom prst="rect">
            <a:avLst/>
          </a:prstGeom>
          <a:solidFill>
            <a:srgbClr val="18B6A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8322F0-2880-4902-B791-312211F38752}"/>
              </a:ext>
            </a:extLst>
          </p:cNvPr>
          <p:cNvSpPr txBox="1"/>
          <p:nvPr/>
        </p:nvSpPr>
        <p:spPr>
          <a:xfrm>
            <a:off x="4807999" y="1387807"/>
            <a:ext cx="69195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Be aware </a:t>
            </a:r>
            <a:r>
              <a:rPr lang="en-US" dirty="0">
                <a:solidFill>
                  <a:schemeClr val="bg1"/>
                </a:solidFill>
              </a:rPr>
              <a:t>of information being circulated it can become contradictory and disruptive causing isolation and fear among the affected communities.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Find out </a:t>
            </a:r>
            <a:r>
              <a:rPr lang="en-US" dirty="0">
                <a:solidFill>
                  <a:schemeClr val="bg1"/>
                </a:solidFill>
              </a:rPr>
              <a:t>if there is an existing CEA group and join. This allows for sharing of information and improved planning on needs and state of local media and communications.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Coordinate</a:t>
            </a:r>
            <a:r>
              <a:rPr lang="en-US" dirty="0">
                <a:solidFill>
                  <a:schemeClr val="bg1"/>
                </a:solidFill>
              </a:rPr>
              <a:t> with other departments in your NS and be aware of the information shared as this will provide for better CEA involvement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43A85A-AFE7-4003-9F57-270AAC8FD7A8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54984C1-D8C1-4BF6-8F9D-B555429450AA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8" name="Picture 17" descr="Logo&#10;&#10;Description automatically generated">
                <a:extLst>
                  <a:ext uri="{FF2B5EF4-FFF2-40B4-BE49-F238E27FC236}">
                    <a16:creationId xmlns:a16="http://schemas.microsoft.com/office/drawing/2014/main" id="{7452D076-34AA-4D99-83ED-EA4335CAC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F7D6D2E0-3FE8-4BF5-ABF6-EFB82A710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B33BE2C-31DD-457A-83FE-2F0B2A7853A4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0088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F1EC88B5-C51B-4CD4-A931-78AF3AECB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r="4989"/>
          <a:stretch/>
        </p:blipFill>
        <p:spPr>
          <a:xfrm>
            <a:off x="4194578" y="0"/>
            <a:ext cx="7997422" cy="5776496"/>
          </a:xfrm>
          <a:prstGeom prst="rect">
            <a:avLst/>
          </a:prstGeom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254680" y="638259"/>
            <a:ext cx="3801092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Activity: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Exercise On Communication In Disasters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3A3658-C76C-46C3-B0F7-E48F1227660F}"/>
              </a:ext>
            </a:extLst>
          </p:cNvPr>
          <p:cNvSpPr/>
          <p:nvPr/>
        </p:nvSpPr>
        <p:spPr>
          <a:xfrm>
            <a:off x="4499322" y="1081504"/>
            <a:ext cx="7435348" cy="3911410"/>
          </a:xfrm>
          <a:prstGeom prst="rect">
            <a:avLst/>
          </a:prstGeom>
          <a:solidFill>
            <a:srgbClr val="18B6A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8322F0-2880-4902-B791-312211F38752}"/>
              </a:ext>
            </a:extLst>
          </p:cNvPr>
          <p:cNvSpPr txBox="1"/>
          <p:nvPr/>
        </p:nvSpPr>
        <p:spPr>
          <a:xfrm>
            <a:off x="4807999" y="1329049"/>
            <a:ext cx="69195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BEFORE: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would you approach community members to support you as a CDRT to respond in emergencies within the community?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DURING: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Then, identify a risk such as Flooding, Fires or landslides, whereby you will need to list 3 appropriate channels of communicating to community members  about the hazard and danger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AFTER: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Discuss a proper method to collect feedback and complaints in their community.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18C001-0AA1-4B95-A675-B86BBD970958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C61252-F9AA-446F-AC6C-0216C9FDDECC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6564F49C-7DF2-4921-9AB1-CEA1B73F8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2A9B711B-8D99-4AC0-A193-EA29D8614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ADE04A2-56A9-40C6-A0BD-2C8DAD635C10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417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42"/>
          <p:cNvGrpSpPr/>
          <p:nvPr/>
        </p:nvGrpSpPr>
        <p:grpSpPr>
          <a:xfrm>
            <a:off x="609600" y="2055554"/>
            <a:ext cx="4403225" cy="1924240"/>
            <a:chOff x="513332" y="2541743"/>
            <a:chExt cx="4403225" cy="1924240"/>
          </a:xfrm>
        </p:grpSpPr>
        <p:sp>
          <p:nvSpPr>
            <p:cNvPr id="607" name="Google Shape;607;p42"/>
            <p:cNvSpPr/>
            <p:nvPr/>
          </p:nvSpPr>
          <p:spPr>
            <a:xfrm>
              <a:off x="513332" y="2541743"/>
              <a:ext cx="343581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18B6A5"/>
                  </a:solidFill>
                  <a:latin typeface="Arial"/>
                  <a:ea typeface="Arial"/>
                  <a:cs typeface="Arial"/>
                  <a:sym typeface="Arial"/>
                </a:rPr>
                <a:t>Get Involved</a:t>
              </a:r>
              <a:endParaRPr sz="4000" b="1" i="0" dirty="0">
                <a:solidFill>
                  <a:srgbClr val="18B6A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513332" y="3376454"/>
              <a:ext cx="4403225" cy="1089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There are many ways of becoming a part  of the world’s largest humanitarian network</a:t>
              </a:r>
              <a:endParaRPr/>
            </a:p>
          </p:txBody>
        </p:sp>
      </p:grpSp>
      <p:sp>
        <p:nvSpPr>
          <p:cNvPr id="609" name="Google Shape;609;p42"/>
          <p:cNvSpPr/>
          <p:nvPr/>
        </p:nvSpPr>
        <p:spPr>
          <a:xfrm>
            <a:off x="5718174" y="1037305"/>
            <a:ext cx="586422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8B6A5"/>
                </a:solidFill>
                <a:latin typeface="Arial"/>
                <a:ea typeface="Arial"/>
                <a:cs typeface="Arial"/>
                <a:sym typeface="Arial"/>
              </a:rPr>
              <a:t>Volunteer, Donate, Join Us In Partnership,</a:t>
            </a:r>
            <a:r>
              <a:rPr lang="en-US" sz="1800" dirty="0">
                <a:solidFill>
                  <a:srgbClr val="E42D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 share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 appeals and stories on social media. Find out more about IFRC, and learn how to contact your National Red Cross or Red Crescent Society, at </a:t>
            </a:r>
            <a:r>
              <a:rPr lang="en-US" sz="1800" dirty="0">
                <a:solidFill>
                  <a:srgbClr val="18B6A5"/>
                </a:solidFill>
                <a:latin typeface="Arial"/>
                <a:ea typeface="Arial"/>
                <a:cs typeface="Arial"/>
                <a:sym typeface="Arial"/>
              </a:rPr>
              <a:t>www.ifrc.org</a:t>
            </a:r>
            <a:endParaRPr dirty="0">
              <a:solidFill>
                <a:srgbClr val="18B6A5"/>
              </a:solidFill>
            </a:endParaRPr>
          </a:p>
        </p:txBody>
      </p:sp>
      <p:sp>
        <p:nvSpPr>
          <p:cNvPr id="610" name="Google Shape;610;p42"/>
          <p:cNvSpPr/>
          <p:nvPr/>
        </p:nvSpPr>
        <p:spPr>
          <a:xfrm>
            <a:off x="5718174" y="3337959"/>
            <a:ext cx="440322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P.O. Box 303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CH-1211 Geneva 19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Switzerland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Telephone: +41 22 730 4222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Fax: +41 22 730 4200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Email: secretariat@ifrc.org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Website: www.ifrc.org</a:t>
            </a:r>
            <a:endParaRPr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EB9CDA7-DE1F-405F-923B-A80009B89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5" y="3921174"/>
            <a:ext cx="2506687" cy="11322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lose up of a camera&#10;&#10;Description automatically generated">
            <a:extLst>
              <a:ext uri="{FF2B5EF4-FFF2-40B4-BE49-F238E27FC236}">
                <a16:creationId xmlns:a16="http://schemas.microsoft.com/office/drawing/2014/main" id="{62AF4EBE-B912-4260-AC4D-40F5D2F0D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614" y="0"/>
            <a:ext cx="8427386" cy="5800779"/>
          </a:xfrm>
          <a:prstGeom prst="rect">
            <a:avLst/>
          </a:prstGeom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311653" y="638259"/>
            <a:ext cx="3697639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Is Communication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endParaRPr lang="en-US"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process by which information is exchanged between individuals through a common system of symbols, signs, or </a:t>
            </a:r>
            <a:r>
              <a:rPr lang="en-US" sz="1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behaviour</a:t>
            </a: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endParaRPr lang="en-US"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its simplest form, it can be defined as an exchange of information. 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C014F4-B3BA-4DDE-9665-D02354D569B4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C90967-06F6-430C-93B1-9F3A0D8AE491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5" name="Picture 14" descr="Logo&#10;&#10;Description automatically generated">
                <a:extLst>
                  <a:ext uri="{FF2B5EF4-FFF2-40B4-BE49-F238E27FC236}">
                    <a16:creationId xmlns:a16="http://schemas.microsoft.com/office/drawing/2014/main" id="{44D755BB-C393-4D0B-89D4-6E5B0A0F4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FACDB1B1-FB38-4C7F-9D76-ED25F9D92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6F81F6-4713-4365-82A1-F41FCC8E681C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5600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311653" y="638259"/>
            <a:ext cx="3697639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Communicating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Appropriately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endParaRPr lang="en-US"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 skills are needed for transferring information for different phases of an emergency.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1109E-7FDF-4334-9B8D-FEE634614A1F}"/>
              </a:ext>
            </a:extLst>
          </p:cNvPr>
          <p:cNvSpPr txBox="1"/>
          <p:nvPr/>
        </p:nvSpPr>
        <p:spPr>
          <a:xfrm>
            <a:off x="4712676" y="1732394"/>
            <a:ext cx="610537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8B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CDRTs  MUST CONSIDER: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Preferred method of communicating in the community</a:t>
            </a: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Timeliness of communicating</a:t>
            </a: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Vulnerable Groups</a:t>
            </a:r>
          </a:p>
          <a:p>
            <a:pPr>
              <a:buClr>
                <a:srgbClr val="18B6A5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Appropriate communication tools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98A5F6-415A-4EC0-BD3A-A1623A4219AD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DF8AF8D-D528-4C60-91E7-8E793D59A675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CADE8503-3140-43EE-BFAF-99E349860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B5983BC0-01A5-4CB3-BCD8-DA13300EC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F2A9AC6-F617-432D-AB61-0C85BF840693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9205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5EB40F54-3C9E-4D51-937B-8E142E1D7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13958" b="35145"/>
          <a:stretch/>
        </p:blipFill>
        <p:spPr>
          <a:xfrm>
            <a:off x="3794197" y="0"/>
            <a:ext cx="8397804" cy="5776496"/>
          </a:xfrm>
          <a:prstGeom prst="rect">
            <a:avLst/>
          </a:prstGeom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311653" y="638259"/>
            <a:ext cx="3697639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is Community Engagement &amp; Accountability (CEA)?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4BAC7B-C72D-4C22-AA01-483AB8C3B3A4}"/>
              </a:ext>
            </a:extLst>
          </p:cNvPr>
          <p:cNvSpPr/>
          <p:nvPr/>
        </p:nvSpPr>
        <p:spPr>
          <a:xfrm>
            <a:off x="4628015" y="296614"/>
            <a:ext cx="7435348" cy="1672863"/>
          </a:xfrm>
          <a:prstGeom prst="rect">
            <a:avLst/>
          </a:prstGeom>
          <a:solidFill>
            <a:srgbClr val="18B6A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1109E-7FDF-4334-9B8D-FEE634614A1F}"/>
              </a:ext>
            </a:extLst>
          </p:cNvPr>
          <p:cNvSpPr txBox="1"/>
          <p:nvPr/>
        </p:nvSpPr>
        <p:spPr>
          <a:xfrm>
            <a:off x="5382280" y="532880"/>
            <a:ext cx="62601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8B6A5"/>
              </a:buClr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an approach used by the Red Cross to ensure that communities are at the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work being done by integrating communication and participation throughout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cycles and operations.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BF1E26-3235-45A9-B1D6-2A4A1F218A8C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7C4E-8F4C-407E-A113-491EF19650BB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8" name="Picture 17" descr="Logo&#10;&#10;Description automatically generated">
                <a:extLst>
                  <a:ext uri="{FF2B5EF4-FFF2-40B4-BE49-F238E27FC236}">
                    <a16:creationId xmlns:a16="http://schemas.microsoft.com/office/drawing/2014/main" id="{A750FEFE-71CC-4096-B541-FBD8B1A2E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E7C95947-B990-466A-95B0-6E731A30B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9D697A-57F5-4130-A494-8D57B31FECFA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4851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648195" y="638259"/>
            <a:ext cx="2881713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Why is CEA Important?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943C2A-D331-483B-9399-8A673A57D27B}"/>
              </a:ext>
            </a:extLst>
          </p:cNvPr>
          <p:cNvSpPr txBox="1"/>
          <p:nvPr/>
        </p:nvSpPr>
        <p:spPr>
          <a:xfrm>
            <a:off x="5092504" y="783395"/>
            <a:ext cx="6105378" cy="42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/>
              <a:t>Leads to better, </a:t>
            </a:r>
            <a:r>
              <a:rPr lang="en-US" b="1" dirty="0">
                <a:solidFill>
                  <a:srgbClr val="18B6A5"/>
                </a:solidFill>
              </a:rPr>
              <a:t>more effective</a:t>
            </a:r>
            <a:r>
              <a:rPr lang="en-US" dirty="0"/>
              <a:t> programming</a:t>
            </a:r>
          </a:p>
          <a:p>
            <a:pPr marL="285750" indent="-285750">
              <a:lnSpc>
                <a:spcPct val="150000"/>
              </a:lnSpc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/>
              <a:t>Improves </a:t>
            </a:r>
            <a:r>
              <a:rPr lang="en-US" b="1" dirty="0">
                <a:solidFill>
                  <a:srgbClr val="18B6A5"/>
                </a:solidFill>
              </a:rPr>
              <a:t>acceptance and trust</a:t>
            </a:r>
          </a:p>
          <a:p>
            <a:pPr marL="285750" indent="-285750">
              <a:lnSpc>
                <a:spcPct val="150000"/>
              </a:lnSpc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8B6A5"/>
                </a:solidFill>
              </a:rPr>
              <a:t>Feedback and complaints</a:t>
            </a:r>
            <a:r>
              <a:rPr lang="en-US" dirty="0"/>
              <a:t> are good.</a:t>
            </a:r>
          </a:p>
          <a:p>
            <a:pPr marL="285750" indent="-285750">
              <a:lnSpc>
                <a:spcPct val="150000"/>
              </a:lnSpc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/>
              <a:t>Help to </a:t>
            </a:r>
            <a:r>
              <a:rPr lang="en-US" b="1" dirty="0">
                <a:solidFill>
                  <a:srgbClr val="18B6A5"/>
                </a:solidFill>
              </a:rPr>
              <a:t>saves lives.</a:t>
            </a:r>
          </a:p>
          <a:p>
            <a:pPr marL="285750" indent="-285750">
              <a:lnSpc>
                <a:spcPct val="150000"/>
              </a:lnSpc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/>
              <a:t>Empower people and builds </a:t>
            </a:r>
            <a:r>
              <a:rPr lang="en-US" b="1" dirty="0">
                <a:solidFill>
                  <a:srgbClr val="18B6A5"/>
                </a:solidFill>
              </a:rPr>
              <a:t>community resilience.</a:t>
            </a:r>
          </a:p>
          <a:p>
            <a:pPr marL="285750" indent="-285750">
              <a:lnSpc>
                <a:spcPct val="150000"/>
              </a:lnSpc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/>
              <a:t>Supports </a:t>
            </a:r>
            <a:r>
              <a:rPr lang="en-US" b="1" dirty="0">
                <a:solidFill>
                  <a:srgbClr val="18B6A5"/>
                </a:solidFill>
              </a:rPr>
              <a:t>positive behavior </a:t>
            </a:r>
            <a:r>
              <a:rPr lang="en-US" dirty="0"/>
              <a:t>and social change.</a:t>
            </a:r>
          </a:p>
          <a:p>
            <a:pPr marL="285750" indent="-285750">
              <a:lnSpc>
                <a:spcPct val="150000"/>
              </a:lnSpc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Recognises</a:t>
            </a:r>
            <a:r>
              <a:rPr lang="en-US" dirty="0"/>
              <a:t> the community as </a:t>
            </a:r>
            <a:r>
              <a:rPr lang="en-US" b="1" dirty="0">
                <a:solidFill>
                  <a:srgbClr val="18B6A5"/>
                </a:solidFill>
              </a:rPr>
              <a:t>experts and partners.</a:t>
            </a:r>
          </a:p>
          <a:p>
            <a:pPr marL="285750" indent="-285750">
              <a:lnSpc>
                <a:spcPct val="150000"/>
              </a:lnSpc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8B6A5"/>
                </a:solidFill>
              </a:rPr>
              <a:t>Supports NS</a:t>
            </a:r>
            <a:r>
              <a:rPr lang="en-US" dirty="0"/>
              <a:t> to fulfil their auxiliary role.</a:t>
            </a:r>
          </a:p>
          <a:p>
            <a:pPr marL="285750" indent="-285750">
              <a:lnSpc>
                <a:spcPct val="150000"/>
              </a:lnSpc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/>
              <a:t>Contributes to </a:t>
            </a:r>
            <a:r>
              <a:rPr lang="en-US" b="1" dirty="0">
                <a:solidFill>
                  <a:srgbClr val="18B6A5"/>
                </a:solidFill>
              </a:rPr>
              <a:t>“do no harm” </a:t>
            </a:r>
            <a:r>
              <a:rPr lang="en-US" dirty="0"/>
              <a:t>programming.</a:t>
            </a:r>
          </a:p>
          <a:p>
            <a:pPr marL="285750" indent="-285750">
              <a:lnSpc>
                <a:spcPct val="150000"/>
              </a:lnSpc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/>
              <a:t>Helps to manage </a:t>
            </a:r>
            <a:r>
              <a:rPr lang="en-US" b="1" dirty="0">
                <a:solidFill>
                  <a:srgbClr val="18B6A5"/>
                </a:solidFill>
              </a:rPr>
              <a:t>community expectations.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3C86A5-5E20-4135-A835-5FE074B6599C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45ED80-03F2-43C2-B3AE-26690193648D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AE307565-36B1-4EA9-A111-0D41D19609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139DC286-A7C9-4340-AA5E-2BC0DE157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F89F05-826B-4BDA-B7CA-91FBC0B95CF8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802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itting in a classroom&#10;&#10;Description automatically generated with low confidence">
            <a:extLst>
              <a:ext uri="{FF2B5EF4-FFF2-40B4-BE49-F238E27FC236}">
                <a16:creationId xmlns:a16="http://schemas.microsoft.com/office/drawing/2014/main" id="{9DC5EC8B-B920-4463-9810-9AA6BEF48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r="7529"/>
          <a:stretch/>
        </p:blipFill>
        <p:spPr>
          <a:xfrm>
            <a:off x="4194578" y="0"/>
            <a:ext cx="7997422" cy="5776496"/>
          </a:xfrm>
          <a:prstGeom prst="rect">
            <a:avLst/>
          </a:prstGeom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382034" y="638259"/>
            <a:ext cx="3546383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CEA Contributes To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A927A1-0B26-4AF1-8A22-C60BF4EF8733}"/>
              </a:ext>
            </a:extLst>
          </p:cNvPr>
          <p:cNvSpPr/>
          <p:nvPr/>
        </p:nvSpPr>
        <p:spPr>
          <a:xfrm>
            <a:off x="4628015" y="3743378"/>
            <a:ext cx="7435348" cy="1672863"/>
          </a:xfrm>
          <a:prstGeom prst="rect">
            <a:avLst/>
          </a:prstGeom>
          <a:solidFill>
            <a:srgbClr val="18B6A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943C2A-D331-483B-9399-8A673A57D27B}"/>
              </a:ext>
            </a:extLst>
          </p:cNvPr>
          <p:cNvSpPr txBox="1"/>
          <p:nvPr/>
        </p:nvSpPr>
        <p:spPr>
          <a:xfrm>
            <a:off x="5092504" y="3979644"/>
            <a:ext cx="6105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Stronger Accountability To Communities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Safer Access And Acceptance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Sustainable &amp; Community Driven </a:t>
            </a:r>
            <a:r>
              <a:rPr lang="en-US" dirty="0" err="1">
                <a:solidFill>
                  <a:schemeClr val="bg1"/>
                </a:solidFill>
              </a:rPr>
              <a:t>Programmes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More Resilient Communities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7D2356-2DD0-43A4-BE88-16E9C5F411DB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D4E1637-8B3B-46B7-B6AF-8DF9790B1D9A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8CF696B4-B8B2-491B-96FB-BF2E1C608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19531767-783A-4491-BF23-89EC1B9E8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96EC371-1118-4D7B-8671-0CF807AA5D81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263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382034" y="638259"/>
            <a:ext cx="3546383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CEA Contributes To</a:t>
            </a:r>
          </a:p>
        </p:txBody>
      </p:sp>
      <p:graphicFrame>
        <p:nvGraphicFramePr>
          <p:cNvPr id="16" name="Content Placeholder 11">
            <a:extLst>
              <a:ext uri="{FF2B5EF4-FFF2-40B4-BE49-F238E27FC236}">
                <a16:creationId xmlns:a16="http://schemas.microsoft.com/office/drawing/2014/main" id="{952C32F1-B3A8-427F-8F06-A0837526CA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962407"/>
              </p:ext>
            </p:extLst>
          </p:nvPr>
        </p:nvGraphicFramePr>
        <p:xfrm>
          <a:off x="5225092" y="0"/>
          <a:ext cx="5132302" cy="5781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8911" imgH="7543485" progId="AcroExch.Document.DC">
                  <p:embed/>
                </p:oleObj>
              </mc:Choice>
              <mc:Fallback>
                <p:oleObj name="Acrobat Document" r:id="rId2" imgW="5828911" imgH="7543485" progId="AcroExch.Document.DC">
                  <p:embed/>
                  <p:pic>
                    <p:nvPicPr>
                      <p:cNvPr id="16" name="Content Placeholder 11">
                        <a:extLst>
                          <a:ext uri="{FF2B5EF4-FFF2-40B4-BE49-F238E27FC236}">
                            <a16:creationId xmlns:a16="http://schemas.microsoft.com/office/drawing/2014/main" id="{952C32F1-B3A8-427F-8F06-A0837526CA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25092" y="0"/>
                        <a:ext cx="5132302" cy="5781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CFE63B50-ED4C-4AB7-B2B1-F9A64699EF7C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EB9781A-3226-46F5-B28C-3A10BD191CB1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5" name="Picture 14" descr="Logo&#10;&#10;Description automatically generated">
                <a:extLst>
                  <a:ext uri="{FF2B5EF4-FFF2-40B4-BE49-F238E27FC236}">
                    <a16:creationId xmlns:a16="http://schemas.microsoft.com/office/drawing/2014/main" id="{396F1CDD-EC85-413A-B1A5-A2E8D1C5E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7DC2FE53-9FD3-4027-A0C5-7403DC35B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EE52755-7915-4FEF-B586-8DC14AF2D621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26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18B6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5;p24">
            <a:extLst>
              <a:ext uri="{FF2B5EF4-FFF2-40B4-BE49-F238E27FC236}">
                <a16:creationId xmlns:a16="http://schemas.microsoft.com/office/drawing/2014/main" id="{D26F5957-57F3-4425-BDE0-6350260C42A7}"/>
              </a:ext>
            </a:extLst>
          </p:cNvPr>
          <p:cNvSpPr txBox="1">
            <a:spLocks/>
          </p:cNvSpPr>
          <p:nvPr/>
        </p:nvSpPr>
        <p:spPr>
          <a:xfrm>
            <a:off x="241907" y="638259"/>
            <a:ext cx="3694290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Let’s Talk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Communicating Before A Disaster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2BE04C-FE4B-4863-9D47-CF5E64177B75}"/>
              </a:ext>
            </a:extLst>
          </p:cNvPr>
          <p:cNvSpPr txBox="1"/>
          <p:nvPr/>
        </p:nvSpPr>
        <p:spPr>
          <a:xfrm>
            <a:off x="5460714" y="761914"/>
            <a:ext cx="661517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Ensure Community Participation &amp; Feedback</a:t>
            </a: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Share information that meet their needs and are relevant.</a:t>
            </a: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Include all groups in discussions</a:t>
            </a: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Establish a feedback system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Encourage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&amp; Social Change Communication</a:t>
            </a: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Encourage open discussions that allow insight into perceptions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behaviours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Help communities adopt safer and healthier practices.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Use Community-based Information To Help With Advocacy</a:t>
            </a:r>
          </a:p>
          <a:p>
            <a:pPr marL="285750" indent="-285750">
              <a:buClr>
                <a:srgbClr val="18B6A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Help communities understand how to use their knowledge and information to speak out about issues that affect them and make their voices heard.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05D1F-106D-4B25-BC3C-6F9F20D01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59" y="2566871"/>
            <a:ext cx="993422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AD9079-9694-41F2-8E09-BA745F68E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625" y="761914"/>
            <a:ext cx="824089" cy="948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F5F840-3740-4147-8073-9C4CDB9D4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024" y="4337961"/>
            <a:ext cx="1027289" cy="92568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7BD2AB2-1946-4D37-98C6-4BEC0E5DD98C}"/>
              </a:ext>
            </a:extLst>
          </p:cNvPr>
          <p:cNvGrpSpPr/>
          <p:nvPr/>
        </p:nvGrpSpPr>
        <p:grpSpPr>
          <a:xfrm>
            <a:off x="-83763" y="5735192"/>
            <a:ext cx="4251846" cy="1132259"/>
            <a:chOff x="-3942" y="5736777"/>
            <a:chExt cx="4251846" cy="113225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40DBEDA-B71C-46F5-8F64-440E5E3A0591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3ED68156-B53E-4CA7-A216-B73112B7F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8" name="Picture 17" descr="Logo&#10;&#10;Description automatically generated">
                <a:extLst>
                  <a:ext uri="{FF2B5EF4-FFF2-40B4-BE49-F238E27FC236}">
                    <a16:creationId xmlns:a16="http://schemas.microsoft.com/office/drawing/2014/main" id="{15CD162D-6EF4-4375-8F19-3F60E1F15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2746187-DCB1-4063-B2B7-10E10C2B95F1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8899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4471</TotalTime>
  <Words>1035</Words>
  <Application>Microsoft Office PowerPoint</Application>
  <PresentationFormat>Widescreen</PresentationFormat>
  <Paragraphs>200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Nicholas</dc:creator>
  <cp:lastModifiedBy>Renee THOMAS</cp:lastModifiedBy>
  <cp:revision>77</cp:revision>
  <dcterms:created xsi:type="dcterms:W3CDTF">2021-09-10T07:38:40Z</dcterms:created>
  <dcterms:modified xsi:type="dcterms:W3CDTF">2022-06-01T21:21:48Z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af3f7fd-5cd4-4287-9002-aceb9af13c42_Enabled">
    <vt:lpwstr>true</vt:lpwstr>
  </property>
  <property fmtid="{D5CDD505-2E9C-101B-9397-08002B2CF9AE}" pid="3" name="MSIP_Label_caf3f7fd-5cd4-4287-9002-aceb9af13c42_SetDate">
    <vt:lpwstr>2022-06-01T21:21:28Z</vt:lpwstr>
  </property>
  <property fmtid="{D5CDD505-2E9C-101B-9397-08002B2CF9AE}" pid="4" name="MSIP_Label_caf3f7fd-5cd4-4287-9002-aceb9af13c42_Method">
    <vt:lpwstr>Privileged</vt:lpwstr>
  </property>
  <property fmtid="{D5CDD505-2E9C-101B-9397-08002B2CF9AE}" pid="5" name="MSIP_Label_caf3f7fd-5cd4-4287-9002-aceb9af13c42_Name">
    <vt:lpwstr>Public</vt:lpwstr>
  </property>
  <property fmtid="{D5CDD505-2E9C-101B-9397-08002B2CF9AE}" pid="6" name="MSIP_Label_caf3f7fd-5cd4-4287-9002-aceb9af13c42_SiteId">
    <vt:lpwstr>a2b53be5-734e-4e6c-ab0d-d184f60fd917</vt:lpwstr>
  </property>
  <property fmtid="{D5CDD505-2E9C-101B-9397-08002B2CF9AE}" pid="7" name="MSIP_Label_caf3f7fd-5cd4-4287-9002-aceb9af13c42_ActionId">
    <vt:lpwstr>186d326f-df88-44c7-af77-118ae34c6213</vt:lpwstr>
  </property>
  <property fmtid="{D5CDD505-2E9C-101B-9397-08002B2CF9AE}" pid="8" name="MSIP_Label_caf3f7fd-5cd4-4287-9002-aceb9af13c42_ContentBits">
    <vt:lpwstr>2</vt:lpwstr>
  </property>
</Properties>
</file>