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321" r:id="rId40"/>
    <p:sldId id="294" r:id="rId41"/>
    <p:sldId id="295" r:id="rId42"/>
    <p:sldId id="296" r:id="rId43"/>
    <p:sldId id="297" r:id="rId44"/>
    <p:sldId id="298" r:id="rId45"/>
    <p:sldId id="299" r:id="rId46"/>
    <p:sldId id="32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30A0"/>
    <a:srgbClr val="DAC2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FDDE36-2958-410E-A290-811F0E3E4E83}" v="89" dt="2022-06-01T20:49:34.7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280" autoAdjust="0"/>
    <p:restoredTop sz="93792" autoAdjust="0"/>
  </p:normalViewPr>
  <p:slideViewPr>
    <p:cSldViewPr snapToGrid="0">
      <p:cViewPr varScale="1">
        <p:scale>
          <a:sx n="59" d="100"/>
          <a:sy n="59" d="100"/>
        </p:scale>
        <p:origin x="34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nee THOMAS" userId="7388ade7-5052-4fc2-85b0-57f7b6ccd4a2" providerId="ADAL" clId="{F2FDDE36-2958-410E-A290-811F0E3E4E83}"/>
    <pc:docChg chg="undo custSel addSld delSld modSld">
      <pc:chgData name="Renee THOMAS" userId="7388ade7-5052-4fc2-85b0-57f7b6ccd4a2" providerId="ADAL" clId="{F2FDDE36-2958-410E-A290-811F0E3E4E83}" dt="2022-06-01T20:50:14.709" v="364" actId="1076"/>
      <pc:docMkLst>
        <pc:docMk/>
      </pc:docMkLst>
      <pc:sldChg chg="addSp delSp modSp mod">
        <pc:chgData name="Renee THOMAS" userId="7388ade7-5052-4fc2-85b0-57f7b6ccd4a2" providerId="ADAL" clId="{F2FDDE36-2958-410E-A290-811F0E3E4E83}" dt="2022-06-01T20:50:14.709" v="364" actId="1076"/>
        <pc:sldMkLst>
          <pc:docMk/>
          <pc:sldMk cId="4231583029" sldId="256"/>
        </pc:sldMkLst>
        <pc:spChg chg="add del mod">
          <ac:chgData name="Renee THOMAS" userId="7388ade7-5052-4fc2-85b0-57f7b6ccd4a2" providerId="ADAL" clId="{F2FDDE36-2958-410E-A290-811F0E3E4E83}" dt="2022-06-01T20:49:18.457" v="358" actId="478"/>
          <ac:spMkLst>
            <pc:docMk/>
            <pc:sldMk cId="4231583029" sldId="256"/>
            <ac:spMk id="2" creationId="{39A8468D-B5CD-4DFE-8441-C2E7CFF23C39}"/>
          </ac:spMkLst>
        </pc:spChg>
        <pc:spChg chg="mod">
          <ac:chgData name="Renee THOMAS" userId="7388ade7-5052-4fc2-85b0-57f7b6ccd4a2" providerId="ADAL" clId="{F2FDDE36-2958-410E-A290-811F0E3E4E83}" dt="2022-06-01T20:47:04.578" v="311" actId="1076"/>
          <ac:spMkLst>
            <pc:docMk/>
            <pc:sldMk cId="4231583029" sldId="256"/>
            <ac:spMk id="8" creationId="{108ED90A-D088-4DB6-81F2-A8EA9DE3F9D6}"/>
          </ac:spMkLst>
        </pc:spChg>
        <pc:spChg chg="mod">
          <ac:chgData name="Renee THOMAS" userId="7388ade7-5052-4fc2-85b0-57f7b6ccd4a2" providerId="ADAL" clId="{F2FDDE36-2958-410E-A290-811F0E3E4E83}" dt="2022-06-01T20:47:00.458" v="309" actId="14100"/>
          <ac:spMkLst>
            <pc:docMk/>
            <pc:sldMk cId="4231583029" sldId="256"/>
            <ac:spMk id="9" creationId="{4018DEE2-1F82-4957-9F0B-1D6FD498C6BA}"/>
          </ac:spMkLst>
        </pc:spChg>
        <pc:spChg chg="mod">
          <ac:chgData name="Renee THOMAS" userId="7388ade7-5052-4fc2-85b0-57f7b6ccd4a2" providerId="ADAL" clId="{F2FDDE36-2958-410E-A290-811F0E3E4E83}" dt="2022-06-01T20:47:12.380" v="326" actId="14100"/>
          <ac:spMkLst>
            <pc:docMk/>
            <pc:sldMk cId="4231583029" sldId="256"/>
            <ac:spMk id="10" creationId="{A22E6206-6A96-43AA-846A-64025C454637}"/>
          </ac:spMkLst>
        </pc:spChg>
        <pc:spChg chg="add del">
          <ac:chgData name="Renee THOMAS" userId="7388ade7-5052-4fc2-85b0-57f7b6ccd4a2" providerId="ADAL" clId="{F2FDDE36-2958-410E-A290-811F0E3E4E83}" dt="2022-06-01T20:49:13.979" v="357" actId="22"/>
          <ac:spMkLst>
            <pc:docMk/>
            <pc:sldMk cId="4231583029" sldId="256"/>
            <ac:spMk id="14" creationId="{270B40C4-053A-4E14-BB4B-996FA0C66D7A}"/>
          </ac:spMkLst>
        </pc:spChg>
        <pc:grpChg chg="add del mod">
          <ac:chgData name="Renee THOMAS" userId="7388ade7-5052-4fc2-85b0-57f7b6ccd4a2" providerId="ADAL" clId="{F2FDDE36-2958-410E-A290-811F0E3E4E83}" dt="2022-06-01T20:48:06.478" v="330" actId="478"/>
          <ac:grpSpMkLst>
            <pc:docMk/>
            <pc:sldMk cId="4231583029" sldId="256"/>
            <ac:grpSpMk id="6" creationId="{1DFFD350-B7E0-4E2C-A27C-F21267DF70A0}"/>
          </ac:grpSpMkLst>
        </pc:grpChg>
        <pc:grpChg chg="del mod topLvl">
          <ac:chgData name="Renee THOMAS" userId="7388ade7-5052-4fc2-85b0-57f7b6ccd4a2" providerId="ADAL" clId="{F2FDDE36-2958-410E-A290-811F0E3E4E83}" dt="2022-06-01T20:49:09.680" v="355" actId="478"/>
          <ac:grpSpMkLst>
            <pc:docMk/>
            <pc:sldMk cId="4231583029" sldId="256"/>
            <ac:grpSpMk id="7" creationId="{910FCFCA-D60D-4FCF-AB40-A9FC03B6ABBB}"/>
          </ac:grpSpMkLst>
        </pc:grpChg>
        <pc:grpChg chg="add mod">
          <ac:chgData name="Renee THOMAS" userId="7388ade7-5052-4fc2-85b0-57f7b6ccd4a2" providerId="ADAL" clId="{F2FDDE36-2958-410E-A290-811F0E3E4E83}" dt="2022-06-01T20:50:14.709" v="364" actId="1076"/>
          <ac:grpSpMkLst>
            <pc:docMk/>
            <pc:sldMk cId="4231583029" sldId="256"/>
            <ac:grpSpMk id="15" creationId="{0F80573B-263E-46A1-A486-A58E62D30EBE}"/>
          </ac:grpSpMkLst>
        </pc:grpChg>
        <pc:grpChg chg="mod">
          <ac:chgData name="Renee THOMAS" userId="7388ade7-5052-4fc2-85b0-57f7b6ccd4a2" providerId="ADAL" clId="{F2FDDE36-2958-410E-A290-811F0E3E4E83}" dt="2022-06-01T20:49:34.798" v="361"/>
          <ac:grpSpMkLst>
            <pc:docMk/>
            <pc:sldMk cId="4231583029" sldId="256"/>
            <ac:grpSpMk id="16" creationId="{76797422-CC31-4C37-9BDA-5862AB890068}"/>
          </ac:grpSpMkLst>
        </pc:grpChg>
        <pc:picChg chg="mod">
          <ac:chgData name="Renee THOMAS" userId="7388ade7-5052-4fc2-85b0-57f7b6ccd4a2" providerId="ADAL" clId="{F2FDDE36-2958-410E-A290-811F0E3E4E83}" dt="2022-06-01T20:46:20.750" v="288" actId="14100"/>
          <ac:picMkLst>
            <pc:docMk/>
            <pc:sldMk cId="4231583029" sldId="256"/>
            <ac:picMk id="3" creationId="{16F8A30D-E93B-41BC-BD4A-EBC401C15398}"/>
          </ac:picMkLst>
        </pc:picChg>
        <pc:picChg chg="mod">
          <ac:chgData name="Renee THOMAS" userId="7388ade7-5052-4fc2-85b0-57f7b6ccd4a2" providerId="ADAL" clId="{F2FDDE36-2958-410E-A290-811F0E3E4E83}" dt="2022-06-01T20:48:15.135" v="331" actId="1076"/>
          <ac:picMkLst>
            <pc:docMk/>
            <pc:sldMk cId="4231583029" sldId="256"/>
            <ac:picMk id="12" creationId="{EA5E6E4B-4DD3-4982-8E6C-ACA42CCCAD5F}"/>
          </ac:picMkLst>
        </pc:picChg>
        <pc:picChg chg="mod">
          <ac:chgData name="Renee THOMAS" userId="7388ade7-5052-4fc2-85b0-57f7b6ccd4a2" providerId="ADAL" clId="{F2FDDE36-2958-410E-A290-811F0E3E4E83}" dt="2022-06-01T20:48:02.201" v="329" actId="1076"/>
          <ac:picMkLst>
            <pc:docMk/>
            <pc:sldMk cId="4231583029" sldId="256"/>
            <ac:picMk id="13" creationId="{B0B5CFAB-68AC-45F6-B18F-2DBD0F033E0F}"/>
          </ac:picMkLst>
        </pc:picChg>
        <pc:picChg chg="mod">
          <ac:chgData name="Renee THOMAS" userId="7388ade7-5052-4fc2-85b0-57f7b6ccd4a2" providerId="ADAL" clId="{F2FDDE36-2958-410E-A290-811F0E3E4E83}" dt="2022-06-01T20:49:34.798" v="361"/>
          <ac:picMkLst>
            <pc:docMk/>
            <pc:sldMk cId="4231583029" sldId="256"/>
            <ac:picMk id="18" creationId="{9F3336C2-BC8B-4981-9BD3-8CE5DB6072D8}"/>
          </ac:picMkLst>
        </pc:picChg>
        <pc:picChg chg="mod">
          <ac:chgData name="Renee THOMAS" userId="7388ade7-5052-4fc2-85b0-57f7b6ccd4a2" providerId="ADAL" clId="{F2FDDE36-2958-410E-A290-811F0E3E4E83}" dt="2022-06-01T20:49:34.798" v="361"/>
          <ac:picMkLst>
            <pc:docMk/>
            <pc:sldMk cId="4231583029" sldId="256"/>
            <ac:picMk id="19" creationId="{BC8DCB93-4578-4B96-9D3B-B976947C23FD}"/>
          </ac:picMkLst>
        </pc:picChg>
        <pc:cxnChg chg="del mod topLvl">
          <ac:chgData name="Renee THOMAS" userId="7388ade7-5052-4fc2-85b0-57f7b6ccd4a2" providerId="ADAL" clId="{F2FDDE36-2958-410E-A290-811F0E3E4E83}" dt="2022-06-01T20:48:06.478" v="330" actId="478"/>
          <ac:cxnSpMkLst>
            <pc:docMk/>
            <pc:sldMk cId="4231583029" sldId="256"/>
            <ac:cxnSpMk id="11" creationId="{62FE67B8-D50C-4ACD-A26D-503B6AE07190}"/>
          </ac:cxnSpMkLst>
        </pc:cxnChg>
        <pc:cxnChg chg="mod">
          <ac:chgData name="Renee THOMAS" userId="7388ade7-5052-4fc2-85b0-57f7b6ccd4a2" providerId="ADAL" clId="{F2FDDE36-2958-410E-A290-811F0E3E4E83}" dt="2022-06-01T20:49:34.798" v="361"/>
          <ac:cxnSpMkLst>
            <pc:docMk/>
            <pc:sldMk cId="4231583029" sldId="256"/>
            <ac:cxnSpMk id="17" creationId="{D9843E8C-19B5-418E-8FC4-0DF82F6E91A7}"/>
          </ac:cxnSpMkLst>
        </pc:cxnChg>
      </pc:sldChg>
      <pc:sldChg chg="addSp delSp modSp mod">
        <pc:chgData name="Renee THOMAS" userId="7388ade7-5052-4fc2-85b0-57f7b6ccd4a2" providerId="ADAL" clId="{F2FDDE36-2958-410E-A290-811F0E3E4E83}" dt="2022-06-01T20:42:54.629" v="196"/>
        <pc:sldMkLst>
          <pc:docMk/>
          <pc:sldMk cId="2251018075" sldId="257"/>
        </pc:sldMkLst>
        <pc:grpChg chg="add mod">
          <ac:chgData name="Renee THOMAS" userId="7388ade7-5052-4fc2-85b0-57f7b6ccd4a2" providerId="ADAL" clId="{F2FDDE36-2958-410E-A290-811F0E3E4E83}" dt="2022-06-01T20:41:24.095" v="128" actId="164"/>
          <ac:grpSpMkLst>
            <pc:docMk/>
            <pc:sldMk cId="2251018075" sldId="257"/>
            <ac:grpSpMk id="13" creationId="{E910F30B-FBAD-4BCA-8E4B-8713BCB2C024}"/>
          </ac:grpSpMkLst>
        </pc:grpChg>
        <pc:grpChg chg="add del mod">
          <ac:chgData name="Renee THOMAS" userId="7388ade7-5052-4fc2-85b0-57f7b6ccd4a2" providerId="ADAL" clId="{F2FDDE36-2958-410E-A290-811F0E3E4E83}" dt="2022-06-01T20:42:53.686" v="195" actId="478"/>
          <ac:grpSpMkLst>
            <pc:docMk/>
            <pc:sldMk cId="2251018075" sldId="257"/>
            <ac:grpSpMk id="16" creationId="{F85F6C25-7027-4041-BC2D-F0C42119B8BE}"/>
          </ac:grpSpMkLst>
        </pc:grpChg>
        <pc:grpChg chg="add mod">
          <ac:chgData name="Renee THOMAS" userId="7388ade7-5052-4fc2-85b0-57f7b6ccd4a2" providerId="ADAL" clId="{F2FDDE36-2958-410E-A290-811F0E3E4E83}" dt="2022-06-01T20:42:54.629" v="196"/>
          <ac:grpSpMkLst>
            <pc:docMk/>
            <pc:sldMk cId="2251018075" sldId="257"/>
            <ac:grpSpMk id="17" creationId="{9BFC794F-ABD0-4477-9D43-4AD7EAA571E4}"/>
          </ac:grpSpMkLst>
        </pc:grpChg>
        <pc:grpChg chg="mod">
          <ac:chgData name="Renee THOMAS" userId="7388ade7-5052-4fc2-85b0-57f7b6ccd4a2" providerId="ADAL" clId="{F2FDDE36-2958-410E-A290-811F0E3E4E83}" dt="2022-06-01T20:42:54.629" v="196"/>
          <ac:grpSpMkLst>
            <pc:docMk/>
            <pc:sldMk cId="2251018075" sldId="257"/>
            <ac:grpSpMk id="18" creationId="{714C66A7-C47F-4AFA-B026-5663D4D9177A}"/>
          </ac:grpSpMkLst>
        </pc:grpChg>
        <pc:picChg chg="mod">
          <ac:chgData name="Renee THOMAS" userId="7388ade7-5052-4fc2-85b0-57f7b6ccd4a2" providerId="ADAL" clId="{F2FDDE36-2958-410E-A290-811F0E3E4E83}" dt="2022-06-01T20:40:54.189" v="116" actId="14100"/>
          <ac:picMkLst>
            <pc:docMk/>
            <pc:sldMk cId="2251018075" sldId="257"/>
            <ac:picMk id="10" creationId="{575FDD8B-30D3-4C9C-BFBA-DD67F91EF34A}"/>
          </ac:picMkLst>
        </pc:picChg>
        <pc:picChg chg="mod">
          <ac:chgData name="Renee THOMAS" userId="7388ade7-5052-4fc2-85b0-57f7b6ccd4a2" providerId="ADAL" clId="{F2FDDE36-2958-410E-A290-811F0E3E4E83}" dt="2022-06-01T20:40:45.184" v="107" actId="1038"/>
          <ac:picMkLst>
            <pc:docMk/>
            <pc:sldMk cId="2251018075" sldId="257"/>
            <ac:picMk id="12" creationId="{850926A8-C6D6-487B-BD8D-CE5DA684A275}"/>
          </ac:picMkLst>
        </pc:picChg>
        <pc:picChg chg="mod">
          <ac:chgData name="Renee THOMAS" userId="7388ade7-5052-4fc2-85b0-57f7b6ccd4a2" providerId="ADAL" clId="{F2FDDE36-2958-410E-A290-811F0E3E4E83}" dt="2022-06-01T20:42:54.629" v="196"/>
          <ac:picMkLst>
            <pc:docMk/>
            <pc:sldMk cId="2251018075" sldId="257"/>
            <ac:picMk id="20" creationId="{F5194739-61A4-402D-8A5E-D0D27396A67D}"/>
          </ac:picMkLst>
        </pc:picChg>
        <pc:picChg chg="mod">
          <ac:chgData name="Renee THOMAS" userId="7388ade7-5052-4fc2-85b0-57f7b6ccd4a2" providerId="ADAL" clId="{F2FDDE36-2958-410E-A290-811F0E3E4E83}" dt="2022-06-01T20:42:54.629" v="196"/>
          <ac:picMkLst>
            <pc:docMk/>
            <pc:sldMk cId="2251018075" sldId="257"/>
            <ac:picMk id="21" creationId="{F3BAC1D6-B393-46D6-9D75-FE72626A9D8C}"/>
          </ac:picMkLst>
        </pc:picChg>
        <pc:cxnChg chg="add mod">
          <ac:chgData name="Renee THOMAS" userId="7388ade7-5052-4fc2-85b0-57f7b6ccd4a2" providerId="ADAL" clId="{F2FDDE36-2958-410E-A290-811F0E3E4E83}" dt="2022-06-01T20:41:24.095" v="128" actId="164"/>
          <ac:cxnSpMkLst>
            <pc:docMk/>
            <pc:sldMk cId="2251018075" sldId="257"/>
            <ac:cxnSpMk id="15" creationId="{D70FD18A-14C0-45B6-8F37-1D16CFA32F16}"/>
          </ac:cxnSpMkLst>
        </pc:cxnChg>
        <pc:cxnChg chg="mod">
          <ac:chgData name="Renee THOMAS" userId="7388ade7-5052-4fc2-85b0-57f7b6ccd4a2" providerId="ADAL" clId="{F2FDDE36-2958-410E-A290-811F0E3E4E83}" dt="2022-06-01T20:42:54.629" v="196"/>
          <ac:cxnSpMkLst>
            <pc:docMk/>
            <pc:sldMk cId="2251018075" sldId="257"/>
            <ac:cxnSpMk id="19" creationId="{AFB1EAA5-EECF-4763-AE95-5D9F7718F1BD}"/>
          </ac:cxnSpMkLst>
        </pc:cxnChg>
      </pc:sldChg>
      <pc:sldChg chg="addSp delSp modSp mod">
        <pc:chgData name="Renee THOMAS" userId="7388ade7-5052-4fc2-85b0-57f7b6ccd4a2" providerId="ADAL" clId="{F2FDDE36-2958-410E-A290-811F0E3E4E83}" dt="2022-06-01T20:42:43.603" v="194" actId="1037"/>
        <pc:sldMkLst>
          <pc:docMk/>
          <pc:sldMk cId="3065600276" sldId="258"/>
        </pc:sldMkLst>
        <pc:grpChg chg="add del mod">
          <ac:chgData name="Renee THOMAS" userId="7388ade7-5052-4fc2-85b0-57f7b6ccd4a2" providerId="ADAL" clId="{F2FDDE36-2958-410E-A290-811F0E3E4E83}" dt="2022-06-01T20:39:35.647" v="62" actId="478"/>
          <ac:grpSpMkLst>
            <pc:docMk/>
            <pc:sldMk cId="3065600276" sldId="258"/>
            <ac:grpSpMk id="8" creationId="{C573D913-BC56-4FC0-8CC6-6FAE231DD978}"/>
          </ac:grpSpMkLst>
        </pc:grpChg>
        <pc:grpChg chg="del">
          <ac:chgData name="Renee THOMAS" userId="7388ade7-5052-4fc2-85b0-57f7b6ccd4a2" providerId="ADAL" clId="{F2FDDE36-2958-410E-A290-811F0E3E4E83}" dt="2022-06-01T20:36:50.142" v="1" actId="478"/>
          <ac:grpSpMkLst>
            <pc:docMk/>
            <pc:sldMk cId="3065600276" sldId="258"/>
            <ac:grpSpMk id="11" creationId="{2EA7A78C-22D4-439C-8B9F-29DAF66E2D3C}"/>
          </ac:grpSpMkLst>
        </pc:grpChg>
        <pc:grpChg chg="add del mod">
          <ac:chgData name="Renee THOMAS" userId="7388ade7-5052-4fc2-85b0-57f7b6ccd4a2" providerId="ADAL" clId="{F2FDDE36-2958-410E-A290-811F0E3E4E83}" dt="2022-06-01T20:41:57.620" v="132" actId="478"/>
          <ac:grpSpMkLst>
            <pc:docMk/>
            <pc:sldMk cId="3065600276" sldId="258"/>
            <ac:grpSpMk id="16" creationId="{7CFE6281-3507-4918-8B28-614463F74D04}"/>
          </ac:grpSpMkLst>
        </pc:grpChg>
        <pc:grpChg chg="add mod">
          <ac:chgData name="Renee THOMAS" userId="7388ade7-5052-4fc2-85b0-57f7b6ccd4a2" providerId="ADAL" clId="{F2FDDE36-2958-410E-A290-811F0E3E4E83}" dt="2022-06-01T20:42:43.603" v="194" actId="1037"/>
          <ac:grpSpMkLst>
            <pc:docMk/>
            <pc:sldMk cId="3065600276" sldId="258"/>
            <ac:grpSpMk id="19" creationId="{9A1D0482-5A77-4EDC-BB32-403A4A237177}"/>
          </ac:grpSpMkLst>
        </pc:grpChg>
        <pc:grpChg chg="mod">
          <ac:chgData name="Renee THOMAS" userId="7388ade7-5052-4fc2-85b0-57f7b6ccd4a2" providerId="ADAL" clId="{F2FDDE36-2958-410E-A290-811F0E3E4E83}" dt="2022-06-01T20:41:58.402" v="133"/>
          <ac:grpSpMkLst>
            <pc:docMk/>
            <pc:sldMk cId="3065600276" sldId="258"/>
            <ac:grpSpMk id="20" creationId="{C1402227-93D8-4A31-A09D-45A81A864812}"/>
          </ac:grpSpMkLst>
        </pc:grpChg>
        <pc:picChg chg="mod">
          <ac:chgData name="Renee THOMAS" userId="7388ade7-5052-4fc2-85b0-57f7b6ccd4a2" providerId="ADAL" clId="{F2FDDE36-2958-410E-A290-811F0E3E4E83}" dt="2022-06-01T20:36:51.098" v="2"/>
          <ac:picMkLst>
            <pc:docMk/>
            <pc:sldMk cId="3065600276" sldId="258"/>
            <ac:picMk id="14" creationId="{2AD81A3C-1178-49B4-939B-CB170CF1E972}"/>
          </ac:picMkLst>
        </pc:picChg>
        <pc:picChg chg="mod">
          <ac:chgData name="Renee THOMAS" userId="7388ade7-5052-4fc2-85b0-57f7b6ccd4a2" providerId="ADAL" clId="{F2FDDE36-2958-410E-A290-811F0E3E4E83}" dt="2022-06-01T20:36:51.098" v="2"/>
          <ac:picMkLst>
            <pc:docMk/>
            <pc:sldMk cId="3065600276" sldId="258"/>
            <ac:picMk id="15" creationId="{65762E94-DED2-4A82-B9C4-1672E8DB6FFA}"/>
          </ac:picMkLst>
        </pc:picChg>
        <pc:picChg chg="mod">
          <ac:chgData name="Renee THOMAS" userId="7388ade7-5052-4fc2-85b0-57f7b6ccd4a2" providerId="ADAL" clId="{F2FDDE36-2958-410E-A290-811F0E3E4E83}" dt="2022-06-01T20:39:36.193" v="63"/>
          <ac:picMkLst>
            <pc:docMk/>
            <pc:sldMk cId="3065600276" sldId="258"/>
            <ac:picMk id="17" creationId="{81533CA3-1DA5-4A0F-8084-0F2270506B3E}"/>
          </ac:picMkLst>
        </pc:picChg>
        <pc:picChg chg="mod">
          <ac:chgData name="Renee THOMAS" userId="7388ade7-5052-4fc2-85b0-57f7b6ccd4a2" providerId="ADAL" clId="{F2FDDE36-2958-410E-A290-811F0E3E4E83}" dt="2022-06-01T20:39:36.193" v="63"/>
          <ac:picMkLst>
            <pc:docMk/>
            <pc:sldMk cId="3065600276" sldId="258"/>
            <ac:picMk id="18" creationId="{F737DDF3-7EAA-4BE8-88EA-84960FE8951B}"/>
          </ac:picMkLst>
        </pc:picChg>
        <pc:picChg chg="mod">
          <ac:chgData name="Renee THOMAS" userId="7388ade7-5052-4fc2-85b0-57f7b6ccd4a2" providerId="ADAL" clId="{F2FDDE36-2958-410E-A290-811F0E3E4E83}" dt="2022-06-01T20:42:38.270" v="182" actId="1036"/>
          <ac:picMkLst>
            <pc:docMk/>
            <pc:sldMk cId="3065600276" sldId="258"/>
            <ac:picMk id="22" creationId="{5B948570-38D5-4D0C-ABBB-E4D119CD1B6C}"/>
          </ac:picMkLst>
        </pc:picChg>
        <pc:picChg chg="mod">
          <ac:chgData name="Renee THOMAS" userId="7388ade7-5052-4fc2-85b0-57f7b6ccd4a2" providerId="ADAL" clId="{F2FDDE36-2958-410E-A290-811F0E3E4E83}" dt="2022-06-01T20:42:33.154" v="169" actId="1035"/>
          <ac:picMkLst>
            <pc:docMk/>
            <pc:sldMk cId="3065600276" sldId="258"/>
            <ac:picMk id="23" creationId="{ED534E7C-96EA-4F82-9701-B3146655FF95}"/>
          </ac:picMkLst>
        </pc:picChg>
        <pc:cxnChg chg="mod">
          <ac:chgData name="Renee THOMAS" userId="7388ade7-5052-4fc2-85b0-57f7b6ccd4a2" providerId="ADAL" clId="{F2FDDE36-2958-410E-A290-811F0E3E4E83}" dt="2022-06-01T20:42:27.481" v="161" actId="1038"/>
          <ac:cxnSpMkLst>
            <pc:docMk/>
            <pc:sldMk cId="3065600276" sldId="258"/>
            <ac:cxnSpMk id="21" creationId="{F7727431-140C-45CE-A27F-7900A1FFDF17}"/>
          </ac:cxnSpMkLst>
        </pc:cxnChg>
      </pc:sldChg>
      <pc:sldChg chg="addSp delSp modSp mod">
        <pc:chgData name="Renee THOMAS" userId="7388ade7-5052-4fc2-85b0-57f7b6ccd4a2" providerId="ADAL" clId="{F2FDDE36-2958-410E-A290-811F0E3E4E83}" dt="2022-06-01T20:42:59.677" v="198"/>
        <pc:sldMkLst>
          <pc:docMk/>
          <pc:sldMk cId="4092232663" sldId="259"/>
        </pc:sldMkLst>
        <pc:grpChg chg="add del mod">
          <ac:chgData name="Renee THOMAS" userId="7388ade7-5052-4fc2-85b0-57f7b6ccd4a2" providerId="ADAL" clId="{F2FDDE36-2958-410E-A290-811F0E3E4E83}" dt="2022-06-01T20:39:40.346" v="64" actId="478"/>
          <ac:grpSpMkLst>
            <pc:docMk/>
            <pc:sldMk cId="4092232663" sldId="259"/>
            <ac:grpSpMk id="8" creationId="{C46DF75D-4AE4-43BD-A7CC-A7ED5A10B47E}"/>
          </ac:grpSpMkLst>
        </pc:grpChg>
        <pc:grpChg chg="del">
          <ac:chgData name="Renee THOMAS" userId="7388ade7-5052-4fc2-85b0-57f7b6ccd4a2" providerId="ADAL" clId="{F2FDDE36-2958-410E-A290-811F0E3E4E83}" dt="2022-06-01T20:36:54.315" v="3" actId="478"/>
          <ac:grpSpMkLst>
            <pc:docMk/>
            <pc:sldMk cId="4092232663" sldId="259"/>
            <ac:grpSpMk id="12" creationId="{93A4A285-9F06-44A0-BA04-9DF6536B0F82}"/>
          </ac:grpSpMkLst>
        </pc:grpChg>
        <pc:grpChg chg="add del mod">
          <ac:chgData name="Renee THOMAS" userId="7388ade7-5052-4fc2-85b0-57f7b6ccd4a2" providerId="ADAL" clId="{F2FDDE36-2958-410E-A290-811F0E3E4E83}" dt="2022-06-01T20:42:58.769" v="197" actId="478"/>
          <ac:grpSpMkLst>
            <pc:docMk/>
            <pc:sldMk cId="4092232663" sldId="259"/>
            <ac:grpSpMk id="16" creationId="{D1242104-B18D-44B9-BF2F-CF8DD1C19B67}"/>
          </ac:grpSpMkLst>
        </pc:grpChg>
        <pc:grpChg chg="add mod">
          <ac:chgData name="Renee THOMAS" userId="7388ade7-5052-4fc2-85b0-57f7b6ccd4a2" providerId="ADAL" clId="{F2FDDE36-2958-410E-A290-811F0E3E4E83}" dt="2022-06-01T20:42:59.677" v="198"/>
          <ac:grpSpMkLst>
            <pc:docMk/>
            <pc:sldMk cId="4092232663" sldId="259"/>
            <ac:grpSpMk id="19" creationId="{CBEEFC17-41BC-49CC-AFE9-E691D7F387A5}"/>
          </ac:grpSpMkLst>
        </pc:grpChg>
        <pc:grpChg chg="mod">
          <ac:chgData name="Renee THOMAS" userId="7388ade7-5052-4fc2-85b0-57f7b6ccd4a2" providerId="ADAL" clId="{F2FDDE36-2958-410E-A290-811F0E3E4E83}" dt="2022-06-01T20:42:59.677" v="198"/>
          <ac:grpSpMkLst>
            <pc:docMk/>
            <pc:sldMk cId="4092232663" sldId="259"/>
            <ac:grpSpMk id="20" creationId="{BF59CD64-4125-4245-A57A-BACED43C9989}"/>
          </ac:grpSpMkLst>
        </pc:grpChg>
        <pc:picChg chg="mod">
          <ac:chgData name="Renee THOMAS" userId="7388ade7-5052-4fc2-85b0-57f7b6ccd4a2" providerId="ADAL" clId="{F2FDDE36-2958-410E-A290-811F0E3E4E83}" dt="2022-06-01T20:36:54.882" v="4"/>
          <ac:picMkLst>
            <pc:docMk/>
            <pc:sldMk cId="4092232663" sldId="259"/>
            <ac:picMk id="9" creationId="{13057768-E81F-49B2-BD82-8C7987A66894}"/>
          </ac:picMkLst>
        </pc:picChg>
        <pc:picChg chg="mod">
          <ac:chgData name="Renee THOMAS" userId="7388ade7-5052-4fc2-85b0-57f7b6ccd4a2" providerId="ADAL" clId="{F2FDDE36-2958-410E-A290-811F0E3E4E83}" dt="2022-06-01T20:36:54.882" v="4"/>
          <ac:picMkLst>
            <pc:docMk/>
            <pc:sldMk cId="4092232663" sldId="259"/>
            <ac:picMk id="15" creationId="{22D3EA24-D491-4F09-8C83-55974D78A2CA}"/>
          </ac:picMkLst>
        </pc:picChg>
        <pc:picChg chg="mod">
          <ac:chgData name="Renee THOMAS" userId="7388ade7-5052-4fc2-85b0-57f7b6ccd4a2" providerId="ADAL" clId="{F2FDDE36-2958-410E-A290-811F0E3E4E83}" dt="2022-06-01T20:39:41.055" v="65"/>
          <ac:picMkLst>
            <pc:docMk/>
            <pc:sldMk cId="4092232663" sldId="259"/>
            <ac:picMk id="17" creationId="{125AAEF6-F085-4B8A-8DBB-B9100C3262C9}"/>
          </ac:picMkLst>
        </pc:picChg>
        <pc:picChg chg="mod">
          <ac:chgData name="Renee THOMAS" userId="7388ade7-5052-4fc2-85b0-57f7b6ccd4a2" providerId="ADAL" clId="{F2FDDE36-2958-410E-A290-811F0E3E4E83}" dt="2022-06-01T20:39:41.055" v="65"/>
          <ac:picMkLst>
            <pc:docMk/>
            <pc:sldMk cId="4092232663" sldId="259"/>
            <ac:picMk id="18" creationId="{DA8336E3-A580-4EC4-8577-2DECF14D87F0}"/>
          </ac:picMkLst>
        </pc:picChg>
        <pc:picChg chg="mod">
          <ac:chgData name="Renee THOMAS" userId="7388ade7-5052-4fc2-85b0-57f7b6ccd4a2" providerId="ADAL" clId="{F2FDDE36-2958-410E-A290-811F0E3E4E83}" dt="2022-06-01T20:42:59.677" v="198"/>
          <ac:picMkLst>
            <pc:docMk/>
            <pc:sldMk cId="4092232663" sldId="259"/>
            <ac:picMk id="22" creationId="{DC893548-CA53-4D3B-BA41-54E401125D87}"/>
          </ac:picMkLst>
        </pc:picChg>
        <pc:picChg chg="mod">
          <ac:chgData name="Renee THOMAS" userId="7388ade7-5052-4fc2-85b0-57f7b6ccd4a2" providerId="ADAL" clId="{F2FDDE36-2958-410E-A290-811F0E3E4E83}" dt="2022-06-01T20:42:59.677" v="198"/>
          <ac:picMkLst>
            <pc:docMk/>
            <pc:sldMk cId="4092232663" sldId="259"/>
            <ac:picMk id="23" creationId="{1419604D-EF4F-49B6-9FAC-60F332E9DC54}"/>
          </ac:picMkLst>
        </pc:picChg>
        <pc:cxnChg chg="mod">
          <ac:chgData name="Renee THOMAS" userId="7388ade7-5052-4fc2-85b0-57f7b6ccd4a2" providerId="ADAL" clId="{F2FDDE36-2958-410E-A290-811F0E3E4E83}" dt="2022-06-01T20:42:59.677" v="198"/>
          <ac:cxnSpMkLst>
            <pc:docMk/>
            <pc:sldMk cId="4092232663" sldId="259"/>
            <ac:cxnSpMk id="21" creationId="{4F7CAE9F-E8E2-4E0A-9A11-C660F707C2A0}"/>
          </ac:cxnSpMkLst>
        </pc:cxnChg>
      </pc:sldChg>
      <pc:sldChg chg="addSp delSp modSp mod">
        <pc:chgData name="Renee THOMAS" userId="7388ade7-5052-4fc2-85b0-57f7b6ccd4a2" providerId="ADAL" clId="{F2FDDE36-2958-410E-A290-811F0E3E4E83}" dt="2022-06-01T20:43:03.816" v="200"/>
        <pc:sldMkLst>
          <pc:docMk/>
          <pc:sldMk cId="1501859892" sldId="260"/>
        </pc:sldMkLst>
        <pc:grpChg chg="add del mod">
          <ac:chgData name="Renee THOMAS" userId="7388ade7-5052-4fc2-85b0-57f7b6ccd4a2" providerId="ADAL" clId="{F2FDDE36-2958-410E-A290-811F0E3E4E83}" dt="2022-06-01T20:39:43.928" v="66" actId="478"/>
          <ac:grpSpMkLst>
            <pc:docMk/>
            <pc:sldMk cId="1501859892" sldId="260"/>
            <ac:grpSpMk id="8" creationId="{76CECEE1-1224-432D-9BA0-0CF021AA9175}"/>
          </ac:grpSpMkLst>
        </pc:grpChg>
        <pc:grpChg chg="del">
          <ac:chgData name="Renee THOMAS" userId="7388ade7-5052-4fc2-85b0-57f7b6ccd4a2" providerId="ADAL" clId="{F2FDDE36-2958-410E-A290-811F0E3E4E83}" dt="2022-06-01T20:36:59.848" v="5" actId="478"/>
          <ac:grpSpMkLst>
            <pc:docMk/>
            <pc:sldMk cId="1501859892" sldId="260"/>
            <ac:grpSpMk id="11" creationId="{6A687368-0843-475B-9B8F-733DCA5923F1}"/>
          </ac:grpSpMkLst>
        </pc:grpChg>
        <pc:grpChg chg="add del mod">
          <ac:chgData name="Renee THOMAS" userId="7388ade7-5052-4fc2-85b0-57f7b6ccd4a2" providerId="ADAL" clId="{F2FDDE36-2958-410E-A290-811F0E3E4E83}" dt="2022-06-01T20:43:03.206" v="199" actId="478"/>
          <ac:grpSpMkLst>
            <pc:docMk/>
            <pc:sldMk cId="1501859892" sldId="260"/>
            <ac:grpSpMk id="16" creationId="{75A2524B-A7CC-4CC2-9218-721A0445FEF6}"/>
          </ac:grpSpMkLst>
        </pc:grpChg>
        <pc:grpChg chg="add mod">
          <ac:chgData name="Renee THOMAS" userId="7388ade7-5052-4fc2-85b0-57f7b6ccd4a2" providerId="ADAL" clId="{F2FDDE36-2958-410E-A290-811F0E3E4E83}" dt="2022-06-01T20:43:03.816" v="200"/>
          <ac:grpSpMkLst>
            <pc:docMk/>
            <pc:sldMk cId="1501859892" sldId="260"/>
            <ac:grpSpMk id="19" creationId="{0824F7FD-4311-4C85-88EB-4C1FCDF3D3F0}"/>
          </ac:grpSpMkLst>
        </pc:grpChg>
        <pc:grpChg chg="mod">
          <ac:chgData name="Renee THOMAS" userId="7388ade7-5052-4fc2-85b0-57f7b6ccd4a2" providerId="ADAL" clId="{F2FDDE36-2958-410E-A290-811F0E3E4E83}" dt="2022-06-01T20:43:03.816" v="200"/>
          <ac:grpSpMkLst>
            <pc:docMk/>
            <pc:sldMk cId="1501859892" sldId="260"/>
            <ac:grpSpMk id="20" creationId="{1B89FA0D-6554-459C-9139-9037A5883BF5}"/>
          </ac:grpSpMkLst>
        </pc:grpChg>
        <pc:picChg chg="mod">
          <ac:chgData name="Renee THOMAS" userId="7388ade7-5052-4fc2-85b0-57f7b6ccd4a2" providerId="ADAL" clId="{F2FDDE36-2958-410E-A290-811F0E3E4E83}" dt="2022-06-01T20:37:00.726" v="6"/>
          <ac:picMkLst>
            <pc:docMk/>
            <pc:sldMk cId="1501859892" sldId="260"/>
            <ac:picMk id="14" creationId="{A2E71937-DCFC-45B8-9DF1-3DAF93AD526B}"/>
          </ac:picMkLst>
        </pc:picChg>
        <pc:picChg chg="mod">
          <ac:chgData name="Renee THOMAS" userId="7388ade7-5052-4fc2-85b0-57f7b6ccd4a2" providerId="ADAL" clId="{F2FDDE36-2958-410E-A290-811F0E3E4E83}" dt="2022-06-01T20:37:00.726" v="6"/>
          <ac:picMkLst>
            <pc:docMk/>
            <pc:sldMk cId="1501859892" sldId="260"/>
            <ac:picMk id="15" creationId="{7158CB70-AEF0-46E6-B226-7C693D125AB1}"/>
          </ac:picMkLst>
        </pc:picChg>
        <pc:picChg chg="mod">
          <ac:chgData name="Renee THOMAS" userId="7388ade7-5052-4fc2-85b0-57f7b6ccd4a2" providerId="ADAL" clId="{F2FDDE36-2958-410E-A290-811F0E3E4E83}" dt="2022-06-01T20:39:44.822" v="67"/>
          <ac:picMkLst>
            <pc:docMk/>
            <pc:sldMk cId="1501859892" sldId="260"/>
            <ac:picMk id="17" creationId="{E103FFFB-B1E3-4248-A9BC-FBB79306B308}"/>
          </ac:picMkLst>
        </pc:picChg>
        <pc:picChg chg="mod">
          <ac:chgData name="Renee THOMAS" userId="7388ade7-5052-4fc2-85b0-57f7b6ccd4a2" providerId="ADAL" clId="{F2FDDE36-2958-410E-A290-811F0E3E4E83}" dt="2022-06-01T20:39:44.822" v="67"/>
          <ac:picMkLst>
            <pc:docMk/>
            <pc:sldMk cId="1501859892" sldId="260"/>
            <ac:picMk id="18" creationId="{0C54DE7C-70F8-4284-86F9-AF2AEA4C9ECA}"/>
          </ac:picMkLst>
        </pc:picChg>
        <pc:picChg chg="mod">
          <ac:chgData name="Renee THOMAS" userId="7388ade7-5052-4fc2-85b0-57f7b6ccd4a2" providerId="ADAL" clId="{F2FDDE36-2958-410E-A290-811F0E3E4E83}" dt="2022-06-01T20:43:03.816" v="200"/>
          <ac:picMkLst>
            <pc:docMk/>
            <pc:sldMk cId="1501859892" sldId="260"/>
            <ac:picMk id="22" creationId="{3F01CF14-6951-47A9-AAB2-AA43A1BA8D41}"/>
          </ac:picMkLst>
        </pc:picChg>
        <pc:picChg chg="mod">
          <ac:chgData name="Renee THOMAS" userId="7388ade7-5052-4fc2-85b0-57f7b6ccd4a2" providerId="ADAL" clId="{F2FDDE36-2958-410E-A290-811F0E3E4E83}" dt="2022-06-01T20:43:03.816" v="200"/>
          <ac:picMkLst>
            <pc:docMk/>
            <pc:sldMk cId="1501859892" sldId="260"/>
            <ac:picMk id="23" creationId="{7B4B13E2-678E-4480-84C2-1EB74F51BA6B}"/>
          </ac:picMkLst>
        </pc:picChg>
        <pc:cxnChg chg="mod">
          <ac:chgData name="Renee THOMAS" userId="7388ade7-5052-4fc2-85b0-57f7b6ccd4a2" providerId="ADAL" clId="{F2FDDE36-2958-410E-A290-811F0E3E4E83}" dt="2022-06-01T20:43:03.816" v="200"/>
          <ac:cxnSpMkLst>
            <pc:docMk/>
            <pc:sldMk cId="1501859892" sldId="260"/>
            <ac:cxnSpMk id="21" creationId="{7E3B6AB5-C341-4C73-8C37-27634A2FF437}"/>
          </ac:cxnSpMkLst>
        </pc:cxnChg>
      </pc:sldChg>
      <pc:sldChg chg="addSp delSp modSp mod">
        <pc:chgData name="Renee THOMAS" userId="7388ade7-5052-4fc2-85b0-57f7b6ccd4a2" providerId="ADAL" clId="{F2FDDE36-2958-410E-A290-811F0E3E4E83}" dt="2022-06-01T20:43:08.458" v="202"/>
        <pc:sldMkLst>
          <pc:docMk/>
          <pc:sldMk cId="1942810202" sldId="261"/>
        </pc:sldMkLst>
        <pc:grpChg chg="add del mod">
          <ac:chgData name="Renee THOMAS" userId="7388ade7-5052-4fc2-85b0-57f7b6ccd4a2" providerId="ADAL" clId="{F2FDDE36-2958-410E-A290-811F0E3E4E83}" dt="2022-06-01T20:39:56.737" v="68" actId="478"/>
          <ac:grpSpMkLst>
            <pc:docMk/>
            <pc:sldMk cId="1942810202" sldId="261"/>
            <ac:grpSpMk id="30" creationId="{90CFE77B-CF7A-481D-B805-9C86363571CF}"/>
          </ac:grpSpMkLst>
        </pc:grpChg>
        <pc:grpChg chg="del">
          <ac:chgData name="Renee THOMAS" userId="7388ade7-5052-4fc2-85b0-57f7b6ccd4a2" providerId="ADAL" clId="{F2FDDE36-2958-410E-A290-811F0E3E4E83}" dt="2022-06-01T20:37:03.786" v="7" actId="478"/>
          <ac:grpSpMkLst>
            <pc:docMk/>
            <pc:sldMk cId="1942810202" sldId="261"/>
            <ac:grpSpMk id="32" creationId="{86A00726-F77D-47F7-A2E8-5F9EF43D7150}"/>
          </ac:grpSpMkLst>
        </pc:grpChg>
        <pc:grpChg chg="add del mod">
          <ac:chgData name="Renee THOMAS" userId="7388ade7-5052-4fc2-85b0-57f7b6ccd4a2" providerId="ADAL" clId="{F2FDDE36-2958-410E-A290-811F0E3E4E83}" dt="2022-06-01T20:43:07.824" v="201" actId="478"/>
          <ac:grpSpMkLst>
            <pc:docMk/>
            <pc:sldMk cId="1942810202" sldId="261"/>
            <ac:grpSpMk id="39" creationId="{3E67E228-7B25-4221-A2DE-FB9F41FF984E}"/>
          </ac:grpSpMkLst>
        </pc:grpChg>
        <pc:grpChg chg="add mod">
          <ac:chgData name="Renee THOMAS" userId="7388ade7-5052-4fc2-85b0-57f7b6ccd4a2" providerId="ADAL" clId="{F2FDDE36-2958-410E-A290-811F0E3E4E83}" dt="2022-06-01T20:43:08.458" v="202"/>
          <ac:grpSpMkLst>
            <pc:docMk/>
            <pc:sldMk cId="1942810202" sldId="261"/>
            <ac:grpSpMk id="42" creationId="{47835495-BF96-4695-8082-85CC448D87F3}"/>
          </ac:grpSpMkLst>
        </pc:grpChg>
        <pc:grpChg chg="mod">
          <ac:chgData name="Renee THOMAS" userId="7388ade7-5052-4fc2-85b0-57f7b6ccd4a2" providerId="ADAL" clId="{F2FDDE36-2958-410E-A290-811F0E3E4E83}" dt="2022-06-01T20:43:08.458" v="202"/>
          <ac:grpSpMkLst>
            <pc:docMk/>
            <pc:sldMk cId="1942810202" sldId="261"/>
            <ac:grpSpMk id="43" creationId="{84D1D621-3E0E-49A8-859D-CE888AF1273F}"/>
          </ac:grpSpMkLst>
        </pc:grpChg>
        <pc:picChg chg="mod">
          <ac:chgData name="Renee THOMAS" userId="7388ade7-5052-4fc2-85b0-57f7b6ccd4a2" providerId="ADAL" clId="{F2FDDE36-2958-410E-A290-811F0E3E4E83}" dt="2022-06-01T20:37:04.376" v="8"/>
          <ac:picMkLst>
            <pc:docMk/>
            <pc:sldMk cId="1942810202" sldId="261"/>
            <ac:picMk id="37" creationId="{CFBF399A-77A6-4335-AEE9-E9CC81308757}"/>
          </ac:picMkLst>
        </pc:picChg>
        <pc:picChg chg="mod">
          <ac:chgData name="Renee THOMAS" userId="7388ade7-5052-4fc2-85b0-57f7b6ccd4a2" providerId="ADAL" clId="{F2FDDE36-2958-410E-A290-811F0E3E4E83}" dt="2022-06-01T20:37:04.376" v="8"/>
          <ac:picMkLst>
            <pc:docMk/>
            <pc:sldMk cId="1942810202" sldId="261"/>
            <ac:picMk id="38" creationId="{FF1519A6-2B4A-4638-9265-51DBE034BCDC}"/>
          </ac:picMkLst>
        </pc:picChg>
        <pc:picChg chg="mod">
          <ac:chgData name="Renee THOMAS" userId="7388ade7-5052-4fc2-85b0-57f7b6ccd4a2" providerId="ADAL" clId="{F2FDDE36-2958-410E-A290-811F0E3E4E83}" dt="2022-06-01T20:39:57.212" v="69"/>
          <ac:picMkLst>
            <pc:docMk/>
            <pc:sldMk cId="1942810202" sldId="261"/>
            <ac:picMk id="40" creationId="{0A1D14CD-0108-4B11-858D-1497C591CB33}"/>
          </ac:picMkLst>
        </pc:picChg>
        <pc:picChg chg="mod">
          <ac:chgData name="Renee THOMAS" userId="7388ade7-5052-4fc2-85b0-57f7b6ccd4a2" providerId="ADAL" clId="{F2FDDE36-2958-410E-A290-811F0E3E4E83}" dt="2022-06-01T20:39:57.212" v="69"/>
          <ac:picMkLst>
            <pc:docMk/>
            <pc:sldMk cId="1942810202" sldId="261"/>
            <ac:picMk id="41" creationId="{7B098591-A376-4109-AC30-2BDA81BE809F}"/>
          </ac:picMkLst>
        </pc:picChg>
        <pc:picChg chg="mod">
          <ac:chgData name="Renee THOMAS" userId="7388ade7-5052-4fc2-85b0-57f7b6ccd4a2" providerId="ADAL" clId="{F2FDDE36-2958-410E-A290-811F0E3E4E83}" dt="2022-06-01T20:43:08.458" v="202"/>
          <ac:picMkLst>
            <pc:docMk/>
            <pc:sldMk cId="1942810202" sldId="261"/>
            <ac:picMk id="45" creationId="{EA726EC6-C944-4F29-986D-F5B6DF1175A6}"/>
          </ac:picMkLst>
        </pc:picChg>
        <pc:picChg chg="mod">
          <ac:chgData name="Renee THOMAS" userId="7388ade7-5052-4fc2-85b0-57f7b6ccd4a2" providerId="ADAL" clId="{F2FDDE36-2958-410E-A290-811F0E3E4E83}" dt="2022-06-01T20:43:08.458" v="202"/>
          <ac:picMkLst>
            <pc:docMk/>
            <pc:sldMk cId="1942810202" sldId="261"/>
            <ac:picMk id="46" creationId="{A5B7A487-310F-4395-A419-578785D2D068}"/>
          </ac:picMkLst>
        </pc:picChg>
        <pc:cxnChg chg="mod">
          <ac:chgData name="Renee THOMAS" userId="7388ade7-5052-4fc2-85b0-57f7b6ccd4a2" providerId="ADAL" clId="{F2FDDE36-2958-410E-A290-811F0E3E4E83}" dt="2022-06-01T20:43:08.458" v="202"/>
          <ac:cxnSpMkLst>
            <pc:docMk/>
            <pc:sldMk cId="1942810202" sldId="261"/>
            <ac:cxnSpMk id="44" creationId="{94103A83-2469-4C47-A2D4-F7A8A800909D}"/>
          </ac:cxnSpMkLst>
        </pc:cxnChg>
      </pc:sldChg>
      <pc:sldChg chg="addSp delSp modSp mod">
        <pc:chgData name="Renee THOMAS" userId="7388ade7-5052-4fc2-85b0-57f7b6ccd4a2" providerId="ADAL" clId="{F2FDDE36-2958-410E-A290-811F0E3E4E83}" dt="2022-06-01T20:43:26.130" v="206" actId="1582"/>
        <pc:sldMkLst>
          <pc:docMk/>
          <pc:sldMk cId="4097096168" sldId="262"/>
        </pc:sldMkLst>
        <pc:spChg chg="mod">
          <ac:chgData name="Renee THOMAS" userId="7388ade7-5052-4fc2-85b0-57f7b6ccd4a2" providerId="ADAL" clId="{F2FDDE36-2958-410E-A290-811F0E3E4E83}" dt="2022-06-01T20:43:26.130" v="206" actId="1582"/>
          <ac:spMkLst>
            <pc:docMk/>
            <pc:sldMk cId="4097096168" sldId="262"/>
            <ac:spMk id="8" creationId="{FD5F6A0C-6965-4A10-8424-0CF62D7D9FE0}"/>
          </ac:spMkLst>
        </pc:spChg>
        <pc:grpChg chg="del">
          <ac:chgData name="Renee THOMAS" userId="7388ade7-5052-4fc2-85b0-57f7b6ccd4a2" providerId="ADAL" clId="{F2FDDE36-2958-410E-A290-811F0E3E4E83}" dt="2022-06-01T20:37:09.542" v="9" actId="478"/>
          <ac:grpSpMkLst>
            <pc:docMk/>
            <pc:sldMk cId="4097096168" sldId="262"/>
            <ac:grpSpMk id="9" creationId="{4AED5584-1776-45B2-8ECE-712FED0D01BB}"/>
          </ac:grpSpMkLst>
        </pc:grpChg>
        <pc:grpChg chg="add del mod">
          <ac:chgData name="Renee THOMAS" userId="7388ade7-5052-4fc2-85b0-57f7b6ccd4a2" providerId="ADAL" clId="{F2FDDE36-2958-410E-A290-811F0E3E4E83}" dt="2022-06-01T20:39:59.890" v="70" actId="478"/>
          <ac:grpSpMkLst>
            <pc:docMk/>
            <pc:sldMk cId="4097096168" sldId="262"/>
            <ac:grpSpMk id="13" creationId="{2CF93357-A8C3-40C9-9B6A-EB321743BFFA}"/>
          </ac:grpSpMkLst>
        </pc:grpChg>
        <pc:grpChg chg="add del mod">
          <ac:chgData name="Renee THOMAS" userId="7388ade7-5052-4fc2-85b0-57f7b6ccd4a2" providerId="ADAL" clId="{F2FDDE36-2958-410E-A290-811F0E3E4E83}" dt="2022-06-01T20:43:14.672" v="203" actId="478"/>
          <ac:grpSpMkLst>
            <pc:docMk/>
            <pc:sldMk cId="4097096168" sldId="262"/>
            <ac:grpSpMk id="16" creationId="{0DED269C-D46B-4CAE-AA3D-AFFE66293373}"/>
          </ac:grpSpMkLst>
        </pc:grpChg>
        <pc:grpChg chg="add mod">
          <ac:chgData name="Renee THOMAS" userId="7388ade7-5052-4fc2-85b0-57f7b6ccd4a2" providerId="ADAL" clId="{F2FDDE36-2958-410E-A290-811F0E3E4E83}" dt="2022-06-01T20:43:15.485" v="204"/>
          <ac:grpSpMkLst>
            <pc:docMk/>
            <pc:sldMk cId="4097096168" sldId="262"/>
            <ac:grpSpMk id="19" creationId="{E527EED0-F391-49BC-ADA4-59A1976D5574}"/>
          </ac:grpSpMkLst>
        </pc:grpChg>
        <pc:grpChg chg="mod">
          <ac:chgData name="Renee THOMAS" userId="7388ade7-5052-4fc2-85b0-57f7b6ccd4a2" providerId="ADAL" clId="{F2FDDE36-2958-410E-A290-811F0E3E4E83}" dt="2022-06-01T20:43:15.485" v="204"/>
          <ac:grpSpMkLst>
            <pc:docMk/>
            <pc:sldMk cId="4097096168" sldId="262"/>
            <ac:grpSpMk id="20" creationId="{F2B5D354-13E4-49D0-867A-D91942EB6035}"/>
          </ac:grpSpMkLst>
        </pc:grpChg>
        <pc:picChg chg="mod">
          <ac:chgData name="Renee THOMAS" userId="7388ade7-5052-4fc2-85b0-57f7b6ccd4a2" providerId="ADAL" clId="{F2FDDE36-2958-410E-A290-811F0E3E4E83}" dt="2022-06-01T20:37:10.665" v="10"/>
          <ac:picMkLst>
            <pc:docMk/>
            <pc:sldMk cId="4097096168" sldId="262"/>
            <ac:picMk id="14" creationId="{C8964D16-F4D0-49E4-BFA2-7706917FE953}"/>
          </ac:picMkLst>
        </pc:picChg>
        <pc:picChg chg="mod">
          <ac:chgData name="Renee THOMAS" userId="7388ade7-5052-4fc2-85b0-57f7b6ccd4a2" providerId="ADAL" clId="{F2FDDE36-2958-410E-A290-811F0E3E4E83}" dt="2022-06-01T20:37:10.665" v="10"/>
          <ac:picMkLst>
            <pc:docMk/>
            <pc:sldMk cId="4097096168" sldId="262"/>
            <ac:picMk id="15" creationId="{D9AFB296-E49B-4BD3-A07B-1A5961A397B6}"/>
          </ac:picMkLst>
        </pc:picChg>
        <pc:picChg chg="mod">
          <ac:chgData name="Renee THOMAS" userId="7388ade7-5052-4fc2-85b0-57f7b6ccd4a2" providerId="ADAL" clId="{F2FDDE36-2958-410E-A290-811F0E3E4E83}" dt="2022-06-01T20:40:00.995" v="71"/>
          <ac:picMkLst>
            <pc:docMk/>
            <pc:sldMk cId="4097096168" sldId="262"/>
            <ac:picMk id="17" creationId="{5CA20A52-88EC-40D9-8E96-A8F50986C1C5}"/>
          </ac:picMkLst>
        </pc:picChg>
        <pc:picChg chg="mod">
          <ac:chgData name="Renee THOMAS" userId="7388ade7-5052-4fc2-85b0-57f7b6ccd4a2" providerId="ADAL" clId="{F2FDDE36-2958-410E-A290-811F0E3E4E83}" dt="2022-06-01T20:40:00.995" v="71"/>
          <ac:picMkLst>
            <pc:docMk/>
            <pc:sldMk cId="4097096168" sldId="262"/>
            <ac:picMk id="18" creationId="{27E6137F-7077-451A-BA5D-730DCA5AD2DE}"/>
          </ac:picMkLst>
        </pc:picChg>
        <pc:picChg chg="mod">
          <ac:chgData name="Renee THOMAS" userId="7388ade7-5052-4fc2-85b0-57f7b6ccd4a2" providerId="ADAL" clId="{F2FDDE36-2958-410E-A290-811F0E3E4E83}" dt="2022-06-01T20:43:15.485" v="204"/>
          <ac:picMkLst>
            <pc:docMk/>
            <pc:sldMk cId="4097096168" sldId="262"/>
            <ac:picMk id="22" creationId="{CEC52661-3BD4-4AEE-88D0-24C6DEBFA847}"/>
          </ac:picMkLst>
        </pc:picChg>
        <pc:picChg chg="mod">
          <ac:chgData name="Renee THOMAS" userId="7388ade7-5052-4fc2-85b0-57f7b6ccd4a2" providerId="ADAL" clId="{F2FDDE36-2958-410E-A290-811F0E3E4E83}" dt="2022-06-01T20:43:15.485" v="204"/>
          <ac:picMkLst>
            <pc:docMk/>
            <pc:sldMk cId="4097096168" sldId="262"/>
            <ac:picMk id="23" creationId="{D3AA9A34-6619-4DC8-A27E-1E56CEA35AFE}"/>
          </ac:picMkLst>
        </pc:picChg>
        <pc:cxnChg chg="mod">
          <ac:chgData name="Renee THOMAS" userId="7388ade7-5052-4fc2-85b0-57f7b6ccd4a2" providerId="ADAL" clId="{F2FDDE36-2958-410E-A290-811F0E3E4E83}" dt="2022-06-01T20:43:15.485" v="204"/>
          <ac:cxnSpMkLst>
            <pc:docMk/>
            <pc:sldMk cId="4097096168" sldId="262"/>
            <ac:cxnSpMk id="21" creationId="{3162234B-456D-48C0-83E1-EB77B3C7B912}"/>
          </ac:cxnSpMkLst>
        </pc:cxnChg>
      </pc:sldChg>
      <pc:sldChg chg="addSp delSp modSp mod">
        <pc:chgData name="Renee THOMAS" userId="7388ade7-5052-4fc2-85b0-57f7b6ccd4a2" providerId="ADAL" clId="{F2FDDE36-2958-410E-A290-811F0E3E4E83}" dt="2022-06-01T20:43:30.972" v="208"/>
        <pc:sldMkLst>
          <pc:docMk/>
          <pc:sldMk cId="2940030300" sldId="263"/>
        </pc:sldMkLst>
        <pc:grpChg chg="add del mod">
          <ac:chgData name="Renee THOMAS" userId="7388ade7-5052-4fc2-85b0-57f7b6ccd4a2" providerId="ADAL" clId="{F2FDDE36-2958-410E-A290-811F0E3E4E83}" dt="2022-06-01T20:43:29.944" v="207" actId="478"/>
          <ac:grpSpMkLst>
            <pc:docMk/>
            <pc:sldMk cId="2940030300" sldId="263"/>
            <ac:grpSpMk id="9" creationId="{BED7226C-8DC0-418E-A7B4-366529560B50}"/>
          </ac:grpSpMkLst>
        </pc:grpChg>
        <pc:grpChg chg="del">
          <ac:chgData name="Renee THOMAS" userId="7388ade7-5052-4fc2-85b0-57f7b6ccd4a2" providerId="ADAL" clId="{F2FDDE36-2958-410E-A290-811F0E3E4E83}" dt="2022-06-01T20:40:11.131" v="73" actId="478"/>
          <ac:grpSpMkLst>
            <pc:docMk/>
            <pc:sldMk cId="2940030300" sldId="263"/>
            <ac:grpSpMk id="11" creationId="{D245A1F7-C3B1-40B5-A3EE-695615B2C14F}"/>
          </ac:grpSpMkLst>
        </pc:grpChg>
        <pc:grpChg chg="add mod">
          <ac:chgData name="Renee THOMAS" userId="7388ade7-5052-4fc2-85b0-57f7b6ccd4a2" providerId="ADAL" clId="{F2FDDE36-2958-410E-A290-811F0E3E4E83}" dt="2022-06-01T20:43:30.972" v="208"/>
          <ac:grpSpMkLst>
            <pc:docMk/>
            <pc:sldMk cId="2940030300" sldId="263"/>
            <ac:grpSpMk id="16" creationId="{F2282486-EA77-4AD2-9D92-6C5FB854D122}"/>
          </ac:grpSpMkLst>
        </pc:grpChg>
        <pc:grpChg chg="mod">
          <ac:chgData name="Renee THOMAS" userId="7388ade7-5052-4fc2-85b0-57f7b6ccd4a2" providerId="ADAL" clId="{F2FDDE36-2958-410E-A290-811F0E3E4E83}" dt="2022-06-01T20:43:30.972" v="208"/>
          <ac:grpSpMkLst>
            <pc:docMk/>
            <pc:sldMk cId="2940030300" sldId="263"/>
            <ac:grpSpMk id="17" creationId="{D1F76255-D6C6-4F4D-924C-2066319BD189}"/>
          </ac:grpSpMkLst>
        </pc:grpChg>
        <pc:picChg chg="mod">
          <ac:chgData name="Renee THOMAS" userId="7388ade7-5052-4fc2-85b0-57f7b6ccd4a2" providerId="ADAL" clId="{F2FDDE36-2958-410E-A290-811F0E3E4E83}" dt="2022-06-01T20:40:11.670" v="74"/>
          <ac:picMkLst>
            <pc:docMk/>
            <pc:sldMk cId="2940030300" sldId="263"/>
            <ac:picMk id="14" creationId="{2C91AB4A-343F-47C7-A2C9-5E28EEE638E2}"/>
          </ac:picMkLst>
        </pc:picChg>
        <pc:picChg chg="mod">
          <ac:chgData name="Renee THOMAS" userId="7388ade7-5052-4fc2-85b0-57f7b6ccd4a2" providerId="ADAL" clId="{F2FDDE36-2958-410E-A290-811F0E3E4E83}" dt="2022-06-01T20:40:11.670" v="74"/>
          <ac:picMkLst>
            <pc:docMk/>
            <pc:sldMk cId="2940030300" sldId="263"/>
            <ac:picMk id="15" creationId="{A428A61A-2BF4-42FA-B7C1-2D86DBD12F2B}"/>
          </ac:picMkLst>
        </pc:picChg>
        <pc:picChg chg="mod">
          <ac:chgData name="Renee THOMAS" userId="7388ade7-5052-4fc2-85b0-57f7b6ccd4a2" providerId="ADAL" clId="{F2FDDE36-2958-410E-A290-811F0E3E4E83}" dt="2022-06-01T20:43:30.972" v="208"/>
          <ac:picMkLst>
            <pc:docMk/>
            <pc:sldMk cId="2940030300" sldId="263"/>
            <ac:picMk id="19" creationId="{28178E8C-0EF2-45B4-932A-A6FDD414375C}"/>
          </ac:picMkLst>
        </pc:picChg>
        <pc:picChg chg="mod">
          <ac:chgData name="Renee THOMAS" userId="7388ade7-5052-4fc2-85b0-57f7b6ccd4a2" providerId="ADAL" clId="{F2FDDE36-2958-410E-A290-811F0E3E4E83}" dt="2022-06-01T20:43:30.972" v="208"/>
          <ac:picMkLst>
            <pc:docMk/>
            <pc:sldMk cId="2940030300" sldId="263"/>
            <ac:picMk id="20" creationId="{A01B1CDD-EB87-401D-A2C0-35956911DCE5}"/>
          </ac:picMkLst>
        </pc:picChg>
        <pc:cxnChg chg="mod">
          <ac:chgData name="Renee THOMAS" userId="7388ade7-5052-4fc2-85b0-57f7b6ccd4a2" providerId="ADAL" clId="{F2FDDE36-2958-410E-A290-811F0E3E4E83}" dt="2022-06-01T20:43:30.972" v="208"/>
          <ac:cxnSpMkLst>
            <pc:docMk/>
            <pc:sldMk cId="2940030300" sldId="263"/>
            <ac:cxnSpMk id="18" creationId="{607FAF58-9FEF-42D0-B2CA-506BDCAB7119}"/>
          </ac:cxnSpMkLst>
        </pc:cxnChg>
      </pc:sldChg>
      <pc:sldChg chg="addSp delSp modSp mod">
        <pc:chgData name="Renee THOMAS" userId="7388ade7-5052-4fc2-85b0-57f7b6ccd4a2" providerId="ADAL" clId="{F2FDDE36-2958-410E-A290-811F0E3E4E83}" dt="2022-06-01T20:43:34.553" v="210"/>
        <pc:sldMkLst>
          <pc:docMk/>
          <pc:sldMk cId="4114348525" sldId="264"/>
        </pc:sldMkLst>
        <pc:grpChg chg="add del mod">
          <ac:chgData name="Renee THOMAS" userId="7388ade7-5052-4fc2-85b0-57f7b6ccd4a2" providerId="ADAL" clId="{F2FDDE36-2958-410E-A290-811F0E3E4E83}" dt="2022-06-01T20:43:34.031" v="209" actId="478"/>
          <ac:grpSpMkLst>
            <pc:docMk/>
            <pc:sldMk cId="4114348525" sldId="264"/>
            <ac:grpSpMk id="14" creationId="{C14E9F1D-6ADD-4D8B-A03B-216526B2CA7A}"/>
          </ac:grpSpMkLst>
        </pc:grpChg>
        <pc:grpChg chg="del">
          <ac:chgData name="Renee THOMAS" userId="7388ade7-5052-4fc2-85b0-57f7b6ccd4a2" providerId="ADAL" clId="{F2FDDE36-2958-410E-A290-811F0E3E4E83}" dt="2022-06-01T20:37:17.809" v="11" actId="478"/>
          <ac:grpSpMkLst>
            <pc:docMk/>
            <pc:sldMk cId="4114348525" sldId="264"/>
            <ac:grpSpMk id="15" creationId="{761B88BB-B094-45E9-802E-95C3D58A84F3}"/>
          </ac:grpSpMkLst>
        </pc:grpChg>
        <pc:grpChg chg="add mod">
          <ac:chgData name="Renee THOMAS" userId="7388ade7-5052-4fc2-85b0-57f7b6ccd4a2" providerId="ADAL" clId="{F2FDDE36-2958-410E-A290-811F0E3E4E83}" dt="2022-06-01T20:43:34.553" v="210"/>
          <ac:grpSpMkLst>
            <pc:docMk/>
            <pc:sldMk cId="4114348525" sldId="264"/>
            <ac:grpSpMk id="20" creationId="{33F46A95-03B6-41A2-B5F3-FB3939307664}"/>
          </ac:grpSpMkLst>
        </pc:grpChg>
        <pc:grpChg chg="mod">
          <ac:chgData name="Renee THOMAS" userId="7388ade7-5052-4fc2-85b0-57f7b6ccd4a2" providerId="ADAL" clId="{F2FDDE36-2958-410E-A290-811F0E3E4E83}" dt="2022-06-01T20:43:34.553" v="210"/>
          <ac:grpSpMkLst>
            <pc:docMk/>
            <pc:sldMk cId="4114348525" sldId="264"/>
            <ac:grpSpMk id="21" creationId="{44D4F69B-CA42-44A6-8296-9B55640CE4B1}"/>
          </ac:grpSpMkLst>
        </pc:grpChg>
        <pc:picChg chg="mod">
          <ac:chgData name="Renee THOMAS" userId="7388ade7-5052-4fc2-85b0-57f7b6ccd4a2" providerId="ADAL" clId="{F2FDDE36-2958-410E-A290-811F0E3E4E83}" dt="2022-06-01T20:37:18.367" v="12"/>
          <ac:picMkLst>
            <pc:docMk/>
            <pc:sldMk cId="4114348525" sldId="264"/>
            <ac:picMk id="18" creationId="{FC07902A-EC9B-4AF1-A844-C5B9A8951028}"/>
          </ac:picMkLst>
        </pc:picChg>
        <pc:picChg chg="mod">
          <ac:chgData name="Renee THOMAS" userId="7388ade7-5052-4fc2-85b0-57f7b6ccd4a2" providerId="ADAL" clId="{F2FDDE36-2958-410E-A290-811F0E3E4E83}" dt="2022-06-01T20:37:18.367" v="12"/>
          <ac:picMkLst>
            <pc:docMk/>
            <pc:sldMk cId="4114348525" sldId="264"/>
            <ac:picMk id="19" creationId="{AB19A157-B891-4C57-A28D-F324214B29BD}"/>
          </ac:picMkLst>
        </pc:picChg>
        <pc:picChg chg="mod">
          <ac:chgData name="Renee THOMAS" userId="7388ade7-5052-4fc2-85b0-57f7b6ccd4a2" providerId="ADAL" clId="{F2FDDE36-2958-410E-A290-811F0E3E4E83}" dt="2022-06-01T20:43:34.553" v="210"/>
          <ac:picMkLst>
            <pc:docMk/>
            <pc:sldMk cId="4114348525" sldId="264"/>
            <ac:picMk id="23" creationId="{81EE3D34-2425-482D-BA74-37094CF13CC7}"/>
          </ac:picMkLst>
        </pc:picChg>
        <pc:picChg chg="mod">
          <ac:chgData name="Renee THOMAS" userId="7388ade7-5052-4fc2-85b0-57f7b6ccd4a2" providerId="ADAL" clId="{F2FDDE36-2958-410E-A290-811F0E3E4E83}" dt="2022-06-01T20:43:34.553" v="210"/>
          <ac:picMkLst>
            <pc:docMk/>
            <pc:sldMk cId="4114348525" sldId="264"/>
            <ac:picMk id="24" creationId="{3AE11414-2567-49CD-BF9E-4563FA4DBF07}"/>
          </ac:picMkLst>
        </pc:picChg>
        <pc:cxnChg chg="mod">
          <ac:chgData name="Renee THOMAS" userId="7388ade7-5052-4fc2-85b0-57f7b6ccd4a2" providerId="ADAL" clId="{F2FDDE36-2958-410E-A290-811F0E3E4E83}" dt="2022-06-01T20:43:34.553" v="210"/>
          <ac:cxnSpMkLst>
            <pc:docMk/>
            <pc:sldMk cId="4114348525" sldId="264"/>
            <ac:cxnSpMk id="22" creationId="{4D59031F-7651-483E-8500-AC64E747F63A}"/>
          </ac:cxnSpMkLst>
        </pc:cxnChg>
      </pc:sldChg>
      <pc:sldChg chg="addSp delSp modSp mod">
        <pc:chgData name="Renee THOMAS" userId="7388ade7-5052-4fc2-85b0-57f7b6ccd4a2" providerId="ADAL" clId="{F2FDDE36-2958-410E-A290-811F0E3E4E83}" dt="2022-06-01T20:43:38.935" v="212"/>
        <pc:sldMkLst>
          <pc:docMk/>
          <pc:sldMk cId="3757144292" sldId="265"/>
        </pc:sldMkLst>
        <pc:grpChg chg="del">
          <ac:chgData name="Renee THOMAS" userId="7388ade7-5052-4fc2-85b0-57f7b6ccd4a2" providerId="ADAL" clId="{F2FDDE36-2958-410E-A290-811F0E3E4E83}" dt="2022-06-01T20:37:21.373" v="13" actId="478"/>
          <ac:grpSpMkLst>
            <pc:docMk/>
            <pc:sldMk cId="3757144292" sldId="265"/>
            <ac:grpSpMk id="20" creationId="{983BABF4-8841-4FAA-B3DD-23599A7BD0FF}"/>
          </ac:grpSpMkLst>
        </pc:grpChg>
        <pc:grpChg chg="add del mod">
          <ac:chgData name="Renee THOMAS" userId="7388ade7-5052-4fc2-85b0-57f7b6ccd4a2" providerId="ADAL" clId="{F2FDDE36-2958-410E-A290-811F0E3E4E83}" dt="2022-06-01T20:43:38.112" v="211" actId="478"/>
          <ac:grpSpMkLst>
            <pc:docMk/>
            <pc:sldMk cId="3757144292" sldId="265"/>
            <ac:grpSpMk id="23" creationId="{9872C365-3C05-4E32-8918-F5F04DD9909F}"/>
          </ac:grpSpMkLst>
        </pc:grpChg>
        <pc:grpChg chg="add mod">
          <ac:chgData name="Renee THOMAS" userId="7388ade7-5052-4fc2-85b0-57f7b6ccd4a2" providerId="ADAL" clId="{F2FDDE36-2958-410E-A290-811F0E3E4E83}" dt="2022-06-01T20:43:38.935" v="212"/>
          <ac:grpSpMkLst>
            <pc:docMk/>
            <pc:sldMk cId="3757144292" sldId="265"/>
            <ac:grpSpMk id="26" creationId="{67A585A5-6597-4E27-B993-7185FEF6315B}"/>
          </ac:grpSpMkLst>
        </pc:grpChg>
        <pc:grpChg chg="mod">
          <ac:chgData name="Renee THOMAS" userId="7388ade7-5052-4fc2-85b0-57f7b6ccd4a2" providerId="ADAL" clId="{F2FDDE36-2958-410E-A290-811F0E3E4E83}" dt="2022-06-01T20:43:38.935" v="212"/>
          <ac:grpSpMkLst>
            <pc:docMk/>
            <pc:sldMk cId="3757144292" sldId="265"/>
            <ac:grpSpMk id="27" creationId="{779ED23C-69E7-404A-89AF-D3A8503A48A7}"/>
          </ac:grpSpMkLst>
        </pc:grpChg>
        <pc:picChg chg="mod">
          <ac:chgData name="Renee THOMAS" userId="7388ade7-5052-4fc2-85b0-57f7b6ccd4a2" providerId="ADAL" clId="{F2FDDE36-2958-410E-A290-811F0E3E4E83}" dt="2022-06-01T20:37:21.947" v="14"/>
          <ac:picMkLst>
            <pc:docMk/>
            <pc:sldMk cId="3757144292" sldId="265"/>
            <ac:picMk id="24" creationId="{8CAF7807-16CB-4AB8-A470-782C60EDA383}"/>
          </ac:picMkLst>
        </pc:picChg>
        <pc:picChg chg="mod">
          <ac:chgData name="Renee THOMAS" userId="7388ade7-5052-4fc2-85b0-57f7b6ccd4a2" providerId="ADAL" clId="{F2FDDE36-2958-410E-A290-811F0E3E4E83}" dt="2022-06-01T20:37:21.947" v="14"/>
          <ac:picMkLst>
            <pc:docMk/>
            <pc:sldMk cId="3757144292" sldId="265"/>
            <ac:picMk id="25" creationId="{A263AF3C-354B-4832-A131-A32131ABFF55}"/>
          </ac:picMkLst>
        </pc:picChg>
        <pc:picChg chg="mod">
          <ac:chgData name="Renee THOMAS" userId="7388ade7-5052-4fc2-85b0-57f7b6ccd4a2" providerId="ADAL" clId="{F2FDDE36-2958-410E-A290-811F0E3E4E83}" dt="2022-06-01T20:43:38.935" v="212"/>
          <ac:picMkLst>
            <pc:docMk/>
            <pc:sldMk cId="3757144292" sldId="265"/>
            <ac:picMk id="29" creationId="{E8A3609D-E249-4903-A96B-34826909DE32}"/>
          </ac:picMkLst>
        </pc:picChg>
        <pc:picChg chg="mod">
          <ac:chgData name="Renee THOMAS" userId="7388ade7-5052-4fc2-85b0-57f7b6ccd4a2" providerId="ADAL" clId="{F2FDDE36-2958-410E-A290-811F0E3E4E83}" dt="2022-06-01T20:43:38.935" v="212"/>
          <ac:picMkLst>
            <pc:docMk/>
            <pc:sldMk cId="3757144292" sldId="265"/>
            <ac:picMk id="30" creationId="{DE83FFD7-C304-40EA-8843-FBD9268638B5}"/>
          </ac:picMkLst>
        </pc:picChg>
        <pc:cxnChg chg="mod">
          <ac:chgData name="Renee THOMAS" userId="7388ade7-5052-4fc2-85b0-57f7b6ccd4a2" providerId="ADAL" clId="{F2FDDE36-2958-410E-A290-811F0E3E4E83}" dt="2022-06-01T20:43:38.935" v="212"/>
          <ac:cxnSpMkLst>
            <pc:docMk/>
            <pc:sldMk cId="3757144292" sldId="265"/>
            <ac:cxnSpMk id="28" creationId="{4028B01A-AAA0-4599-B62C-93D19C2767EF}"/>
          </ac:cxnSpMkLst>
        </pc:cxnChg>
      </pc:sldChg>
      <pc:sldChg chg="addSp delSp modSp mod">
        <pc:chgData name="Renee THOMAS" userId="7388ade7-5052-4fc2-85b0-57f7b6ccd4a2" providerId="ADAL" clId="{F2FDDE36-2958-410E-A290-811F0E3E4E83}" dt="2022-06-01T20:43:43.130" v="214"/>
        <pc:sldMkLst>
          <pc:docMk/>
          <pc:sldMk cId="1337650047" sldId="266"/>
        </pc:sldMkLst>
        <pc:grpChg chg="del">
          <ac:chgData name="Renee THOMAS" userId="7388ade7-5052-4fc2-85b0-57f7b6ccd4a2" providerId="ADAL" clId="{F2FDDE36-2958-410E-A290-811F0E3E4E83}" dt="2022-06-01T20:37:27.365" v="15" actId="478"/>
          <ac:grpSpMkLst>
            <pc:docMk/>
            <pc:sldMk cId="1337650047" sldId="266"/>
            <ac:grpSpMk id="11" creationId="{11F528DD-A9E0-4A52-B543-2A4E94145945}"/>
          </ac:grpSpMkLst>
        </pc:grpChg>
        <pc:grpChg chg="add del mod">
          <ac:chgData name="Renee THOMAS" userId="7388ade7-5052-4fc2-85b0-57f7b6ccd4a2" providerId="ADAL" clId="{F2FDDE36-2958-410E-A290-811F0E3E4E83}" dt="2022-06-01T20:43:42.350" v="213" actId="478"/>
          <ac:grpSpMkLst>
            <pc:docMk/>
            <pc:sldMk cId="1337650047" sldId="266"/>
            <ac:grpSpMk id="14" creationId="{E205FFB8-019D-4403-BC74-718A32FFC835}"/>
          </ac:grpSpMkLst>
        </pc:grpChg>
        <pc:grpChg chg="add mod">
          <ac:chgData name="Renee THOMAS" userId="7388ade7-5052-4fc2-85b0-57f7b6ccd4a2" providerId="ADAL" clId="{F2FDDE36-2958-410E-A290-811F0E3E4E83}" dt="2022-06-01T20:43:43.130" v="214"/>
          <ac:grpSpMkLst>
            <pc:docMk/>
            <pc:sldMk cId="1337650047" sldId="266"/>
            <ac:grpSpMk id="17" creationId="{FD46B50F-1CFF-4AEC-8C9C-45072B772465}"/>
          </ac:grpSpMkLst>
        </pc:grpChg>
        <pc:grpChg chg="mod">
          <ac:chgData name="Renee THOMAS" userId="7388ade7-5052-4fc2-85b0-57f7b6ccd4a2" providerId="ADAL" clId="{F2FDDE36-2958-410E-A290-811F0E3E4E83}" dt="2022-06-01T20:43:43.130" v="214"/>
          <ac:grpSpMkLst>
            <pc:docMk/>
            <pc:sldMk cId="1337650047" sldId="266"/>
            <ac:grpSpMk id="18" creationId="{897D7BFE-5358-4EBC-B25D-B2CDFBB217D8}"/>
          </ac:grpSpMkLst>
        </pc:grpChg>
        <pc:picChg chg="mod">
          <ac:chgData name="Renee THOMAS" userId="7388ade7-5052-4fc2-85b0-57f7b6ccd4a2" providerId="ADAL" clId="{F2FDDE36-2958-410E-A290-811F0E3E4E83}" dt="2022-06-01T20:37:27.858" v="16"/>
          <ac:picMkLst>
            <pc:docMk/>
            <pc:sldMk cId="1337650047" sldId="266"/>
            <ac:picMk id="15" creationId="{79E0BEAC-18D8-4EA9-ADE2-18BE2C3F8A61}"/>
          </ac:picMkLst>
        </pc:picChg>
        <pc:picChg chg="mod">
          <ac:chgData name="Renee THOMAS" userId="7388ade7-5052-4fc2-85b0-57f7b6ccd4a2" providerId="ADAL" clId="{F2FDDE36-2958-410E-A290-811F0E3E4E83}" dt="2022-06-01T20:37:27.858" v="16"/>
          <ac:picMkLst>
            <pc:docMk/>
            <pc:sldMk cId="1337650047" sldId="266"/>
            <ac:picMk id="16" creationId="{4160052B-479A-4A4A-A066-DE0F9C0840AC}"/>
          </ac:picMkLst>
        </pc:picChg>
        <pc:picChg chg="mod">
          <ac:chgData name="Renee THOMAS" userId="7388ade7-5052-4fc2-85b0-57f7b6ccd4a2" providerId="ADAL" clId="{F2FDDE36-2958-410E-A290-811F0E3E4E83}" dt="2022-06-01T20:43:43.130" v="214"/>
          <ac:picMkLst>
            <pc:docMk/>
            <pc:sldMk cId="1337650047" sldId="266"/>
            <ac:picMk id="20" creationId="{8D986C13-E040-4BDA-951C-CB30FF868C1F}"/>
          </ac:picMkLst>
        </pc:picChg>
        <pc:picChg chg="mod">
          <ac:chgData name="Renee THOMAS" userId="7388ade7-5052-4fc2-85b0-57f7b6ccd4a2" providerId="ADAL" clId="{F2FDDE36-2958-410E-A290-811F0E3E4E83}" dt="2022-06-01T20:43:43.130" v="214"/>
          <ac:picMkLst>
            <pc:docMk/>
            <pc:sldMk cId="1337650047" sldId="266"/>
            <ac:picMk id="21" creationId="{005573AC-0F8B-4D60-8599-EF6544A30BC5}"/>
          </ac:picMkLst>
        </pc:picChg>
        <pc:cxnChg chg="mod">
          <ac:chgData name="Renee THOMAS" userId="7388ade7-5052-4fc2-85b0-57f7b6ccd4a2" providerId="ADAL" clId="{F2FDDE36-2958-410E-A290-811F0E3E4E83}" dt="2022-06-01T20:43:43.130" v="214"/>
          <ac:cxnSpMkLst>
            <pc:docMk/>
            <pc:sldMk cId="1337650047" sldId="266"/>
            <ac:cxnSpMk id="19" creationId="{BBBB4B91-616E-47BE-90BF-515579D7C42B}"/>
          </ac:cxnSpMkLst>
        </pc:cxnChg>
      </pc:sldChg>
      <pc:sldChg chg="addSp delSp modSp mod">
        <pc:chgData name="Renee THOMAS" userId="7388ade7-5052-4fc2-85b0-57f7b6ccd4a2" providerId="ADAL" clId="{F2FDDE36-2958-410E-A290-811F0E3E4E83}" dt="2022-06-01T20:43:47.105" v="216"/>
        <pc:sldMkLst>
          <pc:docMk/>
          <pc:sldMk cId="8601809" sldId="267"/>
        </pc:sldMkLst>
        <pc:grpChg chg="del">
          <ac:chgData name="Renee THOMAS" userId="7388ade7-5052-4fc2-85b0-57f7b6ccd4a2" providerId="ADAL" clId="{F2FDDE36-2958-410E-A290-811F0E3E4E83}" dt="2022-06-01T20:37:30.882" v="17" actId="478"/>
          <ac:grpSpMkLst>
            <pc:docMk/>
            <pc:sldMk cId="8601809" sldId="267"/>
            <ac:grpSpMk id="19" creationId="{E216FC64-FFCE-4145-8B8D-AE942535499B}"/>
          </ac:grpSpMkLst>
        </pc:grpChg>
        <pc:grpChg chg="add del mod">
          <ac:chgData name="Renee THOMAS" userId="7388ade7-5052-4fc2-85b0-57f7b6ccd4a2" providerId="ADAL" clId="{F2FDDE36-2958-410E-A290-811F0E3E4E83}" dt="2022-06-01T20:43:46.200" v="215" actId="478"/>
          <ac:grpSpMkLst>
            <pc:docMk/>
            <pc:sldMk cId="8601809" sldId="267"/>
            <ac:grpSpMk id="22" creationId="{CE13D925-1D17-465A-AEBC-8F4DF6FFCBF9}"/>
          </ac:grpSpMkLst>
        </pc:grpChg>
        <pc:grpChg chg="add mod">
          <ac:chgData name="Renee THOMAS" userId="7388ade7-5052-4fc2-85b0-57f7b6ccd4a2" providerId="ADAL" clId="{F2FDDE36-2958-410E-A290-811F0E3E4E83}" dt="2022-06-01T20:43:47.105" v="216"/>
          <ac:grpSpMkLst>
            <pc:docMk/>
            <pc:sldMk cId="8601809" sldId="267"/>
            <ac:grpSpMk id="25" creationId="{22BDE1F8-78F6-4B1C-A587-0890A4C6C4CD}"/>
          </ac:grpSpMkLst>
        </pc:grpChg>
        <pc:grpChg chg="mod">
          <ac:chgData name="Renee THOMAS" userId="7388ade7-5052-4fc2-85b0-57f7b6ccd4a2" providerId="ADAL" clId="{F2FDDE36-2958-410E-A290-811F0E3E4E83}" dt="2022-06-01T20:43:47.105" v="216"/>
          <ac:grpSpMkLst>
            <pc:docMk/>
            <pc:sldMk cId="8601809" sldId="267"/>
            <ac:grpSpMk id="26" creationId="{CDBB6882-7DB2-4B1A-97BD-A8EF40247E0A}"/>
          </ac:grpSpMkLst>
        </pc:grpChg>
        <pc:picChg chg="mod">
          <ac:chgData name="Renee THOMAS" userId="7388ade7-5052-4fc2-85b0-57f7b6ccd4a2" providerId="ADAL" clId="{F2FDDE36-2958-410E-A290-811F0E3E4E83}" dt="2022-06-01T20:37:31.432" v="18"/>
          <ac:picMkLst>
            <pc:docMk/>
            <pc:sldMk cId="8601809" sldId="267"/>
            <ac:picMk id="23" creationId="{B921465D-409B-4F9F-A421-00A8A8807C36}"/>
          </ac:picMkLst>
        </pc:picChg>
        <pc:picChg chg="mod">
          <ac:chgData name="Renee THOMAS" userId="7388ade7-5052-4fc2-85b0-57f7b6ccd4a2" providerId="ADAL" clId="{F2FDDE36-2958-410E-A290-811F0E3E4E83}" dt="2022-06-01T20:37:31.432" v="18"/>
          <ac:picMkLst>
            <pc:docMk/>
            <pc:sldMk cId="8601809" sldId="267"/>
            <ac:picMk id="24" creationId="{637A4F57-3F57-4B02-93E5-F3AF81925B42}"/>
          </ac:picMkLst>
        </pc:picChg>
        <pc:picChg chg="mod">
          <ac:chgData name="Renee THOMAS" userId="7388ade7-5052-4fc2-85b0-57f7b6ccd4a2" providerId="ADAL" clId="{F2FDDE36-2958-410E-A290-811F0E3E4E83}" dt="2022-06-01T20:43:47.105" v="216"/>
          <ac:picMkLst>
            <pc:docMk/>
            <pc:sldMk cId="8601809" sldId="267"/>
            <ac:picMk id="28" creationId="{C28C8E40-D055-4C3C-982A-CBCEC8C3DE32}"/>
          </ac:picMkLst>
        </pc:picChg>
        <pc:picChg chg="mod">
          <ac:chgData name="Renee THOMAS" userId="7388ade7-5052-4fc2-85b0-57f7b6ccd4a2" providerId="ADAL" clId="{F2FDDE36-2958-410E-A290-811F0E3E4E83}" dt="2022-06-01T20:43:47.105" v="216"/>
          <ac:picMkLst>
            <pc:docMk/>
            <pc:sldMk cId="8601809" sldId="267"/>
            <ac:picMk id="29" creationId="{09CDBEFF-C261-4F88-B20C-48327BDD3306}"/>
          </ac:picMkLst>
        </pc:picChg>
        <pc:cxnChg chg="mod">
          <ac:chgData name="Renee THOMAS" userId="7388ade7-5052-4fc2-85b0-57f7b6ccd4a2" providerId="ADAL" clId="{F2FDDE36-2958-410E-A290-811F0E3E4E83}" dt="2022-06-01T20:43:47.105" v="216"/>
          <ac:cxnSpMkLst>
            <pc:docMk/>
            <pc:sldMk cId="8601809" sldId="267"/>
            <ac:cxnSpMk id="27" creationId="{697DB7C1-F6EB-457E-B4A3-88B4BED3658A}"/>
          </ac:cxnSpMkLst>
        </pc:cxnChg>
      </pc:sldChg>
      <pc:sldChg chg="addSp delSp modSp mod">
        <pc:chgData name="Renee THOMAS" userId="7388ade7-5052-4fc2-85b0-57f7b6ccd4a2" providerId="ADAL" clId="{F2FDDE36-2958-410E-A290-811F0E3E4E83}" dt="2022-06-01T20:43:50.606" v="218"/>
        <pc:sldMkLst>
          <pc:docMk/>
          <pc:sldMk cId="2425516297" sldId="268"/>
        </pc:sldMkLst>
        <pc:grpChg chg="del">
          <ac:chgData name="Renee THOMAS" userId="7388ade7-5052-4fc2-85b0-57f7b6ccd4a2" providerId="ADAL" clId="{F2FDDE36-2958-410E-A290-811F0E3E4E83}" dt="2022-06-01T20:37:36.202" v="19" actId="478"/>
          <ac:grpSpMkLst>
            <pc:docMk/>
            <pc:sldMk cId="2425516297" sldId="268"/>
            <ac:grpSpMk id="9" creationId="{03722D43-32CC-4978-BB34-807BAFC06589}"/>
          </ac:grpSpMkLst>
        </pc:grpChg>
        <pc:grpChg chg="add del mod">
          <ac:chgData name="Renee THOMAS" userId="7388ade7-5052-4fc2-85b0-57f7b6ccd4a2" providerId="ADAL" clId="{F2FDDE36-2958-410E-A290-811F0E3E4E83}" dt="2022-06-01T20:43:49.996" v="217" actId="478"/>
          <ac:grpSpMkLst>
            <pc:docMk/>
            <pc:sldMk cId="2425516297" sldId="268"/>
            <ac:grpSpMk id="16" creationId="{6BCEF70A-DBB1-481A-91C8-5C6FEE846749}"/>
          </ac:grpSpMkLst>
        </pc:grpChg>
        <pc:grpChg chg="add mod">
          <ac:chgData name="Renee THOMAS" userId="7388ade7-5052-4fc2-85b0-57f7b6ccd4a2" providerId="ADAL" clId="{F2FDDE36-2958-410E-A290-811F0E3E4E83}" dt="2022-06-01T20:43:50.606" v="218"/>
          <ac:grpSpMkLst>
            <pc:docMk/>
            <pc:sldMk cId="2425516297" sldId="268"/>
            <ac:grpSpMk id="19" creationId="{49CF364C-C5C1-4C47-B805-D22C4CCDC910}"/>
          </ac:grpSpMkLst>
        </pc:grpChg>
        <pc:grpChg chg="mod">
          <ac:chgData name="Renee THOMAS" userId="7388ade7-5052-4fc2-85b0-57f7b6ccd4a2" providerId="ADAL" clId="{F2FDDE36-2958-410E-A290-811F0E3E4E83}" dt="2022-06-01T20:43:50.606" v="218"/>
          <ac:grpSpMkLst>
            <pc:docMk/>
            <pc:sldMk cId="2425516297" sldId="268"/>
            <ac:grpSpMk id="20" creationId="{11120BCD-F073-4E9F-A4B3-C2B4612FA4BA}"/>
          </ac:grpSpMkLst>
        </pc:grpChg>
        <pc:picChg chg="mod">
          <ac:chgData name="Renee THOMAS" userId="7388ade7-5052-4fc2-85b0-57f7b6ccd4a2" providerId="ADAL" clId="{F2FDDE36-2958-410E-A290-811F0E3E4E83}" dt="2022-06-01T20:37:37.105" v="20"/>
          <ac:picMkLst>
            <pc:docMk/>
            <pc:sldMk cId="2425516297" sldId="268"/>
            <ac:picMk id="17" creationId="{A8AD1586-334F-44EF-A913-055C139EDAB7}"/>
          </ac:picMkLst>
        </pc:picChg>
        <pc:picChg chg="mod">
          <ac:chgData name="Renee THOMAS" userId="7388ade7-5052-4fc2-85b0-57f7b6ccd4a2" providerId="ADAL" clId="{F2FDDE36-2958-410E-A290-811F0E3E4E83}" dt="2022-06-01T20:37:37.105" v="20"/>
          <ac:picMkLst>
            <pc:docMk/>
            <pc:sldMk cId="2425516297" sldId="268"/>
            <ac:picMk id="18" creationId="{5B48B381-92D5-4B3A-A266-069139708FC4}"/>
          </ac:picMkLst>
        </pc:picChg>
        <pc:picChg chg="mod">
          <ac:chgData name="Renee THOMAS" userId="7388ade7-5052-4fc2-85b0-57f7b6ccd4a2" providerId="ADAL" clId="{F2FDDE36-2958-410E-A290-811F0E3E4E83}" dt="2022-06-01T20:43:50.606" v="218"/>
          <ac:picMkLst>
            <pc:docMk/>
            <pc:sldMk cId="2425516297" sldId="268"/>
            <ac:picMk id="22" creationId="{EEC07A65-019B-4692-ADB9-7C1373B32CAF}"/>
          </ac:picMkLst>
        </pc:picChg>
        <pc:picChg chg="mod">
          <ac:chgData name="Renee THOMAS" userId="7388ade7-5052-4fc2-85b0-57f7b6ccd4a2" providerId="ADAL" clId="{F2FDDE36-2958-410E-A290-811F0E3E4E83}" dt="2022-06-01T20:43:50.606" v="218"/>
          <ac:picMkLst>
            <pc:docMk/>
            <pc:sldMk cId="2425516297" sldId="268"/>
            <ac:picMk id="23" creationId="{A0CBDADE-6670-4781-836A-CDA0ADAD6DB9}"/>
          </ac:picMkLst>
        </pc:picChg>
        <pc:cxnChg chg="mod">
          <ac:chgData name="Renee THOMAS" userId="7388ade7-5052-4fc2-85b0-57f7b6ccd4a2" providerId="ADAL" clId="{F2FDDE36-2958-410E-A290-811F0E3E4E83}" dt="2022-06-01T20:43:50.606" v="218"/>
          <ac:cxnSpMkLst>
            <pc:docMk/>
            <pc:sldMk cId="2425516297" sldId="268"/>
            <ac:cxnSpMk id="21" creationId="{53F6C953-34DA-4697-BC28-D8385C9D0AE8}"/>
          </ac:cxnSpMkLst>
        </pc:cxnChg>
      </pc:sldChg>
      <pc:sldChg chg="addSp delSp modSp mod">
        <pc:chgData name="Renee THOMAS" userId="7388ade7-5052-4fc2-85b0-57f7b6ccd4a2" providerId="ADAL" clId="{F2FDDE36-2958-410E-A290-811F0E3E4E83}" dt="2022-06-01T20:43:54.363" v="220"/>
        <pc:sldMkLst>
          <pc:docMk/>
          <pc:sldMk cId="43238560" sldId="269"/>
        </pc:sldMkLst>
        <pc:grpChg chg="del">
          <ac:chgData name="Renee THOMAS" userId="7388ade7-5052-4fc2-85b0-57f7b6ccd4a2" providerId="ADAL" clId="{F2FDDE36-2958-410E-A290-811F0E3E4E83}" dt="2022-06-01T20:37:43.957" v="21" actId="478"/>
          <ac:grpSpMkLst>
            <pc:docMk/>
            <pc:sldMk cId="43238560" sldId="269"/>
            <ac:grpSpMk id="10" creationId="{0F67E3AE-AD51-401C-898C-D6A056023CF8}"/>
          </ac:grpSpMkLst>
        </pc:grpChg>
        <pc:grpChg chg="add del mod">
          <ac:chgData name="Renee THOMAS" userId="7388ade7-5052-4fc2-85b0-57f7b6ccd4a2" providerId="ADAL" clId="{F2FDDE36-2958-410E-A290-811F0E3E4E83}" dt="2022-06-01T20:43:53.675" v="219" actId="478"/>
          <ac:grpSpMkLst>
            <pc:docMk/>
            <pc:sldMk cId="43238560" sldId="269"/>
            <ac:grpSpMk id="13" creationId="{CAC28A31-7081-4DFF-82A7-8D8D859FCDA4}"/>
          </ac:grpSpMkLst>
        </pc:grpChg>
        <pc:grpChg chg="add mod">
          <ac:chgData name="Renee THOMAS" userId="7388ade7-5052-4fc2-85b0-57f7b6ccd4a2" providerId="ADAL" clId="{F2FDDE36-2958-410E-A290-811F0E3E4E83}" dt="2022-06-01T20:43:54.363" v="220"/>
          <ac:grpSpMkLst>
            <pc:docMk/>
            <pc:sldMk cId="43238560" sldId="269"/>
            <ac:grpSpMk id="16" creationId="{3E7C6CD9-B1E1-4DC5-96BA-1A5B89BABE3E}"/>
          </ac:grpSpMkLst>
        </pc:grpChg>
        <pc:grpChg chg="mod">
          <ac:chgData name="Renee THOMAS" userId="7388ade7-5052-4fc2-85b0-57f7b6ccd4a2" providerId="ADAL" clId="{F2FDDE36-2958-410E-A290-811F0E3E4E83}" dt="2022-06-01T20:43:54.363" v="220"/>
          <ac:grpSpMkLst>
            <pc:docMk/>
            <pc:sldMk cId="43238560" sldId="269"/>
            <ac:grpSpMk id="17" creationId="{B8BA8E70-7DD9-4236-98CC-F3FD04494CA5}"/>
          </ac:grpSpMkLst>
        </pc:grpChg>
        <pc:picChg chg="mod">
          <ac:chgData name="Renee THOMAS" userId="7388ade7-5052-4fc2-85b0-57f7b6ccd4a2" providerId="ADAL" clId="{F2FDDE36-2958-410E-A290-811F0E3E4E83}" dt="2022-06-01T20:37:44.524" v="22"/>
          <ac:picMkLst>
            <pc:docMk/>
            <pc:sldMk cId="43238560" sldId="269"/>
            <ac:picMk id="14" creationId="{2553B986-57CC-4038-ABCF-0EAECA530261}"/>
          </ac:picMkLst>
        </pc:picChg>
        <pc:picChg chg="mod">
          <ac:chgData name="Renee THOMAS" userId="7388ade7-5052-4fc2-85b0-57f7b6ccd4a2" providerId="ADAL" clId="{F2FDDE36-2958-410E-A290-811F0E3E4E83}" dt="2022-06-01T20:37:44.524" v="22"/>
          <ac:picMkLst>
            <pc:docMk/>
            <pc:sldMk cId="43238560" sldId="269"/>
            <ac:picMk id="15" creationId="{B810166E-8E29-4590-BB43-33EDAB60BF12}"/>
          </ac:picMkLst>
        </pc:picChg>
        <pc:picChg chg="mod">
          <ac:chgData name="Renee THOMAS" userId="7388ade7-5052-4fc2-85b0-57f7b6ccd4a2" providerId="ADAL" clId="{F2FDDE36-2958-410E-A290-811F0E3E4E83}" dt="2022-06-01T20:43:54.363" v="220"/>
          <ac:picMkLst>
            <pc:docMk/>
            <pc:sldMk cId="43238560" sldId="269"/>
            <ac:picMk id="19" creationId="{43CF3063-3389-45AF-9FAD-7ADB55222F53}"/>
          </ac:picMkLst>
        </pc:picChg>
        <pc:picChg chg="mod">
          <ac:chgData name="Renee THOMAS" userId="7388ade7-5052-4fc2-85b0-57f7b6ccd4a2" providerId="ADAL" clId="{F2FDDE36-2958-410E-A290-811F0E3E4E83}" dt="2022-06-01T20:43:54.363" v="220"/>
          <ac:picMkLst>
            <pc:docMk/>
            <pc:sldMk cId="43238560" sldId="269"/>
            <ac:picMk id="20" creationId="{C9EA93BE-B2F8-4FC2-B937-5A6E32E57E20}"/>
          </ac:picMkLst>
        </pc:picChg>
        <pc:cxnChg chg="mod">
          <ac:chgData name="Renee THOMAS" userId="7388ade7-5052-4fc2-85b0-57f7b6ccd4a2" providerId="ADAL" clId="{F2FDDE36-2958-410E-A290-811F0E3E4E83}" dt="2022-06-01T20:43:54.363" v="220"/>
          <ac:cxnSpMkLst>
            <pc:docMk/>
            <pc:sldMk cId="43238560" sldId="269"/>
            <ac:cxnSpMk id="18" creationId="{CE1F84F0-CFC5-4CD9-8BBC-EF10DA674FF6}"/>
          </ac:cxnSpMkLst>
        </pc:cxnChg>
      </pc:sldChg>
      <pc:sldChg chg="addSp delSp modSp mod">
        <pc:chgData name="Renee THOMAS" userId="7388ade7-5052-4fc2-85b0-57f7b6ccd4a2" providerId="ADAL" clId="{F2FDDE36-2958-410E-A290-811F0E3E4E83}" dt="2022-06-01T20:43:58.234" v="222"/>
        <pc:sldMkLst>
          <pc:docMk/>
          <pc:sldMk cId="2220580310" sldId="270"/>
        </pc:sldMkLst>
        <pc:grpChg chg="del">
          <ac:chgData name="Renee THOMAS" userId="7388ade7-5052-4fc2-85b0-57f7b6ccd4a2" providerId="ADAL" clId="{F2FDDE36-2958-410E-A290-811F0E3E4E83}" dt="2022-06-01T20:37:50.402" v="23" actId="478"/>
          <ac:grpSpMkLst>
            <pc:docMk/>
            <pc:sldMk cId="2220580310" sldId="270"/>
            <ac:grpSpMk id="8" creationId="{143D3B08-494C-4745-BEB7-E899B63C121F}"/>
          </ac:grpSpMkLst>
        </pc:grpChg>
        <pc:grpChg chg="add del mod">
          <ac:chgData name="Renee THOMAS" userId="7388ade7-5052-4fc2-85b0-57f7b6ccd4a2" providerId="ADAL" clId="{F2FDDE36-2958-410E-A290-811F0E3E4E83}" dt="2022-06-01T20:43:57.137" v="221" actId="478"/>
          <ac:grpSpMkLst>
            <pc:docMk/>
            <pc:sldMk cId="2220580310" sldId="270"/>
            <ac:grpSpMk id="11" creationId="{9AFA1745-90AE-46F7-BA0F-07C615494BFC}"/>
          </ac:grpSpMkLst>
        </pc:grpChg>
        <pc:grpChg chg="add mod">
          <ac:chgData name="Renee THOMAS" userId="7388ade7-5052-4fc2-85b0-57f7b6ccd4a2" providerId="ADAL" clId="{F2FDDE36-2958-410E-A290-811F0E3E4E83}" dt="2022-06-01T20:43:58.234" v="222"/>
          <ac:grpSpMkLst>
            <pc:docMk/>
            <pc:sldMk cId="2220580310" sldId="270"/>
            <ac:grpSpMk id="14" creationId="{AF215C60-C08D-4F45-A08A-585855D3F59A}"/>
          </ac:grpSpMkLst>
        </pc:grpChg>
        <pc:grpChg chg="mod">
          <ac:chgData name="Renee THOMAS" userId="7388ade7-5052-4fc2-85b0-57f7b6ccd4a2" providerId="ADAL" clId="{F2FDDE36-2958-410E-A290-811F0E3E4E83}" dt="2022-06-01T20:43:58.234" v="222"/>
          <ac:grpSpMkLst>
            <pc:docMk/>
            <pc:sldMk cId="2220580310" sldId="270"/>
            <ac:grpSpMk id="15" creationId="{AE6206FA-35C7-4E07-8AA3-1DFFBB5FF096}"/>
          </ac:grpSpMkLst>
        </pc:grpChg>
        <pc:picChg chg="mod">
          <ac:chgData name="Renee THOMAS" userId="7388ade7-5052-4fc2-85b0-57f7b6ccd4a2" providerId="ADAL" clId="{F2FDDE36-2958-410E-A290-811F0E3E4E83}" dt="2022-06-01T20:37:50.870" v="24"/>
          <ac:picMkLst>
            <pc:docMk/>
            <pc:sldMk cId="2220580310" sldId="270"/>
            <ac:picMk id="12" creationId="{E97F30DA-D8EF-44C5-AB8A-F8A12A391E9D}"/>
          </ac:picMkLst>
        </pc:picChg>
        <pc:picChg chg="mod">
          <ac:chgData name="Renee THOMAS" userId="7388ade7-5052-4fc2-85b0-57f7b6ccd4a2" providerId="ADAL" clId="{F2FDDE36-2958-410E-A290-811F0E3E4E83}" dt="2022-06-01T20:37:50.870" v="24"/>
          <ac:picMkLst>
            <pc:docMk/>
            <pc:sldMk cId="2220580310" sldId="270"/>
            <ac:picMk id="13" creationId="{A76D3622-768D-4C25-9FE6-704CA3AAD6D4}"/>
          </ac:picMkLst>
        </pc:picChg>
        <pc:picChg chg="mod">
          <ac:chgData name="Renee THOMAS" userId="7388ade7-5052-4fc2-85b0-57f7b6ccd4a2" providerId="ADAL" clId="{F2FDDE36-2958-410E-A290-811F0E3E4E83}" dt="2022-06-01T20:43:58.234" v="222"/>
          <ac:picMkLst>
            <pc:docMk/>
            <pc:sldMk cId="2220580310" sldId="270"/>
            <ac:picMk id="17" creationId="{F79910C8-D973-418F-8E78-285F5C369A34}"/>
          </ac:picMkLst>
        </pc:picChg>
        <pc:picChg chg="mod">
          <ac:chgData name="Renee THOMAS" userId="7388ade7-5052-4fc2-85b0-57f7b6ccd4a2" providerId="ADAL" clId="{F2FDDE36-2958-410E-A290-811F0E3E4E83}" dt="2022-06-01T20:43:58.234" v="222"/>
          <ac:picMkLst>
            <pc:docMk/>
            <pc:sldMk cId="2220580310" sldId="270"/>
            <ac:picMk id="18" creationId="{39B8C478-E7BD-4881-9776-2340FB0CDD4F}"/>
          </ac:picMkLst>
        </pc:picChg>
        <pc:cxnChg chg="mod">
          <ac:chgData name="Renee THOMAS" userId="7388ade7-5052-4fc2-85b0-57f7b6ccd4a2" providerId="ADAL" clId="{F2FDDE36-2958-410E-A290-811F0E3E4E83}" dt="2022-06-01T20:43:58.234" v="222"/>
          <ac:cxnSpMkLst>
            <pc:docMk/>
            <pc:sldMk cId="2220580310" sldId="270"/>
            <ac:cxnSpMk id="16" creationId="{1DE946C1-DA7F-4459-8928-2D4E7216FC0A}"/>
          </ac:cxnSpMkLst>
        </pc:cxnChg>
      </pc:sldChg>
      <pc:sldChg chg="addSp delSp modSp mod">
        <pc:chgData name="Renee THOMAS" userId="7388ade7-5052-4fc2-85b0-57f7b6ccd4a2" providerId="ADAL" clId="{F2FDDE36-2958-410E-A290-811F0E3E4E83}" dt="2022-06-01T20:44:03.289" v="224"/>
        <pc:sldMkLst>
          <pc:docMk/>
          <pc:sldMk cId="3337185891" sldId="271"/>
        </pc:sldMkLst>
        <pc:grpChg chg="del">
          <ac:chgData name="Renee THOMAS" userId="7388ade7-5052-4fc2-85b0-57f7b6ccd4a2" providerId="ADAL" clId="{F2FDDE36-2958-410E-A290-811F0E3E4E83}" dt="2022-06-01T20:37:53.213" v="25" actId="478"/>
          <ac:grpSpMkLst>
            <pc:docMk/>
            <pc:sldMk cId="3337185891" sldId="271"/>
            <ac:grpSpMk id="10" creationId="{1A19C90C-09F7-4431-B514-E1C6A0130576}"/>
          </ac:grpSpMkLst>
        </pc:grpChg>
        <pc:grpChg chg="add del mod">
          <ac:chgData name="Renee THOMAS" userId="7388ade7-5052-4fc2-85b0-57f7b6ccd4a2" providerId="ADAL" clId="{F2FDDE36-2958-410E-A290-811F0E3E4E83}" dt="2022-06-01T20:44:02.489" v="223" actId="478"/>
          <ac:grpSpMkLst>
            <pc:docMk/>
            <pc:sldMk cId="3337185891" sldId="271"/>
            <ac:grpSpMk id="14" creationId="{C9A97B60-B71B-426C-A3CF-F758B1F2111A}"/>
          </ac:grpSpMkLst>
        </pc:grpChg>
        <pc:grpChg chg="add mod">
          <ac:chgData name="Renee THOMAS" userId="7388ade7-5052-4fc2-85b0-57f7b6ccd4a2" providerId="ADAL" clId="{F2FDDE36-2958-410E-A290-811F0E3E4E83}" dt="2022-06-01T20:44:03.289" v="224"/>
          <ac:grpSpMkLst>
            <pc:docMk/>
            <pc:sldMk cId="3337185891" sldId="271"/>
            <ac:grpSpMk id="17" creationId="{E5162F26-F64F-4CFC-B0BF-6E88AF2E9719}"/>
          </ac:grpSpMkLst>
        </pc:grpChg>
        <pc:grpChg chg="mod">
          <ac:chgData name="Renee THOMAS" userId="7388ade7-5052-4fc2-85b0-57f7b6ccd4a2" providerId="ADAL" clId="{F2FDDE36-2958-410E-A290-811F0E3E4E83}" dt="2022-06-01T20:44:03.289" v="224"/>
          <ac:grpSpMkLst>
            <pc:docMk/>
            <pc:sldMk cId="3337185891" sldId="271"/>
            <ac:grpSpMk id="18" creationId="{D163F701-FF33-4040-8E90-169BCF3744E9}"/>
          </ac:grpSpMkLst>
        </pc:grpChg>
        <pc:picChg chg="mod">
          <ac:chgData name="Renee THOMAS" userId="7388ade7-5052-4fc2-85b0-57f7b6ccd4a2" providerId="ADAL" clId="{F2FDDE36-2958-410E-A290-811F0E3E4E83}" dt="2022-06-01T20:37:53.701" v="26"/>
          <ac:picMkLst>
            <pc:docMk/>
            <pc:sldMk cId="3337185891" sldId="271"/>
            <ac:picMk id="15" creationId="{5895F110-9F87-45BF-935E-F7B88F0F43F1}"/>
          </ac:picMkLst>
        </pc:picChg>
        <pc:picChg chg="mod">
          <ac:chgData name="Renee THOMAS" userId="7388ade7-5052-4fc2-85b0-57f7b6ccd4a2" providerId="ADAL" clId="{F2FDDE36-2958-410E-A290-811F0E3E4E83}" dt="2022-06-01T20:37:53.701" v="26"/>
          <ac:picMkLst>
            <pc:docMk/>
            <pc:sldMk cId="3337185891" sldId="271"/>
            <ac:picMk id="16" creationId="{83AEDF7A-EF0A-4C26-BB6F-07BA3A85ACFC}"/>
          </ac:picMkLst>
        </pc:picChg>
        <pc:picChg chg="mod">
          <ac:chgData name="Renee THOMAS" userId="7388ade7-5052-4fc2-85b0-57f7b6ccd4a2" providerId="ADAL" clId="{F2FDDE36-2958-410E-A290-811F0E3E4E83}" dt="2022-06-01T20:44:03.289" v="224"/>
          <ac:picMkLst>
            <pc:docMk/>
            <pc:sldMk cId="3337185891" sldId="271"/>
            <ac:picMk id="20" creationId="{C9FA8327-189B-44A2-AA96-2AED97B345B2}"/>
          </ac:picMkLst>
        </pc:picChg>
        <pc:picChg chg="mod">
          <ac:chgData name="Renee THOMAS" userId="7388ade7-5052-4fc2-85b0-57f7b6ccd4a2" providerId="ADAL" clId="{F2FDDE36-2958-410E-A290-811F0E3E4E83}" dt="2022-06-01T20:44:03.289" v="224"/>
          <ac:picMkLst>
            <pc:docMk/>
            <pc:sldMk cId="3337185891" sldId="271"/>
            <ac:picMk id="21" creationId="{13687DE4-D84A-4FFB-8C1C-6991D2E660C7}"/>
          </ac:picMkLst>
        </pc:picChg>
        <pc:cxnChg chg="mod">
          <ac:chgData name="Renee THOMAS" userId="7388ade7-5052-4fc2-85b0-57f7b6ccd4a2" providerId="ADAL" clId="{F2FDDE36-2958-410E-A290-811F0E3E4E83}" dt="2022-06-01T20:44:03.289" v="224"/>
          <ac:cxnSpMkLst>
            <pc:docMk/>
            <pc:sldMk cId="3337185891" sldId="271"/>
            <ac:cxnSpMk id="19" creationId="{E7B038D8-C1A4-4C02-B4F3-C1B8E2E007C1}"/>
          </ac:cxnSpMkLst>
        </pc:cxnChg>
      </pc:sldChg>
      <pc:sldChg chg="addSp delSp modSp mod">
        <pc:chgData name="Renee THOMAS" userId="7388ade7-5052-4fc2-85b0-57f7b6ccd4a2" providerId="ADAL" clId="{F2FDDE36-2958-410E-A290-811F0E3E4E83}" dt="2022-06-01T20:44:08.073" v="226"/>
        <pc:sldMkLst>
          <pc:docMk/>
          <pc:sldMk cId="3804055737" sldId="272"/>
        </pc:sldMkLst>
        <pc:grpChg chg="del">
          <ac:chgData name="Renee THOMAS" userId="7388ade7-5052-4fc2-85b0-57f7b6ccd4a2" providerId="ADAL" clId="{F2FDDE36-2958-410E-A290-811F0E3E4E83}" dt="2022-06-01T20:37:58.161" v="27" actId="478"/>
          <ac:grpSpMkLst>
            <pc:docMk/>
            <pc:sldMk cId="3804055737" sldId="272"/>
            <ac:grpSpMk id="25" creationId="{6E1AA1E6-8B90-411D-8342-4DF397716D2F}"/>
          </ac:grpSpMkLst>
        </pc:grpChg>
        <pc:grpChg chg="add del mod">
          <ac:chgData name="Renee THOMAS" userId="7388ade7-5052-4fc2-85b0-57f7b6ccd4a2" providerId="ADAL" clId="{F2FDDE36-2958-410E-A290-811F0E3E4E83}" dt="2022-06-01T20:44:07.337" v="225" actId="478"/>
          <ac:grpSpMkLst>
            <pc:docMk/>
            <pc:sldMk cId="3804055737" sldId="272"/>
            <ac:grpSpMk id="28" creationId="{07525E68-823F-4585-838D-37BCC17A19FB}"/>
          </ac:grpSpMkLst>
        </pc:grpChg>
        <pc:grpChg chg="add mod">
          <ac:chgData name="Renee THOMAS" userId="7388ade7-5052-4fc2-85b0-57f7b6ccd4a2" providerId="ADAL" clId="{F2FDDE36-2958-410E-A290-811F0E3E4E83}" dt="2022-06-01T20:44:08.073" v="226"/>
          <ac:grpSpMkLst>
            <pc:docMk/>
            <pc:sldMk cId="3804055737" sldId="272"/>
            <ac:grpSpMk id="31" creationId="{90D44A4F-0E57-415A-809F-2CAB81A534C5}"/>
          </ac:grpSpMkLst>
        </pc:grpChg>
        <pc:grpChg chg="mod">
          <ac:chgData name="Renee THOMAS" userId="7388ade7-5052-4fc2-85b0-57f7b6ccd4a2" providerId="ADAL" clId="{F2FDDE36-2958-410E-A290-811F0E3E4E83}" dt="2022-06-01T20:44:08.073" v="226"/>
          <ac:grpSpMkLst>
            <pc:docMk/>
            <pc:sldMk cId="3804055737" sldId="272"/>
            <ac:grpSpMk id="32" creationId="{1187EAE3-87A2-4046-BEAA-BE47350BEE88}"/>
          </ac:grpSpMkLst>
        </pc:grpChg>
        <pc:picChg chg="mod">
          <ac:chgData name="Renee THOMAS" userId="7388ade7-5052-4fc2-85b0-57f7b6ccd4a2" providerId="ADAL" clId="{F2FDDE36-2958-410E-A290-811F0E3E4E83}" dt="2022-06-01T20:37:58.688" v="28"/>
          <ac:picMkLst>
            <pc:docMk/>
            <pc:sldMk cId="3804055737" sldId="272"/>
            <ac:picMk id="29" creationId="{63C87866-3867-4F1D-8D6A-19914C28E2F0}"/>
          </ac:picMkLst>
        </pc:picChg>
        <pc:picChg chg="mod">
          <ac:chgData name="Renee THOMAS" userId="7388ade7-5052-4fc2-85b0-57f7b6ccd4a2" providerId="ADAL" clId="{F2FDDE36-2958-410E-A290-811F0E3E4E83}" dt="2022-06-01T20:37:58.688" v="28"/>
          <ac:picMkLst>
            <pc:docMk/>
            <pc:sldMk cId="3804055737" sldId="272"/>
            <ac:picMk id="30" creationId="{355031DB-42C6-4255-863A-40C43F93F8E0}"/>
          </ac:picMkLst>
        </pc:picChg>
        <pc:picChg chg="mod">
          <ac:chgData name="Renee THOMAS" userId="7388ade7-5052-4fc2-85b0-57f7b6ccd4a2" providerId="ADAL" clId="{F2FDDE36-2958-410E-A290-811F0E3E4E83}" dt="2022-06-01T20:44:08.073" v="226"/>
          <ac:picMkLst>
            <pc:docMk/>
            <pc:sldMk cId="3804055737" sldId="272"/>
            <ac:picMk id="34" creationId="{C2DF5E06-85DD-44D1-A23E-5EB702FADAC9}"/>
          </ac:picMkLst>
        </pc:picChg>
        <pc:picChg chg="mod">
          <ac:chgData name="Renee THOMAS" userId="7388ade7-5052-4fc2-85b0-57f7b6ccd4a2" providerId="ADAL" clId="{F2FDDE36-2958-410E-A290-811F0E3E4E83}" dt="2022-06-01T20:44:08.073" v="226"/>
          <ac:picMkLst>
            <pc:docMk/>
            <pc:sldMk cId="3804055737" sldId="272"/>
            <ac:picMk id="35" creationId="{A18E6007-9AD6-4E4C-8554-E3477265E96E}"/>
          </ac:picMkLst>
        </pc:picChg>
        <pc:cxnChg chg="mod">
          <ac:chgData name="Renee THOMAS" userId="7388ade7-5052-4fc2-85b0-57f7b6ccd4a2" providerId="ADAL" clId="{F2FDDE36-2958-410E-A290-811F0E3E4E83}" dt="2022-06-01T20:44:08.073" v="226"/>
          <ac:cxnSpMkLst>
            <pc:docMk/>
            <pc:sldMk cId="3804055737" sldId="272"/>
            <ac:cxnSpMk id="33" creationId="{128DEC18-3293-4162-AE92-65E04B9D809F}"/>
          </ac:cxnSpMkLst>
        </pc:cxnChg>
      </pc:sldChg>
      <pc:sldChg chg="addSp delSp modSp mod">
        <pc:chgData name="Renee THOMAS" userId="7388ade7-5052-4fc2-85b0-57f7b6ccd4a2" providerId="ADAL" clId="{F2FDDE36-2958-410E-A290-811F0E3E4E83}" dt="2022-06-01T20:44:11.305" v="228"/>
        <pc:sldMkLst>
          <pc:docMk/>
          <pc:sldMk cId="3523022844" sldId="273"/>
        </pc:sldMkLst>
        <pc:grpChg chg="del">
          <ac:chgData name="Renee THOMAS" userId="7388ade7-5052-4fc2-85b0-57f7b6ccd4a2" providerId="ADAL" clId="{F2FDDE36-2958-410E-A290-811F0E3E4E83}" dt="2022-06-01T20:38:01.303" v="29" actId="478"/>
          <ac:grpSpMkLst>
            <pc:docMk/>
            <pc:sldMk cId="3523022844" sldId="273"/>
            <ac:grpSpMk id="2" creationId="{FA2A65E1-0910-4C82-8846-5B42F82F91F0}"/>
          </ac:grpSpMkLst>
        </pc:grpChg>
        <pc:grpChg chg="add del mod">
          <ac:chgData name="Renee THOMAS" userId="7388ade7-5052-4fc2-85b0-57f7b6ccd4a2" providerId="ADAL" clId="{F2FDDE36-2958-410E-A290-811F0E3E4E83}" dt="2022-06-01T20:44:10.462" v="227" actId="478"/>
          <ac:grpSpMkLst>
            <pc:docMk/>
            <pc:sldMk cId="3523022844" sldId="273"/>
            <ac:grpSpMk id="8" creationId="{3669435C-4D44-4C97-848C-8DA45EE2432F}"/>
          </ac:grpSpMkLst>
        </pc:grpChg>
        <pc:grpChg chg="add mod">
          <ac:chgData name="Renee THOMAS" userId="7388ade7-5052-4fc2-85b0-57f7b6ccd4a2" providerId="ADAL" clId="{F2FDDE36-2958-410E-A290-811F0E3E4E83}" dt="2022-06-01T20:44:11.305" v="228"/>
          <ac:grpSpMkLst>
            <pc:docMk/>
            <pc:sldMk cId="3523022844" sldId="273"/>
            <ac:grpSpMk id="11" creationId="{D6910FC6-7AFB-44C1-A9A8-BCCB9CCFDAA7}"/>
          </ac:grpSpMkLst>
        </pc:grpChg>
        <pc:grpChg chg="mod">
          <ac:chgData name="Renee THOMAS" userId="7388ade7-5052-4fc2-85b0-57f7b6ccd4a2" providerId="ADAL" clId="{F2FDDE36-2958-410E-A290-811F0E3E4E83}" dt="2022-06-01T20:44:11.305" v="228"/>
          <ac:grpSpMkLst>
            <pc:docMk/>
            <pc:sldMk cId="3523022844" sldId="273"/>
            <ac:grpSpMk id="12" creationId="{8A95B99C-58A4-4203-9EA7-CE0F31333DB0}"/>
          </ac:grpSpMkLst>
        </pc:grpChg>
        <pc:picChg chg="mod">
          <ac:chgData name="Renee THOMAS" userId="7388ade7-5052-4fc2-85b0-57f7b6ccd4a2" providerId="ADAL" clId="{F2FDDE36-2958-410E-A290-811F0E3E4E83}" dt="2022-06-01T20:38:01.870" v="30"/>
          <ac:picMkLst>
            <pc:docMk/>
            <pc:sldMk cId="3523022844" sldId="273"/>
            <ac:picMk id="9" creationId="{1944AF65-5B17-45DB-8C6C-3913A482E4B0}"/>
          </ac:picMkLst>
        </pc:picChg>
        <pc:picChg chg="mod">
          <ac:chgData name="Renee THOMAS" userId="7388ade7-5052-4fc2-85b0-57f7b6ccd4a2" providerId="ADAL" clId="{F2FDDE36-2958-410E-A290-811F0E3E4E83}" dt="2022-06-01T20:38:01.870" v="30"/>
          <ac:picMkLst>
            <pc:docMk/>
            <pc:sldMk cId="3523022844" sldId="273"/>
            <ac:picMk id="10" creationId="{7951ED7C-4F30-48D6-9378-36E86C073D8B}"/>
          </ac:picMkLst>
        </pc:picChg>
        <pc:picChg chg="mod">
          <ac:chgData name="Renee THOMAS" userId="7388ade7-5052-4fc2-85b0-57f7b6ccd4a2" providerId="ADAL" clId="{F2FDDE36-2958-410E-A290-811F0E3E4E83}" dt="2022-06-01T20:44:11.305" v="228"/>
          <ac:picMkLst>
            <pc:docMk/>
            <pc:sldMk cId="3523022844" sldId="273"/>
            <ac:picMk id="14" creationId="{ED0331A6-19EF-407F-8667-F4B54B590E46}"/>
          </ac:picMkLst>
        </pc:picChg>
        <pc:picChg chg="mod">
          <ac:chgData name="Renee THOMAS" userId="7388ade7-5052-4fc2-85b0-57f7b6ccd4a2" providerId="ADAL" clId="{F2FDDE36-2958-410E-A290-811F0E3E4E83}" dt="2022-06-01T20:44:11.305" v="228"/>
          <ac:picMkLst>
            <pc:docMk/>
            <pc:sldMk cId="3523022844" sldId="273"/>
            <ac:picMk id="15" creationId="{CEC28291-306F-4F9B-9FB0-5C11BECF9F6E}"/>
          </ac:picMkLst>
        </pc:picChg>
        <pc:cxnChg chg="mod">
          <ac:chgData name="Renee THOMAS" userId="7388ade7-5052-4fc2-85b0-57f7b6ccd4a2" providerId="ADAL" clId="{F2FDDE36-2958-410E-A290-811F0E3E4E83}" dt="2022-06-01T20:44:11.305" v="228"/>
          <ac:cxnSpMkLst>
            <pc:docMk/>
            <pc:sldMk cId="3523022844" sldId="273"/>
            <ac:cxnSpMk id="13" creationId="{060B58CF-AA9F-4CD3-87CA-569B9F7D7927}"/>
          </ac:cxnSpMkLst>
        </pc:cxnChg>
      </pc:sldChg>
      <pc:sldChg chg="addSp delSp modSp mod">
        <pc:chgData name="Renee THOMAS" userId="7388ade7-5052-4fc2-85b0-57f7b6ccd4a2" providerId="ADAL" clId="{F2FDDE36-2958-410E-A290-811F0E3E4E83}" dt="2022-06-01T20:44:15.190" v="230"/>
        <pc:sldMkLst>
          <pc:docMk/>
          <pc:sldMk cId="3868431124" sldId="274"/>
        </pc:sldMkLst>
        <pc:grpChg chg="del">
          <ac:chgData name="Renee THOMAS" userId="7388ade7-5052-4fc2-85b0-57f7b6ccd4a2" providerId="ADAL" clId="{F2FDDE36-2958-410E-A290-811F0E3E4E83}" dt="2022-06-01T20:38:06.720" v="31" actId="478"/>
          <ac:grpSpMkLst>
            <pc:docMk/>
            <pc:sldMk cId="3868431124" sldId="274"/>
            <ac:grpSpMk id="8" creationId="{99AEDE26-DAF4-4CF1-A3E2-D28197832741}"/>
          </ac:grpSpMkLst>
        </pc:grpChg>
        <pc:grpChg chg="add del mod">
          <ac:chgData name="Renee THOMAS" userId="7388ade7-5052-4fc2-85b0-57f7b6ccd4a2" providerId="ADAL" clId="{F2FDDE36-2958-410E-A290-811F0E3E4E83}" dt="2022-06-01T20:44:14.363" v="229" actId="478"/>
          <ac:grpSpMkLst>
            <pc:docMk/>
            <pc:sldMk cId="3868431124" sldId="274"/>
            <ac:grpSpMk id="11" creationId="{22A20D3A-391E-4BCD-9357-FC7BC1779618}"/>
          </ac:grpSpMkLst>
        </pc:grpChg>
        <pc:grpChg chg="add mod">
          <ac:chgData name="Renee THOMAS" userId="7388ade7-5052-4fc2-85b0-57f7b6ccd4a2" providerId="ADAL" clId="{F2FDDE36-2958-410E-A290-811F0E3E4E83}" dt="2022-06-01T20:44:15.190" v="230"/>
          <ac:grpSpMkLst>
            <pc:docMk/>
            <pc:sldMk cId="3868431124" sldId="274"/>
            <ac:grpSpMk id="14" creationId="{0957398E-DE3A-4BD6-9D42-647560CB705C}"/>
          </ac:grpSpMkLst>
        </pc:grpChg>
        <pc:grpChg chg="mod">
          <ac:chgData name="Renee THOMAS" userId="7388ade7-5052-4fc2-85b0-57f7b6ccd4a2" providerId="ADAL" clId="{F2FDDE36-2958-410E-A290-811F0E3E4E83}" dt="2022-06-01T20:44:15.190" v="230"/>
          <ac:grpSpMkLst>
            <pc:docMk/>
            <pc:sldMk cId="3868431124" sldId="274"/>
            <ac:grpSpMk id="15" creationId="{4448319E-C7B5-44E2-BE42-1496957F576C}"/>
          </ac:grpSpMkLst>
        </pc:grpChg>
        <pc:picChg chg="mod">
          <ac:chgData name="Renee THOMAS" userId="7388ade7-5052-4fc2-85b0-57f7b6ccd4a2" providerId="ADAL" clId="{F2FDDE36-2958-410E-A290-811F0E3E4E83}" dt="2022-06-01T20:38:07.289" v="32"/>
          <ac:picMkLst>
            <pc:docMk/>
            <pc:sldMk cId="3868431124" sldId="274"/>
            <ac:picMk id="12" creationId="{AF278091-EA2A-401B-9FFD-EE548128E49B}"/>
          </ac:picMkLst>
        </pc:picChg>
        <pc:picChg chg="mod">
          <ac:chgData name="Renee THOMAS" userId="7388ade7-5052-4fc2-85b0-57f7b6ccd4a2" providerId="ADAL" clId="{F2FDDE36-2958-410E-A290-811F0E3E4E83}" dt="2022-06-01T20:38:07.289" v="32"/>
          <ac:picMkLst>
            <pc:docMk/>
            <pc:sldMk cId="3868431124" sldId="274"/>
            <ac:picMk id="13" creationId="{85C4D271-5C3C-4D59-899F-CEC0DA21D7FA}"/>
          </ac:picMkLst>
        </pc:picChg>
        <pc:picChg chg="mod">
          <ac:chgData name="Renee THOMAS" userId="7388ade7-5052-4fc2-85b0-57f7b6ccd4a2" providerId="ADAL" clId="{F2FDDE36-2958-410E-A290-811F0E3E4E83}" dt="2022-06-01T20:44:15.190" v="230"/>
          <ac:picMkLst>
            <pc:docMk/>
            <pc:sldMk cId="3868431124" sldId="274"/>
            <ac:picMk id="17" creationId="{9E2F11B7-BB15-45CA-AF91-9B5B06603C05}"/>
          </ac:picMkLst>
        </pc:picChg>
        <pc:picChg chg="mod">
          <ac:chgData name="Renee THOMAS" userId="7388ade7-5052-4fc2-85b0-57f7b6ccd4a2" providerId="ADAL" clId="{F2FDDE36-2958-410E-A290-811F0E3E4E83}" dt="2022-06-01T20:44:15.190" v="230"/>
          <ac:picMkLst>
            <pc:docMk/>
            <pc:sldMk cId="3868431124" sldId="274"/>
            <ac:picMk id="18" creationId="{22C942E7-02A1-4738-B8CD-5E7005F0522F}"/>
          </ac:picMkLst>
        </pc:picChg>
        <pc:cxnChg chg="mod">
          <ac:chgData name="Renee THOMAS" userId="7388ade7-5052-4fc2-85b0-57f7b6ccd4a2" providerId="ADAL" clId="{F2FDDE36-2958-410E-A290-811F0E3E4E83}" dt="2022-06-01T20:44:15.190" v="230"/>
          <ac:cxnSpMkLst>
            <pc:docMk/>
            <pc:sldMk cId="3868431124" sldId="274"/>
            <ac:cxnSpMk id="16" creationId="{2A2E06B0-2E5E-4572-BD7C-20FC8A810050}"/>
          </ac:cxnSpMkLst>
        </pc:cxnChg>
      </pc:sldChg>
      <pc:sldChg chg="addSp delSp modSp mod">
        <pc:chgData name="Renee THOMAS" userId="7388ade7-5052-4fc2-85b0-57f7b6ccd4a2" providerId="ADAL" clId="{F2FDDE36-2958-410E-A290-811F0E3E4E83}" dt="2022-06-01T20:44:18.439" v="232"/>
        <pc:sldMkLst>
          <pc:docMk/>
          <pc:sldMk cId="318704529" sldId="275"/>
        </pc:sldMkLst>
        <pc:grpChg chg="del">
          <ac:chgData name="Renee THOMAS" userId="7388ade7-5052-4fc2-85b0-57f7b6ccd4a2" providerId="ADAL" clId="{F2FDDE36-2958-410E-A290-811F0E3E4E83}" dt="2022-06-01T20:38:12.095" v="33" actId="478"/>
          <ac:grpSpMkLst>
            <pc:docMk/>
            <pc:sldMk cId="318704529" sldId="275"/>
            <ac:grpSpMk id="11" creationId="{E6B16A5D-EB40-4DA9-AD83-23CFFEEC23A9}"/>
          </ac:grpSpMkLst>
        </pc:grpChg>
        <pc:grpChg chg="add del mod">
          <ac:chgData name="Renee THOMAS" userId="7388ade7-5052-4fc2-85b0-57f7b6ccd4a2" providerId="ADAL" clId="{F2FDDE36-2958-410E-A290-811F0E3E4E83}" dt="2022-06-01T20:44:17.798" v="231" actId="478"/>
          <ac:grpSpMkLst>
            <pc:docMk/>
            <pc:sldMk cId="318704529" sldId="275"/>
            <ac:grpSpMk id="14" creationId="{16900137-C492-47EC-98B7-028CE2708DE2}"/>
          </ac:grpSpMkLst>
        </pc:grpChg>
        <pc:grpChg chg="add mod">
          <ac:chgData name="Renee THOMAS" userId="7388ade7-5052-4fc2-85b0-57f7b6ccd4a2" providerId="ADAL" clId="{F2FDDE36-2958-410E-A290-811F0E3E4E83}" dt="2022-06-01T20:44:18.439" v="232"/>
          <ac:grpSpMkLst>
            <pc:docMk/>
            <pc:sldMk cId="318704529" sldId="275"/>
            <ac:grpSpMk id="17" creationId="{A9C455B8-AF2C-48E3-B332-FA873E5EF9D2}"/>
          </ac:grpSpMkLst>
        </pc:grpChg>
        <pc:grpChg chg="mod">
          <ac:chgData name="Renee THOMAS" userId="7388ade7-5052-4fc2-85b0-57f7b6ccd4a2" providerId="ADAL" clId="{F2FDDE36-2958-410E-A290-811F0E3E4E83}" dt="2022-06-01T20:44:18.439" v="232"/>
          <ac:grpSpMkLst>
            <pc:docMk/>
            <pc:sldMk cId="318704529" sldId="275"/>
            <ac:grpSpMk id="18" creationId="{70DB30AD-4CEA-44CF-AFE3-E981D7E1CF7A}"/>
          </ac:grpSpMkLst>
        </pc:grpChg>
        <pc:picChg chg="mod">
          <ac:chgData name="Renee THOMAS" userId="7388ade7-5052-4fc2-85b0-57f7b6ccd4a2" providerId="ADAL" clId="{F2FDDE36-2958-410E-A290-811F0E3E4E83}" dt="2022-06-01T20:38:13.045" v="34"/>
          <ac:picMkLst>
            <pc:docMk/>
            <pc:sldMk cId="318704529" sldId="275"/>
            <ac:picMk id="15" creationId="{8708FF01-344F-4844-BC4A-777A2A64B01F}"/>
          </ac:picMkLst>
        </pc:picChg>
        <pc:picChg chg="mod">
          <ac:chgData name="Renee THOMAS" userId="7388ade7-5052-4fc2-85b0-57f7b6ccd4a2" providerId="ADAL" clId="{F2FDDE36-2958-410E-A290-811F0E3E4E83}" dt="2022-06-01T20:38:13.045" v="34"/>
          <ac:picMkLst>
            <pc:docMk/>
            <pc:sldMk cId="318704529" sldId="275"/>
            <ac:picMk id="16" creationId="{03440F6A-0E4A-41A0-9726-C6AC9811B7CF}"/>
          </ac:picMkLst>
        </pc:picChg>
        <pc:picChg chg="mod">
          <ac:chgData name="Renee THOMAS" userId="7388ade7-5052-4fc2-85b0-57f7b6ccd4a2" providerId="ADAL" clId="{F2FDDE36-2958-410E-A290-811F0E3E4E83}" dt="2022-06-01T20:44:18.439" v="232"/>
          <ac:picMkLst>
            <pc:docMk/>
            <pc:sldMk cId="318704529" sldId="275"/>
            <ac:picMk id="20" creationId="{DDCB734B-B842-4183-90A9-6F414C1F9E8F}"/>
          </ac:picMkLst>
        </pc:picChg>
        <pc:picChg chg="mod">
          <ac:chgData name="Renee THOMAS" userId="7388ade7-5052-4fc2-85b0-57f7b6ccd4a2" providerId="ADAL" clId="{F2FDDE36-2958-410E-A290-811F0E3E4E83}" dt="2022-06-01T20:44:18.439" v="232"/>
          <ac:picMkLst>
            <pc:docMk/>
            <pc:sldMk cId="318704529" sldId="275"/>
            <ac:picMk id="21" creationId="{F0F916D8-7E48-4D32-AFA4-DE46DE9AF60C}"/>
          </ac:picMkLst>
        </pc:picChg>
        <pc:cxnChg chg="mod">
          <ac:chgData name="Renee THOMAS" userId="7388ade7-5052-4fc2-85b0-57f7b6ccd4a2" providerId="ADAL" clId="{F2FDDE36-2958-410E-A290-811F0E3E4E83}" dt="2022-06-01T20:44:18.439" v="232"/>
          <ac:cxnSpMkLst>
            <pc:docMk/>
            <pc:sldMk cId="318704529" sldId="275"/>
            <ac:cxnSpMk id="19" creationId="{67C372CD-DC9F-46B1-BD9A-6959887CACE8}"/>
          </ac:cxnSpMkLst>
        </pc:cxnChg>
      </pc:sldChg>
      <pc:sldChg chg="addSp delSp modSp mod">
        <pc:chgData name="Renee THOMAS" userId="7388ade7-5052-4fc2-85b0-57f7b6ccd4a2" providerId="ADAL" clId="{F2FDDE36-2958-410E-A290-811F0E3E4E83}" dt="2022-06-01T20:44:22.291" v="234"/>
        <pc:sldMkLst>
          <pc:docMk/>
          <pc:sldMk cId="660413268" sldId="276"/>
        </pc:sldMkLst>
        <pc:grpChg chg="del">
          <ac:chgData name="Renee THOMAS" userId="7388ade7-5052-4fc2-85b0-57f7b6ccd4a2" providerId="ADAL" clId="{F2FDDE36-2958-410E-A290-811F0E3E4E83}" dt="2022-06-01T20:38:19.890" v="37" actId="478"/>
          <ac:grpSpMkLst>
            <pc:docMk/>
            <pc:sldMk cId="660413268" sldId="276"/>
            <ac:grpSpMk id="9" creationId="{05E4FFE4-950F-43F8-AC38-B5FF125D2B63}"/>
          </ac:grpSpMkLst>
        </pc:grpChg>
        <pc:grpChg chg="add del mod">
          <ac:chgData name="Renee THOMAS" userId="7388ade7-5052-4fc2-85b0-57f7b6ccd4a2" providerId="ADAL" clId="{F2FDDE36-2958-410E-A290-811F0E3E4E83}" dt="2022-06-01T20:44:21.576" v="233" actId="478"/>
          <ac:grpSpMkLst>
            <pc:docMk/>
            <pc:sldMk cId="660413268" sldId="276"/>
            <ac:grpSpMk id="12" creationId="{195423F1-D831-412A-A7F5-06D24C3E7667}"/>
          </ac:grpSpMkLst>
        </pc:grpChg>
        <pc:grpChg chg="add mod">
          <ac:chgData name="Renee THOMAS" userId="7388ade7-5052-4fc2-85b0-57f7b6ccd4a2" providerId="ADAL" clId="{F2FDDE36-2958-410E-A290-811F0E3E4E83}" dt="2022-06-01T20:44:22.291" v="234"/>
          <ac:grpSpMkLst>
            <pc:docMk/>
            <pc:sldMk cId="660413268" sldId="276"/>
            <ac:grpSpMk id="15" creationId="{21110F90-A1C1-4384-B532-BBB33380EFE2}"/>
          </ac:grpSpMkLst>
        </pc:grpChg>
        <pc:grpChg chg="mod">
          <ac:chgData name="Renee THOMAS" userId="7388ade7-5052-4fc2-85b0-57f7b6ccd4a2" providerId="ADAL" clId="{F2FDDE36-2958-410E-A290-811F0E3E4E83}" dt="2022-06-01T20:44:22.291" v="234"/>
          <ac:grpSpMkLst>
            <pc:docMk/>
            <pc:sldMk cId="660413268" sldId="276"/>
            <ac:grpSpMk id="16" creationId="{6A2A53C8-53F9-45FB-B594-64C8911518E5}"/>
          </ac:grpSpMkLst>
        </pc:grpChg>
        <pc:picChg chg="mod">
          <ac:chgData name="Renee THOMAS" userId="7388ade7-5052-4fc2-85b0-57f7b6ccd4a2" providerId="ADAL" clId="{F2FDDE36-2958-410E-A290-811F0E3E4E83}" dt="2022-06-01T20:38:20.591" v="38"/>
          <ac:picMkLst>
            <pc:docMk/>
            <pc:sldMk cId="660413268" sldId="276"/>
            <ac:picMk id="13" creationId="{3DD45032-C915-46B3-BC33-2C5B6CF223B7}"/>
          </ac:picMkLst>
        </pc:picChg>
        <pc:picChg chg="mod">
          <ac:chgData name="Renee THOMAS" userId="7388ade7-5052-4fc2-85b0-57f7b6ccd4a2" providerId="ADAL" clId="{F2FDDE36-2958-410E-A290-811F0E3E4E83}" dt="2022-06-01T20:38:20.591" v="38"/>
          <ac:picMkLst>
            <pc:docMk/>
            <pc:sldMk cId="660413268" sldId="276"/>
            <ac:picMk id="14" creationId="{24F9FC83-C840-48E4-A1F0-0E0A9EB734FA}"/>
          </ac:picMkLst>
        </pc:picChg>
        <pc:picChg chg="mod">
          <ac:chgData name="Renee THOMAS" userId="7388ade7-5052-4fc2-85b0-57f7b6ccd4a2" providerId="ADAL" clId="{F2FDDE36-2958-410E-A290-811F0E3E4E83}" dt="2022-06-01T20:44:22.291" v="234"/>
          <ac:picMkLst>
            <pc:docMk/>
            <pc:sldMk cId="660413268" sldId="276"/>
            <ac:picMk id="18" creationId="{A1FB6ABD-AAD4-4438-8BF3-250CCA241F03}"/>
          </ac:picMkLst>
        </pc:picChg>
        <pc:picChg chg="mod">
          <ac:chgData name="Renee THOMAS" userId="7388ade7-5052-4fc2-85b0-57f7b6ccd4a2" providerId="ADAL" clId="{F2FDDE36-2958-410E-A290-811F0E3E4E83}" dt="2022-06-01T20:44:22.291" v="234"/>
          <ac:picMkLst>
            <pc:docMk/>
            <pc:sldMk cId="660413268" sldId="276"/>
            <ac:picMk id="19" creationId="{E4503E0A-A066-489E-8A52-2ACAAEC15263}"/>
          </ac:picMkLst>
        </pc:picChg>
        <pc:cxnChg chg="mod">
          <ac:chgData name="Renee THOMAS" userId="7388ade7-5052-4fc2-85b0-57f7b6ccd4a2" providerId="ADAL" clId="{F2FDDE36-2958-410E-A290-811F0E3E4E83}" dt="2022-06-01T20:44:22.291" v="234"/>
          <ac:cxnSpMkLst>
            <pc:docMk/>
            <pc:sldMk cId="660413268" sldId="276"/>
            <ac:cxnSpMk id="17" creationId="{6E97FEBA-2562-4CD9-9125-A0CE3E997CDE}"/>
          </ac:cxnSpMkLst>
        </pc:cxnChg>
      </pc:sldChg>
      <pc:sldChg chg="addSp delSp modSp mod">
        <pc:chgData name="Renee THOMAS" userId="7388ade7-5052-4fc2-85b0-57f7b6ccd4a2" providerId="ADAL" clId="{F2FDDE36-2958-410E-A290-811F0E3E4E83}" dt="2022-06-01T20:44:26.525" v="236"/>
        <pc:sldMkLst>
          <pc:docMk/>
          <pc:sldMk cId="2977669555" sldId="277"/>
        </pc:sldMkLst>
        <pc:grpChg chg="del">
          <ac:chgData name="Renee THOMAS" userId="7388ade7-5052-4fc2-85b0-57f7b6ccd4a2" providerId="ADAL" clId="{F2FDDE36-2958-410E-A290-811F0E3E4E83}" dt="2022-06-01T20:38:16.690" v="35" actId="478"/>
          <ac:grpSpMkLst>
            <pc:docMk/>
            <pc:sldMk cId="2977669555" sldId="277"/>
            <ac:grpSpMk id="9" creationId="{49BA3F6B-7C8E-4CF1-B6E9-485C10382E56}"/>
          </ac:grpSpMkLst>
        </pc:grpChg>
        <pc:grpChg chg="add del mod">
          <ac:chgData name="Renee THOMAS" userId="7388ade7-5052-4fc2-85b0-57f7b6ccd4a2" providerId="ADAL" clId="{F2FDDE36-2958-410E-A290-811F0E3E4E83}" dt="2022-06-01T20:44:25.701" v="235" actId="478"/>
          <ac:grpSpMkLst>
            <pc:docMk/>
            <pc:sldMk cId="2977669555" sldId="277"/>
            <ac:grpSpMk id="13" creationId="{ADD8FC15-DA95-4C04-A2DA-443B17DA5454}"/>
          </ac:grpSpMkLst>
        </pc:grpChg>
        <pc:grpChg chg="add mod">
          <ac:chgData name="Renee THOMAS" userId="7388ade7-5052-4fc2-85b0-57f7b6ccd4a2" providerId="ADAL" clId="{F2FDDE36-2958-410E-A290-811F0E3E4E83}" dt="2022-06-01T20:44:26.525" v="236"/>
          <ac:grpSpMkLst>
            <pc:docMk/>
            <pc:sldMk cId="2977669555" sldId="277"/>
            <ac:grpSpMk id="16" creationId="{F222070A-68D4-41AB-9E26-0EAF7135F7C6}"/>
          </ac:grpSpMkLst>
        </pc:grpChg>
        <pc:grpChg chg="mod">
          <ac:chgData name="Renee THOMAS" userId="7388ade7-5052-4fc2-85b0-57f7b6ccd4a2" providerId="ADAL" clId="{F2FDDE36-2958-410E-A290-811F0E3E4E83}" dt="2022-06-01T20:44:26.525" v="236"/>
          <ac:grpSpMkLst>
            <pc:docMk/>
            <pc:sldMk cId="2977669555" sldId="277"/>
            <ac:grpSpMk id="17" creationId="{362256FE-C6EB-47E1-A1DA-EF73CCDE4CB9}"/>
          </ac:grpSpMkLst>
        </pc:grpChg>
        <pc:picChg chg="mod">
          <ac:chgData name="Renee THOMAS" userId="7388ade7-5052-4fc2-85b0-57f7b6ccd4a2" providerId="ADAL" clId="{F2FDDE36-2958-410E-A290-811F0E3E4E83}" dt="2022-06-01T20:38:17.464" v="36"/>
          <ac:picMkLst>
            <pc:docMk/>
            <pc:sldMk cId="2977669555" sldId="277"/>
            <ac:picMk id="14" creationId="{54471B67-6412-422E-8048-BF4735565097}"/>
          </ac:picMkLst>
        </pc:picChg>
        <pc:picChg chg="mod">
          <ac:chgData name="Renee THOMAS" userId="7388ade7-5052-4fc2-85b0-57f7b6ccd4a2" providerId="ADAL" clId="{F2FDDE36-2958-410E-A290-811F0E3E4E83}" dt="2022-06-01T20:38:17.464" v="36"/>
          <ac:picMkLst>
            <pc:docMk/>
            <pc:sldMk cId="2977669555" sldId="277"/>
            <ac:picMk id="15" creationId="{0E655226-AAD3-4BE5-A27C-A6DC4957CC06}"/>
          </ac:picMkLst>
        </pc:picChg>
        <pc:picChg chg="mod">
          <ac:chgData name="Renee THOMAS" userId="7388ade7-5052-4fc2-85b0-57f7b6ccd4a2" providerId="ADAL" clId="{F2FDDE36-2958-410E-A290-811F0E3E4E83}" dt="2022-06-01T20:44:26.525" v="236"/>
          <ac:picMkLst>
            <pc:docMk/>
            <pc:sldMk cId="2977669555" sldId="277"/>
            <ac:picMk id="19" creationId="{6D11C584-7EED-48E9-841D-8D9800C58991}"/>
          </ac:picMkLst>
        </pc:picChg>
        <pc:picChg chg="mod">
          <ac:chgData name="Renee THOMAS" userId="7388ade7-5052-4fc2-85b0-57f7b6ccd4a2" providerId="ADAL" clId="{F2FDDE36-2958-410E-A290-811F0E3E4E83}" dt="2022-06-01T20:44:26.525" v="236"/>
          <ac:picMkLst>
            <pc:docMk/>
            <pc:sldMk cId="2977669555" sldId="277"/>
            <ac:picMk id="20" creationId="{A55FCA8A-57D4-48C5-87E7-7DDFE7441741}"/>
          </ac:picMkLst>
        </pc:picChg>
        <pc:cxnChg chg="mod">
          <ac:chgData name="Renee THOMAS" userId="7388ade7-5052-4fc2-85b0-57f7b6ccd4a2" providerId="ADAL" clId="{F2FDDE36-2958-410E-A290-811F0E3E4E83}" dt="2022-06-01T20:44:26.525" v="236"/>
          <ac:cxnSpMkLst>
            <pc:docMk/>
            <pc:sldMk cId="2977669555" sldId="277"/>
            <ac:cxnSpMk id="18" creationId="{691B25AA-9BCC-4697-8A1A-F3976E846CAC}"/>
          </ac:cxnSpMkLst>
        </pc:cxnChg>
      </pc:sldChg>
      <pc:sldChg chg="addSp delSp modSp mod">
        <pc:chgData name="Renee THOMAS" userId="7388ade7-5052-4fc2-85b0-57f7b6ccd4a2" providerId="ADAL" clId="{F2FDDE36-2958-410E-A290-811F0E3E4E83}" dt="2022-06-01T20:44:29.513" v="238"/>
        <pc:sldMkLst>
          <pc:docMk/>
          <pc:sldMk cId="3271323810" sldId="278"/>
        </pc:sldMkLst>
        <pc:grpChg chg="del">
          <ac:chgData name="Renee THOMAS" userId="7388ade7-5052-4fc2-85b0-57f7b6ccd4a2" providerId="ADAL" clId="{F2FDDE36-2958-410E-A290-811F0E3E4E83}" dt="2022-06-01T20:38:27.973" v="39" actId="478"/>
          <ac:grpSpMkLst>
            <pc:docMk/>
            <pc:sldMk cId="3271323810" sldId="278"/>
            <ac:grpSpMk id="9" creationId="{740E0B0E-0360-44E8-814A-B27A352AE6EC}"/>
          </ac:grpSpMkLst>
        </pc:grpChg>
        <pc:grpChg chg="add del mod">
          <ac:chgData name="Renee THOMAS" userId="7388ade7-5052-4fc2-85b0-57f7b6ccd4a2" providerId="ADAL" clId="{F2FDDE36-2958-410E-A290-811F0E3E4E83}" dt="2022-06-01T20:44:28.851" v="237" actId="478"/>
          <ac:grpSpMkLst>
            <pc:docMk/>
            <pc:sldMk cId="3271323810" sldId="278"/>
            <ac:grpSpMk id="13" creationId="{D79DEBBF-D11B-48E2-AADD-7C4EFF04BA0E}"/>
          </ac:grpSpMkLst>
        </pc:grpChg>
        <pc:grpChg chg="add mod">
          <ac:chgData name="Renee THOMAS" userId="7388ade7-5052-4fc2-85b0-57f7b6ccd4a2" providerId="ADAL" clId="{F2FDDE36-2958-410E-A290-811F0E3E4E83}" dt="2022-06-01T20:44:29.513" v="238"/>
          <ac:grpSpMkLst>
            <pc:docMk/>
            <pc:sldMk cId="3271323810" sldId="278"/>
            <ac:grpSpMk id="16" creationId="{22FEC7FC-489A-44D2-B984-5C686F0648B7}"/>
          </ac:grpSpMkLst>
        </pc:grpChg>
        <pc:grpChg chg="mod">
          <ac:chgData name="Renee THOMAS" userId="7388ade7-5052-4fc2-85b0-57f7b6ccd4a2" providerId="ADAL" clId="{F2FDDE36-2958-410E-A290-811F0E3E4E83}" dt="2022-06-01T20:44:29.513" v="238"/>
          <ac:grpSpMkLst>
            <pc:docMk/>
            <pc:sldMk cId="3271323810" sldId="278"/>
            <ac:grpSpMk id="17" creationId="{D68AFC47-D113-4760-9F8D-D549AFFCF785}"/>
          </ac:grpSpMkLst>
        </pc:grpChg>
        <pc:picChg chg="mod">
          <ac:chgData name="Renee THOMAS" userId="7388ade7-5052-4fc2-85b0-57f7b6ccd4a2" providerId="ADAL" clId="{F2FDDE36-2958-410E-A290-811F0E3E4E83}" dt="2022-06-01T20:38:28.481" v="40"/>
          <ac:picMkLst>
            <pc:docMk/>
            <pc:sldMk cId="3271323810" sldId="278"/>
            <ac:picMk id="14" creationId="{178E7668-D552-47C1-B9C1-59FE6FF4D9C4}"/>
          </ac:picMkLst>
        </pc:picChg>
        <pc:picChg chg="mod">
          <ac:chgData name="Renee THOMAS" userId="7388ade7-5052-4fc2-85b0-57f7b6ccd4a2" providerId="ADAL" clId="{F2FDDE36-2958-410E-A290-811F0E3E4E83}" dt="2022-06-01T20:38:28.481" v="40"/>
          <ac:picMkLst>
            <pc:docMk/>
            <pc:sldMk cId="3271323810" sldId="278"/>
            <ac:picMk id="15" creationId="{06CB6809-638C-4B39-9178-BEAFC50A80CD}"/>
          </ac:picMkLst>
        </pc:picChg>
        <pc:picChg chg="mod">
          <ac:chgData name="Renee THOMAS" userId="7388ade7-5052-4fc2-85b0-57f7b6ccd4a2" providerId="ADAL" clId="{F2FDDE36-2958-410E-A290-811F0E3E4E83}" dt="2022-06-01T20:44:29.513" v="238"/>
          <ac:picMkLst>
            <pc:docMk/>
            <pc:sldMk cId="3271323810" sldId="278"/>
            <ac:picMk id="19" creationId="{8A8304FD-5D6C-4BAB-BF9A-DF7481246F2A}"/>
          </ac:picMkLst>
        </pc:picChg>
        <pc:picChg chg="mod">
          <ac:chgData name="Renee THOMAS" userId="7388ade7-5052-4fc2-85b0-57f7b6ccd4a2" providerId="ADAL" clId="{F2FDDE36-2958-410E-A290-811F0E3E4E83}" dt="2022-06-01T20:44:29.513" v="238"/>
          <ac:picMkLst>
            <pc:docMk/>
            <pc:sldMk cId="3271323810" sldId="278"/>
            <ac:picMk id="20" creationId="{D1734536-BFB6-4E51-BC8A-AF68ACF3BE0D}"/>
          </ac:picMkLst>
        </pc:picChg>
        <pc:cxnChg chg="mod">
          <ac:chgData name="Renee THOMAS" userId="7388ade7-5052-4fc2-85b0-57f7b6ccd4a2" providerId="ADAL" clId="{F2FDDE36-2958-410E-A290-811F0E3E4E83}" dt="2022-06-01T20:44:29.513" v="238"/>
          <ac:cxnSpMkLst>
            <pc:docMk/>
            <pc:sldMk cId="3271323810" sldId="278"/>
            <ac:cxnSpMk id="18" creationId="{458A492E-2CAF-41CF-A403-0DAAA9DBF806}"/>
          </ac:cxnSpMkLst>
        </pc:cxnChg>
      </pc:sldChg>
      <pc:sldChg chg="addSp delSp modSp mod">
        <pc:chgData name="Renee THOMAS" userId="7388ade7-5052-4fc2-85b0-57f7b6ccd4a2" providerId="ADAL" clId="{F2FDDE36-2958-410E-A290-811F0E3E4E83}" dt="2022-06-01T20:44:32.338" v="240"/>
        <pc:sldMkLst>
          <pc:docMk/>
          <pc:sldMk cId="3091610633" sldId="279"/>
        </pc:sldMkLst>
        <pc:grpChg chg="del">
          <ac:chgData name="Renee THOMAS" userId="7388ade7-5052-4fc2-85b0-57f7b6ccd4a2" providerId="ADAL" clId="{F2FDDE36-2958-410E-A290-811F0E3E4E83}" dt="2022-06-01T20:38:31.033" v="41" actId="478"/>
          <ac:grpSpMkLst>
            <pc:docMk/>
            <pc:sldMk cId="3091610633" sldId="279"/>
            <ac:grpSpMk id="14" creationId="{76647B49-C571-412B-BAA4-F57E1BBA44F1}"/>
          </ac:grpSpMkLst>
        </pc:grpChg>
        <pc:grpChg chg="add del mod">
          <ac:chgData name="Renee THOMAS" userId="7388ade7-5052-4fc2-85b0-57f7b6ccd4a2" providerId="ADAL" clId="{F2FDDE36-2958-410E-A290-811F0E3E4E83}" dt="2022-06-01T20:44:31.718" v="239" actId="478"/>
          <ac:grpSpMkLst>
            <pc:docMk/>
            <pc:sldMk cId="3091610633" sldId="279"/>
            <ac:grpSpMk id="22" creationId="{56F63364-4503-45B7-BF6D-29F41037BA8C}"/>
          </ac:grpSpMkLst>
        </pc:grpChg>
        <pc:grpChg chg="add mod">
          <ac:chgData name="Renee THOMAS" userId="7388ade7-5052-4fc2-85b0-57f7b6ccd4a2" providerId="ADAL" clId="{F2FDDE36-2958-410E-A290-811F0E3E4E83}" dt="2022-06-01T20:44:32.338" v="240"/>
          <ac:grpSpMkLst>
            <pc:docMk/>
            <pc:sldMk cId="3091610633" sldId="279"/>
            <ac:grpSpMk id="28" creationId="{7E98AA4E-33D4-4394-A4D8-2842DB45D0DD}"/>
          </ac:grpSpMkLst>
        </pc:grpChg>
        <pc:grpChg chg="mod">
          <ac:chgData name="Renee THOMAS" userId="7388ade7-5052-4fc2-85b0-57f7b6ccd4a2" providerId="ADAL" clId="{F2FDDE36-2958-410E-A290-811F0E3E4E83}" dt="2022-06-01T20:44:32.338" v="240"/>
          <ac:grpSpMkLst>
            <pc:docMk/>
            <pc:sldMk cId="3091610633" sldId="279"/>
            <ac:grpSpMk id="29" creationId="{ECE30EB4-A42A-44B5-B4F0-410CD33E7B13}"/>
          </ac:grpSpMkLst>
        </pc:grpChg>
        <pc:picChg chg="mod">
          <ac:chgData name="Renee THOMAS" userId="7388ade7-5052-4fc2-85b0-57f7b6ccd4a2" providerId="ADAL" clId="{F2FDDE36-2958-410E-A290-811F0E3E4E83}" dt="2022-06-01T20:38:31.855" v="42"/>
          <ac:picMkLst>
            <pc:docMk/>
            <pc:sldMk cId="3091610633" sldId="279"/>
            <ac:picMk id="26" creationId="{B7047FFB-C90C-47EE-9E22-7A725EC1694F}"/>
          </ac:picMkLst>
        </pc:picChg>
        <pc:picChg chg="mod">
          <ac:chgData name="Renee THOMAS" userId="7388ade7-5052-4fc2-85b0-57f7b6ccd4a2" providerId="ADAL" clId="{F2FDDE36-2958-410E-A290-811F0E3E4E83}" dt="2022-06-01T20:38:31.855" v="42"/>
          <ac:picMkLst>
            <pc:docMk/>
            <pc:sldMk cId="3091610633" sldId="279"/>
            <ac:picMk id="27" creationId="{5DD99A42-CC5B-43D0-8D02-B7141E475782}"/>
          </ac:picMkLst>
        </pc:picChg>
        <pc:picChg chg="mod">
          <ac:chgData name="Renee THOMAS" userId="7388ade7-5052-4fc2-85b0-57f7b6ccd4a2" providerId="ADAL" clId="{F2FDDE36-2958-410E-A290-811F0E3E4E83}" dt="2022-06-01T20:44:32.338" v="240"/>
          <ac:picMkLst>
            <pc:docMk/>
            <pc:sldMk cId="3091610633" sldId="279"/>
            <ac:picMk id="31" creationId="{1DD0C570-B2A8-4524-8D39-CDD856AF071D}"/>
          </ac:picMkLst>
        </pc:picChg>
        <pc:picChg chg="mod">
          <ac:chgData name="Renee THOMAS" userId="7388ade7-5052-4fc2-85b0-57f7b6ccd4a2" providerId="ADAL" clId="{F2FDDE36-2958-410E-A290-811F0E3E4E83}" dt="2022-06-01T20:44:32.338" v="240"/>
          <ac:picMkLst>
            <pc:docMk/>
            <pc:sldMk cId="3091610633" sldId="279"/>
            <ac:picMk id="32" creationId="{21A1B568-7554-4C8B-8F39-522B4F01C99E}"/>
          </ac:picMkLst>
        </pc:picChg>
        <pc:cxnChg chg="mod">
          <ac:chgData name="Renee THOMAS" userId="7388ade7-5052-4fc2-85b0-57f7b6ccd4a2" providerId="ADAL" clId="{F2FDDE36-2958-410E-A290-811F0E3E4E83}" dt="2022-06-01T20:44:32.338" v="240"/>
          <ac:cxnSpMkLst>
            <pc:docMk/>
            <pc:sldMk cId="3091610633" sldId="279"/>
            <ac:cxnSpMk id="30" creationId="{74AA4506-0497-4FE9-ABF7-469E4184196E}"/>
          </ac:cxnSpMkLst>
        </pc:cxnChg>
      </pc:sldChg>
      <pc:sldChg chg="addSp delSp modSp mod">
        <pc:chgData name="Renee THOMAS" userId="7388ade7-5052-4fc2-85b0-57f7b6ccd4a2" providerId="ADAL" clId="{F2FDDE36-2958-410E-A290-811F0E3E4E83}" dt="2022-06-01T20:44:35.378" v="242"/>
        <pc:sldMkLst>
          <pc:docMk/>
          <pc:sldMk cId="2953776556" sldId="280"/>
        </pc:sldMkLst>
        <pc:grpChg chg="del">
          <ac:chgData name="Renee THOMAS" userId="7388ade7-5052-4fc2-85b0-57f7b6ccd4a2" providerId="ADAL" clId="{F2FDDE36-2958-410E-A290-811F0E3E4E83}" dt="2022-06-01T20:38:34.252" v="43" actId="478"/>
          <ac:grpSpMkLst>
            <pc:docMk/>
            <pc:sldMk cId="2953776556" sldId="280"/>
            <ac:grpSpMk id="12" creationId="{8E8FBF18-0B71-4DEA-909E-20C043B5894C}"/>
          </ac:grpSpMkLst>
        </pc:grpChg>
        <pc:grpChg chg="add del mod">
          <ac:chgData name="Renee THOMAS" userId="7388ade7-5052-4fc2-85b0-57f7b6ccd4a2" providerId="ADAL" clId="{F2FDDE36-2958-410E-A290-811F0E3E4E83}" dt="2022-06-01T20:44:34.718" v="241" actId="478"/>
          <ac:grpSpMkLst>
            <pc:docMk/>
            <pc:sldMk cId="2953776556" sldId="280"/>
            <ac:grpSpMk id="17" creationId="{DDBF7AC1-663C-4B0A-81BE-304BA6676ACC}"/>
          </ac:grpSpMkLst>
        </pc:grpChg>
        <pc:grpChg chg="add mod">
          <ac:chgData name="Renee THOMAS" userId="7388ade7-5052-4fc2-85b0-57f7b6ccd4a2" providerId="ADAL" clId="{F2FDDE36-2958-410E-A290-811F0E3E4E83}" dt="2022-06-01T20:44:35.378" v="242"/>
          <ac:grpSpMkLst>
            <pc:docMk/>
            <pc:sldMk cId="2953776556" sldId="280"/>
            <ac:grpSpMk id="20" creationId="{856CAFED-4F61-404D-8AA9-B04A69A6ADF0}"/>
          </ac:grpSpMkLst>
        </pc:grpChg>
        <pc:grpChg chg="mod">
          <ac:chgData name="Renee THOMAS" userId="7388ade7-5052-4fc2-85b0-57f7b6ccd4a2" providerId="ADAL" clId="{F2FDDE36-2958-410E-A290-811F0E3E4E83}" dt="2022-06-01T20:44:35.378" v="242"/>
          <ac:grpSpMkLst>
            <pc:docMk/>
            <pc:sldMk cId="2953776556" sldId="280"/>
            <ac:grpSpMk id="21" creationId="{F800E53A-C634-4C8A-B4D7-4B5F693207A0}"/>
          </ac:grpSpMkLst>
        </pc:grpChg>
        <pc:picChg chg="mod">
          <ac:chgData name="Renee THOMAS" userId="7388ade7-5052-4fc2-85b0-57f7b6ccd4a2" providerId="ADAL" clId="{F2FDDE36-2958-410E-A290-811F0E3E4E83}" dt="2022-06-01T20:38:35.122" v="44"/>
          <ac:picMkLst>
            <pc:docMk/>
            <pc:sldMk cId="2953776556" sldId="280"/>
            <ac:picMk id="18" creationId="{98F630E5-A9D2-4B35-9D18-3C224C5CD8B7}"/>
          </ac:picMkLst>
        </pc:picChg>
        <pc:picChg chg="mod">
          <ac:chgData name="Renee THOMAS" userId="7388ade7-5052-4fc2-85b0-57f7b6ccd4a2" providerId="ADAL" clId="{F2FDDE36-2958-410E-A290-811F0E3E4E83}" dt="2022-06-01T20:38:35.122" v="44"/>
          <ac:picMkLst>
            <pc:docMk/>
            <pc:sldMk cId="2953776556" sldId="280"/>
            <ac:picMk id="19" creationId="{73CC703F-DF66-4223-800E-59B93B6274F7}"/>
          </ac:picMkLst>
        </pc:picChg>
        <pc:picChg chg="mod">
          <ac:chgData name="Renee THOMAS" userId="7388ade7-5052-4fc2-85b0-57f7b6ccd4a2" providerId="ADAL" clId="{F2FDDE36-2958-410E-A290-811F0E3E4E83}" dt="2022-06-01T20:44:35.378" v="242"/>
          <ac:picMkLst>
            <pc:docMk/>
            <pc:sldMk cId="2953776556" sldId="280"/>
            <ac:picMk id="23" creationId="{D22755C9-D5F1-4C74-BD95-C45A9A439A36}"/>
          </ac:picMkLst>
        </pc:picChg>
        <pc:picChg chg="mod">
          <ac:chgData name="Renee THOMAS" userId="7388ade7-5052-4fc2-85b0-57f7b6ccd4a2" providerId="ADAL" clId="{F2FDDE36-2958-410E-A290-811F0E3E4E83}" dt="2022-06-01T20:44:35.378" v="242"/>
          <ac:picMkLst>
            <pc:docMk/>
            <pc:sldMk cId="2953776556" sldId="280"/>
            <ac:picMk id="24" creationId="{8E2790A5-3656-4F9E-8654-A2514009D612}"/>
          </ac:picMkLst>
        </pc:picChg>
        <pc:cxnChg chg="mod">
          <ac:chgData name="Renee THOMAS" userId="7388ade7-5052-4fc2-85b0-57f7b6ccd4a2" providerId="ADAL" clId="{F2FDDE36-2958-410E-A290-811F0E3E4E83}" dt="2022-06-01T20:44:35.378" v="242"/>
          <ac:cxnSpMkLst>
            <pc:docMk/>
            <pc:sldMk cId="2953776556" sldId="280"/>
            <ac:cxnSpMk id="22" creationId="{B929D5F8-5332-42D4-AA72-51C44BFACB1C}"/>
          </ac:cxnSpMkLst>
        </pc:cxnChg>
      </pc:sldChg>
      <pc:sldChg chg="addSp delSp modSp mod">
        <pc:chgData name="Renee THOMAS" userId="7388ade7-5052-4fc2-85b0-57f7b6ccd4a2" providerId="ADAL" clId="{F2FDDE36-2958-410E-A290-811F0E3E4E83}" dt="2022-06-01T20:44:38.374" v="244"/>
        <pc:sldMkLst>
          <pc:docMk/>
          <pc:sldMk cId="3015998664" sldId="281"/>
        </pc:sldMkLst>
        <pc:grpChg chg="del">
          <ac:chgData name="Renee THOMAS" userId="7388ade7-5052-4fc2-85b0-57f7b6ccd4a2" providerId="ADAL" clId="{F2FDDE36-2958-410E-A290-811F0E3E4E83}" dt="2022-06-01T20:38:40.581" v="45" actId="478"/>
          <ac:grpSpMkLst>
            <pc:docMk/>
            <pc:sldMk cId="3015998664" sldId="281"/>
            <ac:grpSpMk id="9" creationId="{FD888E28-8978-4166-ACAF-2CB491D9D312}"/>
          </ac:grpSpMkLst>
        </pc:grpChg>
        <pc:grpChg chg="add del mod">
          <ac:chgData name="Renee THOMAS" userId="7388ade7-5052-4fc2-85b0-57f7b6ccd4a2" providerId="ADAL" clId="{F2FDDE36-2958-410E-A290-811F0E3E4E83}" dt="2022-06-01T20:44:37.734" v="243" actId="478"/>
          <ac:grpSpMkLst>
            <pc:docMk/>
            <pc:sldMk cId="3015998664" sldId="281"/>
            <ac:grpSpMk id="12" creationId="{F3A83619-0BB7-40C0-9018-2AA481DCF58B}"/>
          </ac:grpSpMkLst>
        </pc:grpChg>
        <pc:grpChg chg="add mod">
          <ac:chgData name="Renee THOMAS" userId="7388ade7-5052-4fc2-85b0-57f7b6ccd4a2" providerId="ADAL" clId="{F2FDDE36-2958-410E-A290-811F0E3E4E83}" dt="2022-06-01T20:44:38.374" v="244"/>
          <ac:grpSpMkLst>
            <pc:docMk/>
            <pc:sldMk cId="3015998664" sldId="281"/>
            <ac:grpSpMk id="15" creationId="{71E226E5-1467-4BA2-80BD-087B968C9AE4}"/>
          </ac:grpSpMkLst>
        </pc:grpChg>
        <pc:grpChg chg="mod">
          <ac:chgData name="Renee THOMAS" userId="7388ade7-5052-4fc2-85b0-57f7b6ccd4a2" providerId="ADAL" clId="{F2FDDE36-2958-410E-A290-811F0E3E4E83}" dt="2022-06-01T20:44:38.374" v="244"/>
          <ac:grpSpMkLst>
            <pc:docMk/>
            <pc:sldMk cId="3015998664" sldId="281"/>
            <ac:grpSpMk id="16" creationId="{015CFB9E-0A5A-4D25-9423-AAD5E647C0BA}"/>
          </ac:grpSpMkLst>
        </pc:grpChg>
        <pc:picChg chg="mod">
          <ac:chgData name="Renee THOMAS" userId="7388ade7-5052-4fc2-85b0-57f7b6ccd4a2" providerId="ADAL" clId="{F2FDDE36-2958-410E-A290-811F0E3E4E83}" dt="2022-06-01T20:38:41.101" v="46"/>
          <ac:picMkLst>
            <pc:docMk/>
            <pc:sldMk cId="3015998664" sldId="281"/>
            <ac:picMk id="13" creationId="{08AFF6C2-B5C6-4D75-A0F6-2F604DAABCF6}"/>
          </ac:picMkLst>
        </pc:picChg>
        <pc:picChg chg="mod">
          <ac:chgData name="Renee THOMAS" userId="7388ade7-5052-4fc2-85b0-57f7b6ccd4a2" providerId="ADAL" clId="{F2FDDE36-2958-410E-A290-811F0E3E4E83}" dt="2022-06-01T20:38:41.101" v="46"/>
          <ac:picMkLst>
            <pc:docMk/>
            <pc:sldMk cId="3015998664" sldId="281"/>
            <ac:picMk id="14" creationId="{C6D56B37-FCF0-4C50-8E8A-5DB3CC8619BA}"/>
          </ac:picMkLst>
        </pc:picChg>
        <pc:picChg chg="mod">
          <ac:chgData name="Renee THOMAS" userId="7388ade7-5052-4fc2-85b0-57f7b6ccd4a2" providerId="ADAL" clId="{F2FDDE36-2958-410E-A290-811F0E3E4E83}" dt="2022-06-01T20:44:38.374" v="244"/>
          <ac:picMkLst>
            <pc:docMk/>
            <pc:sldMk cId="3015998664" sldId="281"/>
            <ac:picMk id="18" creationId="{69962D39-6A05-4DBA-ACE3-717DE823D9C1}"/>
          </ac:picMkLst>
        </pc:picChg>
        <pc:picChg chg="mod">
          <ac:chgData name="Renee THOMAS" userId="7388ade7-5052-4fc2-85b0-57f7b6ccd4a2" providerId="ADAL" clId="{F2FDDE36-2958-410E-A290-811F0E3E4E83}" dt="2022-06-01T20:44:38.374" v="244"/>
          <ac:picMkLst>
            <pc:docMk/>
            <pc:sldMk cId="3015998664" sldId="281"/>
            <ac:picMk id="19" creationId="{5B254DA1-9206-412A-BCA7-6CB5FA7C9261}"/>
          </ac:picMkLst>
        </pc:picChg>
        <pc:cxnChg chg="mod">
          <ac:chgData name="Renee THOMAS" userId="7388ade7-5052-4fc2-85b0-57f7b6ccd4a2" providerId="ADAL" clId="{F2FDDE36-2958-410E-A290-811F0E3E4E83}" dt="2022-06-01T20:44:38.374" v="244"/>
          <ac:cxnSpMkLst>
            <pc:docMk/>
            <pc:sldMk cId="3015998664" sldId="281"/>
            <ac:cxnSpMk id="17" creationId="{5E780F31-7D61-4CA0-8EA2-AAEF3CCE4B9C}"/>
          </ac:cxnSpMkLst>
        </pc:cxnChg>
      </pc:sldChg>
      <pc:sldChg chg="addSp delSp modSp mod">
        <pc:chgData name="Renee THOMAS" userId="7388ade7-5052-4fc2-85b0-57f7b6ccd4a2" providerId="ADAL" clId="{F2FDDE36-2958-410E-A290-811F0E3E4E83}" dt="2022-06-01T20:44:41.366" v="246"/>
        <pc:sldMkLst>
          <pc:docMk/>
          <pc:sldMk cId="309863959" sldId="282"/>
        </pc:sldMkLst>
        <pc:grpChg chg="del">
          <ac:chgData name="Renee THOMAS" userId="7388ade7-5052-4fc2-85b0-57f7b6ccd4a2" providerId="ADAL" clId="{F2FDDE36-2958-410E-A290-811F0E3E4E83}" dt="2022-06-01T20:38:43.616" v="47" actId="478"/>
          <ac:grpSpMkLst>
            <pc:docMk/>
            <pc:sldMk cId="309863959" sldId="282"/>
            <ac:grpSpMk id="8" creationId="{43D8928B-68C1-4EFB-B7FC-5A4FB61D8A42}"/>
          </ac:grpSpMkLst>
        </pc:grpChg>
        <pc:grpChg chg="add del mod">
          <ac:chgData name="Renee THOMAS" userId="7388ade7-5052-4fc2-85b0-57f7b6ccd4a2" providerId="ADAL" clId="{F2FDDE36-2958-410E-A290-811F0E3E4E83}" dt="2022-06-01T20:44:40.667" v="245" actId="478"/>
          <ac:grpSpMkLst>
            <pc:docMk/>
            <pc:sldMk cId="309863959" sldId="282"/>
            <ac:grpSpMk id="11" creationId="{EF8FEB38-FA4D-407E-BB67-5C529D83AF41}"/>
          </ac:grpSpMkLst>
        </pc:grpChg>
        <pc:grpChg chg="add mod">
          <ac:chgData name="Renee THOMAS" userId="7388ade7-5052-4fc2-85b0-57f7b6ccd4a2" providerId="ADAL" clId="{F2FDDE36-2958-410E-A290-811F0E3E4E83}" dt="2022-06-01T20:44:41.366" v="246"/>
          <ac:grpSpMkLst>
            <pc:docMk/>
            <pc:sldMk cId="309863959" sldId="282"/>
            <ac:grpSpMk id="14" creationId="{5DD77792-0918-460B-B4F7-AF83943E2AA5}"/>
          </ac:grpSpMkLst>
        </pc:grpChg>
        <pc:grpChg chg="mod">
          <ac:chgData name="Renee THOMAS" userId="7388ade7-5052-4fc2-85b0-57f7b6ccd4a2" providerId="ADAL" clId="{F2FDDE36-2958-410E-A290-811F0E3E4E83}" dt="2022-06-01T20:44:41.366" v="246"/>
          <ac:grpSpMkLst>
            <pc:docMk/>
            <pc:sldMk cId="309863959" sldId="282"/>
            <ac:grpSpMk id="15" creationId="{BEBAA972-D46E-4880-97DF-D4F824D13CF8}"/>
          </ac:grpSpMkLst>
        </pc:grpChg>
        <pc:picChg chg="mod">
          <ac:chgData name="Renee THOMAS" userId="7388ade7-5052-4fc2-85b0-57f7b6ccd4a2" providerId="ADAL" clId="{F2FDDE36-2958-410E-A290-811F0E3E4E83}" dt="2022-06-01T20:38:44.137" v="48"/>
          <ac:picMkLst>
            <pc:docMk/>
            <pc:sldMk cId="309863959" sldId="282"/>
            <ac:picMk id="12" creationId="{BA43E3A4-8A10-44AE-A512-E1CD6698A045}"/>
          </ac:picMkLst>
        </pc:picChg>
        <pc:picChg chg="mod">
          <ac:chgData name="Renee THOMAS" userId="7388ade7-5052-4fc2-85b0-57f7b6ccd4a2" providerId="ADAL" clId="{F2FDDE36-2958-410E-A290-811F0E3E4E83}" dt="2022-06-01T20:38:44.137" v="48"/>
          <ac:picMkLst>
            <pc:docMk/>
            <pc:sldMk cId="309863959" sldId="282"/>
            <ac:picMk id="13" creationId="{37C0C19B-A79F-4ECA-ACDD-FC93A03B7CAA}"/>
          </ac:picMkLst>
        </pc:picChg>
        <pc:picChg chg="mod">
          <ac:chgData name="Renee THOMAS" userId="7388ade7-5052-4fc2-85b0-57f7b6ccd4a2" providerId="ADAL" clId="{F2FDDE36-2958-410E-A290-811F0E3E4E83}" dt="2022-06-01T20:44:41.366" v="246"/>
          <ac:picMkLst>
            <pc:docMk/>
            <pc:sldMk cId="309863959" sldId="282"/>
            <ac:picMk id="17" creationId="{D47D195E-36A3-4153-BACC-525B2536C09A}"/>
          </ac:picMkLst>
        </pc:picChg>
        <pc:picChg chg="mod">
          <ac:chgData name="Renee THOMAS" userId="7388ade7-5052-4fc2-85b0-57f7b6ccd4a2" providerId="ADAL" clId="{F2FDDE36-2958-410E-A290-811F0E3E4E83}" dt="2022-06-01T20:44:41.366" v="246"/>
          <ac:picMkLst>
            <pc:docMk/>
            <pc:sldMk cId="309863959" sldId="282"/>
            <ac:picMk id="18" creationId="{96B30229-0AB2-4305-BF57-6A37F354146E}"/>
          </ac:picMkLst>
        </pc:picChg>
        <pc:cxnChg chg="mod">
          <ac:chgData name="Renee THOMAS" userId="7388ade7-5052-4fc2-85b0-57f7b6ccd4a2" providerId="ADAL" clId="{F2FDDE36-2958-410E-A290-811F0E3E4E83}" dt="2022-06-01T20:44:41.366" v="246"/>
          <ac:cxnSpMkLst>
            <pc:docMk/>
            <pc:sldMk cId="309863959" sldId="282"/>
            <ac:cxnSpMk id="16" creationId="{1C3E096A-1865-448D-B43B-D903A37AAEC2}"/>
          </ac:cxnSpMkLst>
        </pc:cxnChg>
      </pc:sldChg>
      <pc:sldChg chg="addSp delSp modSp mod">
        <pc:chgData name="Renee THOMAS" userId="7388ade7-5052-4fc2-85b0-57f7b6ccd4a2" providerId="ADAL" clId="{F2FDDE36-2958-410E-A290-811F0E3E4E83}" dt="2022-06-01T20:44:44.277" v="248"/>
        <pc:sldMkLst>
          <pc:docMk/>
          <pc:sldMk cId="2656225293" sldId="283"/>
        </pc:sldMkLst>
        <pc:grpChg chg="del">
          <ac:chgData name="Renee THOMAS" userId="7388ade7-5052-4fc2-85b0-57f7b6ccd4a2" providerId="ADAL" clId="{F2FDDE36-2958-410E-A290-811F0E3E4E83}" dt="2022-06-01T20:38:47.047" v="49" actId="478"/>
          <ac:grpSpMkLst>
            <pc:docMk/>
            <pc:sldMk cId="2656225293" sldId="283"/>
            <ac:grpSpMk id="10" creationId="{4FC4DFF5-CDD2-4499-9D97-AC8DC1A6321F}"/>
          </ac:grpSpMkLst>
        </pc:grpChg>
        <pc:grpChg chg="add del mod">
          <ac:chgData name="Renee THOMAS" userId="7388ade7-5052-4fc2-85b0-57f7b6ccd4a2" providerId="ADAL" clId="{F2FDDE36-2958-410E-A290-811F0E3E4E83}" dt="2022-06-01T20:44:43.632" v="247" actId="478"/>
          <ac:grpSpMkLst>
            <pc:docMk/>
            <pc:sldMk cId="2656225293" sldId="283"/>
            <ac:grpSpMk id="15" creationId="{6B43262F-3CE5-449B-8E4A-105CDD229AA4}"/>
          </ac:grpSpMkLst>
        </pc:grpChg>
        <pc:grpChg chg="add mod">
          <ac:chgData name="Renee THOMAS" userId="7388ade7-5052-4fc2-85b0-57f7b6ccd4a2" providerId="ADAL" clId="{F2FDDE36-2958-410E-A290-811F0E3E4E83}" dt="2022-06-01T20:44:44.277" v="248"/>
          <ac:grpSpMkLst>
            <pc:docMk/>
            <pc:sldMk cId="2656225293" sldId="283"/>
            <ac:grpSpMk id="18" creationId="{62E7C611-383C-4558-8BC5-FBF0BD86B26E}"/>
          </ac:grpSpMkLst>
        </pc:grpChg>
        <pc:grpChg chg="mod">
          <ac:chgData name="Renee THOMAS" userId="7388ade7-5052-4fc2-85b0-57f7b6ccd4a2" providerId="ADAL" clId="{F2FDDE36-2958-410E-A290-811F0E3E4E83}" dt="2022-06-01T20:44:44.277" v="248"/>
          <ac:grpSpMkLst>
            <pc:docMk/>
            <pc:sldMk cId="2656225293" sldId="283"/>
            <ac:grpSpMk id="19" creationId="{F50254D8-7EC1-4D79-92A9-8283ED482B10}"/>
          </ac:grpSpMkLst>
        </pc:grpChg>
        <pc:picChg chg="mod">
          <ac:chgData name="Renee THOMAS" userId="7388ade7-5052-4fc2-85b0-57f7b6ccd4a2" providerId="ADAL" clId="{F2FDDE36-2958-410E-A290-811F0E3E4E83}" dt="2022-06-01T20:38:47.729" v="50"/>
          <ac:picMkLst>
            <pc:docMk/>
            <pc:sldMk cId="2656225293" sldId="283"/>
            <ac:picMk id="16" creationId="{B78B0684-C64D-4F2C-B30C-CEC432C2B30B}"/>
          </ac:picMkLst>
        </pc:picChg>
        <pc:picChg chg="mod">
          <ac:chgData name="Renee THOMAS" userId="7388ade7-5052-4fc2-85b0-57f7b6ccd4a2" providerId="ADAL" clId="{F2FDDE36-2958-410E-A290-811F0E3E4E83}" dt="2022-06-01T20:38:47.729" v="50"/>
          <ac:picMkLst>
            <pc:docMk/>
            <pc:sldMk cId="2656225293" sldId="283"/>
            <ac:picMk id="17" creationId="{8B0AF7F5-82E4-42D9-9E47-34F58DB3C08B}"/>
          </ac:picMkLst>
        </pc:picChg>
        <pc:picChg chg="mod">
          <ac:chgData name="Renee THOMAS" userId="7388ade7-5052-4fc2-85b0-57f7b6ccd4a2" providerId="ADAL" clId="{F2FDDE36-2958-410E-A290-811F0E3E4E83}" dt="2022-06-01T20:44:44.277" v="248"/>
          <ac:picMkLst>
            <pc:docMk/>
            <pc:sldMk cId="2656225293" sldId="283"/>
            <ac:picMk id="21" creationId="{81E181D1-D50E-41E8-90DA-9880605990CD}"/>
          </ac:picMkLst>
        </pc:picChg>
        <pc:picChg chg="mod">
          <ac:chgData name="Renee THOMAS" userId="7388ade7-5052-4fc2-85b0-57f7b6ccd4a2" providerId="ADAL" clId="{F2FDDE36-2958-410E-A290-811F0E3E4E83}" dt="2022-06-01T20:44:44.277" v="248"/>
          <ac:picMkLst>
            <pc:docMk/>
            <pc:sldMk cId="2656225293" sldId="283"/>
            <ac:picMk id="22" creationId="{7083946D-3B11-4648-8871-48039BCA5D50}"/>
          </ac:picMkLst>
        </pc:picChg>
        <pc:cxnChg chg="mod">
          <ac:chgData name="Renee THOMAS" userId="7388ade7-5052-4fc2-85b0-57f7b6ccd4a2" providerId="ADAL" clId="{F2FDDE36-2958-410E-A290-811F0E3E4E83}" dt="2022-06-01T20:44:44.277" v="248"/>
          <ac:cxnSpMkLst>
            <pc:docMk/>
            <pc:sldMk cId="2656225293" sldId="283"/>
            <ac:cxnSpMk id="20" creationId="{2D32F26F-A536-469C-9C91-40B48D430901}"/>
          </ac:cxnSpMkLst>
        </pc:cxnChg>
      </pc:sldChg>
      <pc:sldChg chg="addSp delSp modSp mod">
        <pc:chgData name="Renee THOMAS" userId="7388ade7-5052-4fc2-85b0-57f7b6ccd4a2" providerId="ADAL" clId="{F2FDDE36-2958-410E-A290-811F0E3E4E83}" dt="2022-06-01T20:44:47.119" v="250"/>
        <pc:sldMkLst>
          <pc:docMk/>
          <pc:sldMk cId="1733995144" sldId="284"/>
        </pc:sldMkLst>
        <pc:grpChg chg="del">
          <ac:chgData name="Renee THOMAS" userId="7388ade7-5052-4fc2-85b0-57f7b6ccd4a2" providerId="ADAL" clId="{F2FDDE36-2958-410E-A290-811F0E3E4E83}" dt="2022-06-01T20:38:52.280" v="51" actId="478"/>
          <ac:grpSpMkLst>
            <pc:docMk/>
            <pc:sldMk cId="1733995144" sldId="284"/>
            <ac:grpSpMk id="13" creationId="{268C181B-0821-408F-B895-843DAF28423A}"/>
          </ac:grpSpMkLst>
        </pc:grpChg>
        <pc:grpChg chg="add del mod">
          <ac:chgData name="Renee THOMAS" userId="7388ade7-5052-4fc2-85b0-57f7b6ccd4a2" providerId="ADAL" clId="{F2FDDE36-2958-410E-A290-811F0E3E4E83}" dt="2022-06-01T20:44:46.493" v="249" actId="478"/>
          <ac:grpSpMkLst>
            <pc:docMk/>
            <pc:sldMk cId="1733995144" sldId="284"/>
            <ac:grpSpMk id="16" creationId="{0F6CE11D-5CB9-4D06-BEDA-1990884C47F4}"/>
          </ac:grpSpMkLst>
        </pc:grpChg>
        <pc:grpChg chg="add mod">
          <ac:chgData name="Renee THOMAS" userId="7388ade7-5052-4fc2-85b0-57f7b6ccd4a2" providerId="ADAL" clId="{F2FDDE36-2958-410E-A290-811F0E3E4E83}" dt="2022-06-01T20:44:47.119" v="250"/>
          <ac:grpSpMkLst>
            <pc:docMk/>
            <pc:sldMk cId="1733995144" sldId="284"/>
            <ac:grpSpMk id="19" creationId="{1778FB3B-6DD5-48C8-81FD-A26DA102D234}"/>
          </ac:grpSpMkLst>
        </pc:grpChg>
        <pc:grpChg chg="mod">
          <ac:chgData name="Renee THOMAS" userId="7388ade7-5052-4fc2-85b0-57f7b6ccd4a2" providerId="ADAL" clId="{F2FDDE36-2958-410E-A290-811F0E3E4E83}" dt="2022-06-01T20:44:47.119" v="250"/>
          <ac:grpSpMkLst>
            <pc:docMk/>
            <pc:sldMk cId="1733995144" sldId="284"/>
            <ac:grpSpMk id="20" creationId="{EF0CECAC-4DF8-4BC4-89FC-268972DB13E6}"/>
          </ac:grpSpMkLst>
        </pc:grpChg>
        <pc:picChg chg="mod">
          <ac:chgData name="Renee THOMAS" userId="7388ade7-5052-4fc2-85b0-57f7b6ccd4a2" providerId="ADAL" clId="{F2FDDE36-2958-410E-A290-811F0E3E4E83}" dt="2022-06-01T20:38:53.082" v="52"/>
          <ac:picMkLst>
            <pc:docMk/>
            <pc:sldMk cId="1733995144" sldId="284"/>
            <ac:picMk id="17" creationId="{9DF39566-0BDD-4E24-A982-08C97115184E}"/>
          </ac:picMkLst>
        </pc:picChg>
        <pc:picChg chg="mod">
          <ac:chgData name="Renee THOMAS" userId="7388ade7-5052-4fc2-85b0-57f7b6ccd4a2" providerId="ADAL" clId="{F2FDDE36-2958-410E-A290-811F0E3E4E83}" dt="2022-06-01T20:38:53.082" v="52"/>
          <ac:picMkLst>
            <pc:docMk/>
            <pc:sldMk cId="1733995144" sldId="284"/>
            <ac:picMk id="18" creationId="{F36C14A7-14FF-44F2-81EF-16959EB751E5}"/>
          </ac:picMkLst>
        </pc:picChg>
        <pc:picChg chg="mod">
          <ac:chgData name="Renee THOMAS" userId="7388ade7-5052-4fc2-85b0-57f7b6ccd4a2" providerId="ADAL" clId="{F2FDDE36-2958-410E-A290-811F0E3E4E83}" dt="2022-06-01T20:44:47.119" v="250"/>
          <ac:picMkLst>
            <pc:docMk/>
            <pc:sldMk cId="1733995144" sldId="284"/>
            <ac:picMk id="22" creationId="{02AC00B2-414A-416E-AC18-0D059D59C3FE}"/>
          </ac:picMkLst>
        </pc:picChg>
        <pc:picChg chg="mod">
          <ac:chgData name="Renee THOMAS" userId="7388ade7-5052-4fc2-85b0-57f7b6ccd4a2" providerId="ADAL" clId="{F2FDDE36-2958-410E-A290-811F0E3E4E83}" dt="2022-06-01T20:44:47.119" v="250"/>
          <ac:picMkLst>
            <pc:docMk/>
            <pc:sldMk cId="1733995144" sldId="284"/>
            <ac:picMk id="23" creationId="{A67F70B4-081A-4E25-BBE5-8D13D8EF90BB}"/>
          </ac:picMkLst>
        </pc:picChg>
        <pc:cxnChg chg="mod">
          <ac:chgData name="Renee THOMAS" userId="7388ade7-5052-4fc2-85b0-57f7b6ccd4a2" providerId="ADAL" clId="{F2FDDE36-2958-410E-A290-811F0E3E4E83}" dt="2022-06-01T20:44:47.119" v="250"/>
          <ac:cxnSpMkLst>
            <pc:docMk/>
            <pc:sldMk cId="1733995144" sldId="284"/>
            <ac:cxnSpMk id="21" creationId="{78539D13-CC41-41B8-94E9-1EF7A68B4F5A}"/>
          </ac:cxnSpMkLst>
        </pc:cxnChg>
      </pc:sldChg>
      <pc:sldChg chg="addSp delSp modSp mod">
        <pc:chgData name="Renee THOMAS" userId="7388ade7-5052-4fc2-85b0-57f7b6ccd4a2" providerId="ADAL" clId="{F2FDDE36-2958-410E-A290-811F0E3E4E83}" dt="2022-06-01T20:44:50.335" v="252"/>
        <pc:sldMkLst>
          <pc:docMk/>
          <pc:sldMk cId="311712067" sldId="285"/>
        </pc:sldMkLst>
        <pc:grpChg chg="del">
          <ac:chgData name="Renee THOMAS" userId="7388ade7-5052-4fc2-85b0-57f7b6ccd4a2" providerId="ADAL" clId="{F2FDDE36-2958-410E-A290-811F0E3E4E83}" dt="2022-06-01T20:38:58.239" v="53" actId="478"/>
          <ac:grpSpMkLst>
            <pc:docMk/>
            <pc:sldMk cId="311712067" sldId="285"/>
            <ac:grpSpMk id="10" creationId="{EEA59222-FAEC-4FBC-AF52-96610135D7F2}"/>
          </ac:grpSpMkLst>
        </pc:grpChg>
        <pc:grpChg chg="add del mod">
          <ac:chgData name="Renee THOMAS" userId="7388ade7-5052-4fc2-85b0-57f7b6ccd4a2" providerId="ADAL" clId="{F2FDDE36-2958-410E-A290-811F0E3E4E83}" dt="2022-06-01T20:44:49.502" v="251" actId="478"/>
          <ac:grpSpMkLst>
            <pc:docMk/>
            <pc:sldMk cId="311712067" sldId="285"/>
            <ac:grpSpMk id="13" creationId="{F49DEF47-4CAE-4EFC-9A68-36BB81A79FA2}"/>
          </ac:grpSpMkLst>
        </pc:grpChg>
        <pc:grpChg chg="add mod">
          <ac:chgData name="Renee THOMAS" userId="7388ade7-5052-4fc2-85b0-57f7b6ccd4a2" providerId="ADAL" clId="{F2FDDE36-2958-410E-A290-811F0E3E4E83}" dt="2022-06-01T20:44:50.335" v="252"/>
          <ac:grpSpMkLst>
            <pc:docMk/>
            <pc:sldMk cId="311712067" sldId="285"/>
            <ac:grpSpMk id="16" creationId="{C9FB54F1-9D4B-4A75-8045-656FA5A98E05}"/>
          </ac:grpSpMkLst>
        </pc:grpChg>
        <pc:grpChg chg="mod">
          <ac:chgData name="Renee THOMAS" userId="7388ade7-5052-4fc2-85b0-57f7b6ccd4a2" providerId="ADAL" clId="{F2FDDE36-2958-410E-A290-811F0E3E4E83}" dt="2022-06-01T20:44:50.335" v="252"/>
          <ac:grpSpMkLst>
            <pc:docMk/>
            <pc:sldMk cId="311712067" sldId="285"/>
            <ac:grpSpMk id="17" creationId="{E9638B3D-B2B1-4C68-ABCC-A010CB09436F}"/>
          </ac:grpSpMkLst>
        </pc:grpChg>
        <pc:picChg chg="mod">
          <ac:chgData name="Renee THOMAS" userId="7388ade7-5052-4fc2-85b0-57f7b6ccd4a2" providerId="ADAL" clId="{F2FDDE36-2958-410E-A290-811F0E3E4E83}" dt="2022-06-01T20:38:59.055" v="54"/>
          <ac:picMkLst>
            <pc:docMk/>
            <pc:sldMk cId="311712067" sldId="285"/>
            <ac:picMk id="14" creationId="{5F56094C-0419-4DE3-BEAB-777ECF55CA43}"/>
          </ac:picMkLst>
        </pc:picChg>
        <pc:picChg chg="mod">
          <ac:chgData name="Renee THOMAS" userId="7388ade7-5052-4fc2-85b0-57f7b6ccd4a2" providerId="ADAL" clId="{F2FDDE36-2958-410E-A290-811F0E3E4E83}" dt="2022-06-01T20:38:59.055" v="54"/>
          <ac:picMkLst>
            <pc:docMk/>
            <pc:sldMk cId="311712067" sldId="285"/>
            <ac:picMk id="15" creationId="{A3983843-B31A-49F7-B1F9-0A19613B1A58}"/>
          </ac:picMkLst>
        </pc:picChg>
        <pc:picChg chg="mod">
          <ac:chgData name="Renee THOMAS" userId="7388ade7-5052-4fc2-85b0-57f7b6ccd4a2" providerId="ADAL" clId="{F2FDDE36-2958-410E-A290-811F0E3E4E83}" dt="2022-06-01T20:44:50.335" v="252"/>
          <ac:picMkLst>
            <pc:docMk/>
            <pc:sldMk cId="311712067" sldId="285"/>
            <ac:picMk id="19" creationId="{1DB6AF62-F466-44F3-8359-D045CDECFDBE}"/>
          </ac:picMkLst>
        </pc:picChg>
        <pc:picChg chg="mod">
          <ac:chgData name="Renee THOMAS" userId="7388ade7-5052-4fc2-85b0-57f7b6ccd4a2" providerId="ADAL" clId="{F2FDDE36-2958-410E-A290-811F0E3E4E83}" dt="2022-06-01T20:44:50.335" v="252"/>
          <ac:picMkLst>
            <pc:docMk/>
            <pc:sldMk cId="311712067" sldId="285"/>
            <ac:picMk id="20" creationId="{1F49E120-B07F-4086-BFC9-08B42F8976CD}"/>
          </ac:picMkLst>
        </pc:picChg>
        <pc:cxnChg chg="mod">
          <ac:chgData name="Renee THOMAS" userId="7388ade7-5052-4fc2-85b0-57f7b6ccd4a2" providerId="ADAL" clId="{F2FDDE36-2958-410E-A290-811F0E3E4E83}" dt="2022-06-01T20:44:50.335" v="252"/>
          <ac:cxnSpMkLst>
            <pc:docMk/>
            <pc:sldMk cId="311712067" sldId="285"/>
            <ac:cxnSpMk id="18" creationId="{10FB31E6-80C2-4530-9502-4FD1826F7263}"/>
          </ac:cxnSpMkLst>
        </pc:cxnChg>
      </pc:sldChg>
      <pc:sldChg chg="addSp delSp modSp mod">
        <pc:chgData name="Renee THOMAS" userId="7388ade7-5052-4fc2-85b0-57f7b6ccd4a2" providerId="ADAL" clId="{F2FDDE36-2958-410E-A290-811F0E3E4E83}" dt="2022-06-01T20:44:53.554" v="254"/>
        <pc:sldMkLst>
          <pc:docMk/>
          <pc:sldMk cId="1070875695" sldId="286"/>
        </pc:sldMkLst>
        <pc:grpChg chg="del">
          <ac:chgData name="Renee THOMAS" userId="7388ade7-5052-4fc2-85b0-57f7b6ccd4a2" providerId="ADAL" clId="{F2FDDE36-2958-410E-A290-811F0E3E4E83}" dt="2022-06-01T20:39:04.928" v="55" actId="478"/>
          <ac:grpSpMkLst>
            <pc:docMk/>
            <pc:sldMk cId="1070875695" sldId="286"/>
            <ac:grpSpMk id="8" creationId="{34791686-8D2A-4090-825B-71DBE2651B85}"/>
          </ac:grpSpMkLst>
        </pc:grpChg>
        <pc:grpChg chg="add del mod">
          <ac:chgData name="Renee THOMAS" userId="7388ade7-5052-4fc2-85b0-57f7b6ccd4a2" providerId="ADAL" clId="{F2FDDE36-2958-410E-A290-811F0E3E4E83}" dt="2022-06-01T20:44:52.643" v="253" actId="478"/>
          <ac:grpSpMkLst>
            <pc:docMk/>
            <pc:sldMk cId="1070875695" sldId="286"/>
            <ac:grpSpMk id="11" creationId="{ACCBADDE-012C-49B6-9A9A-50C63D6F0FFC}"/>
          </ac:grpSpMkLst>
        </pc:grpChg>
        <pc:grpChg chg="add mod">
          <ac:chgData name="Renee THOMAS" userId="7388ade7-5052-4fc2-85b0-57f7b6ccd4a2" providerId="ADAL" clId="{F2FDDE36-2958-410E-A290-811F0E3E4E83}" dt="2022-06-01T20:44:53.554" v="254"/>
          <ac:grpSpMkLst>
            <pc:docMk/>
            <pc:sldMk cId="1070875695" sldId="286"/>
            <ac:grpSpMk id="14" creationId="{2643670E-B9C7-4B15-8721-EB8F86B12E84}"/>
          </ac:grpSpMkLst>
        </pc:grpChg>
        <pc:grpChg chg="mod">
          <ac:chgData name="Renee THOMAS" userId="7388ade7-5052-4fc2-85b0-57f7b6ccd4a2" providerId="ADAL" clId="{F2FDDE36-2958-410E-A290-811F0E3E4E83}" dt="2022-06-01T20:44:53.554" v="254"/>
          <ac:grpSpMkLst>
            <pc:docMk/>
            <pc:sldMk cId="1070875695" sldId="286"/>
            <ac:grpSpMk id="15" creationId="{C060FE99-41D1-4E13-B8B6-CD51AF01290E}"/>
          </ac:grpSpMkLst>
        </pc:grpChg>
        <pc:picChg chg="mod">
          <ac:chgData name="Renee THOMAS" userId="7388ade7-5052-4fc2-85b0-57f7b6ccd4a2" providerId="ADAL" clId="{F2FDDE36-2958-410E-A290-811F0E3E4E83}" dt="2022-06-01T20:39:05.484" v="56"/>
          <ac:picMkLst>
            <pc:docMk/>
            <pc:sldMk cId="1070875695" sldId="286"/>
            <ac:picMk id="12" creationId="{FBA1E26B-B52F-45F0-A6F3-66A7972B59A8}"/>
          </ac:picMkLst>
        </pc:picChg>
        <pc:picChg chg="mod">
          <ac:chgData name="Renee THOMAS" userId="7388ade7-5052-4fc2-85b0-57f7b6ccd4a2" providerId="ADAL" clId="{F2FDDE36-2958-410E-A290-811F0E3E4E83}" dt="2022-06-01T20:39:05.484" v="56"/>
          <ac:picMkLst>
            <pc:docMk/>
            <pc:sldMk cId="1070875695" sldId="286"/>
            <ac:picMk id="13" creationId="{10D4BD1E-FBB0-4E97-B84E-8FB9523B49E2}"/>
          </ac:picMkLst>
        </pc:picChg>
        <pc:picChg chg="mod">
          <ac:chgData name="Renee THOMAS" userId="7388ade7-5052-4fc2-85b0-57f7b6ccd4a2" providerId="ADAL" clId="{F2FDDE36-2958-410E-A290-811F0E3E4E83}" dt="2022-06-01T20:44:53.554" v="254"/>
          <ac:picMkLst>
            <pc:docMk/>
            <pc:sldMk cId="1070875695" sldId="286"/>
            <ac:picMk id="17" creationId="{F3F65424-405A-4339-8428-FC6BA633B873}"/>
          </ac:picMkLst>
        </pc:picChg>
        <pc:picChg chg="mod">
          <ac:chgData name="Renee THOMAS" userId="7388ade7-5052-4fc2-85b0-57f7b6ccd4a2" providerId="ADAL" clId="{F2FDDE36-2958-410E-A290-811F0E3E4E83}" dt="2022-06-01T20:44:53.554" v="254"/>
          <ac:picMkLst>
            <pc:docMk/>
            <pc:sldMk cId="1070875695" sldId="286"/>
            <ac:picMk id="18" creationId="{7694AB04-1B09-4FBD-90FD-208769937CB4}"/>
          </ac:picMkLst>
        </pc:picChg>
        <pc:cxnChg chg="mod">
          <ac:chgData name="Renee THOMAS" userId="7388ade7-5052-4fc2-85b0-57f7b6ccd4a2" providerId="ADAL" clId="{F2FDDE36-2958-410E-A290-811F0E3E4E83}" dt="2022-06-01T20:44:53.554" v="254"/>
          <ac:cxnSpMkLst>
            <pc:docMk/>
            <pc:sldMk cId="1070875695" sldId="286"/>
            <ac:cxnSpMk id="16" creationId="{8979DEDD-8163-4307-A7C7-569514F906CB}"/>
          </ac:cxnSpMkLst>
        </pc:cxnChg>
      </pc:sldChg>
      <pc:sldChg chg="addSp delSp modSp mod">
        <pc:chgData name="Renee THOMAS" userId="7388ade7-5052-4fc2-85b0-57f7b6ccd4a2" providerId="ADAL" clId="{F2FDDE36-2958-410E-A290-811F0E3E4E83}" dt="2022-06-01T20:44:56.606" v="256"/>
        <pc:sldMkLst>
          <pc:docMk/>
          <pc:sldMk cId="402181721" sldId="287"/>
        </pc:sldMkLst>
        <pc:grpChg chg="del">
          <ac:chgData name="Renee THOMAS" userId="7388ade7-5052-4fc2-85b0-57f7b6ccd4a2" providerId="ADAL" clId="{F2FDDE36-2958-410E-A290-811F0E3E4E83}" dt="2022-06-01T20:39:07.993" v="57" actId="478"/>
          <ac:grpSpMkLst>
            <pc:docMk/>
            <pc:sldMk cId="402181721" sldId="287"/>
            <ac:grpSpMk id="13" creationId="{464A29E4-435B-448E-BBB7-F9D9E9852F5E}"/>
          </ac:grpSpMkLst>
        </pc:grpChg>
        <pc:grpChg chg="add del mod">
          <ac:chgData name="Renee THOMAS" userId="7388ade7-5052-4fc2-85b0-57f7b6ccd4a2" providerId="ADAL" clId="{F2FDDE36-2958-410E-A290-811F0E3E4E83}" dt="2022-06-01T20:44:55.927" v="255" actId="478"/>
          <ac:grpSpMkLst>
            <pc:docMk/>
            <pc:sldMk cId="402181721" sldId="287"/>
            <ac:grpSpMk id="17" creationId="{45D6311B-9EA6-47EA-BF68-3749E6188951}"/>
          </ac:grpSpMkLst>
        </pc:grpChg>
        <pc:grpChg chg="add mod">
          <ac:chgData name="Renee THOMAS" userId="7388ade7-5052-4fc2-85b0-57f7b6ccd4a2" providerId="ADAL" clId="{F2FDDE36-2958-410E-A290-811F0E3E4E83}" dt="2022-06-01T20:44:56.606" v="256"/>
          <ac:grpSpMkLst>
            <pc:docMk/>
            <pc:sldMk cId="402181721" sldId="287"/>
            <ac:grpSpMk id="20" creationId="{D79BE210-2004-4C7B-A3EF-172DBEA91B7F}"/>
          </ac:grpSpMkLst>
        </pc:grpChg>
        <pc:grpChg chg="mod">
          <ac:chgData name="Renee THOMAS" userId="7388ade7-5052-4fc2-85b0-57f7b6ccd4a2" providerId="ADAL" clId="{F2FDDE36-2958-410E-A290-811F0E3E4E83}" dt="2022-06-01T20:44:56.606" v="256"/>
          <ac:grpSpMkLst>
            <pc:docMk/>
            <pc:sldMk cId="402181721" sldId="287"/>
            <ac:grpSpMk id="21" creationId="{F22CE016-74A0-475F-9493-E16AF2EA59C9}"/>
          </ac:grpSpMkLst>
        </pc:grpChg>
        <pc:picChg chg="mod">
          <ac:chgData name="Renee THOMAS" userId="7388ade7-5052-4fc2-85b0-57f7b6ccd4a2" providerId="ADAL" clId="{F2FDDE36-2958-410E-A290-811F0E3E4E83}" dt="2022-06-01T20:39:08.990" v="58"/>
          <ac:picMkLst>
            <pc:docMk/>
            <pc:sldMk cId="402181721" sldId="287"/>
            <ac:picMk id="18" creationId="{CA7CDF2A-C747-4D26-AD9C-5BD82AE8EF78}"/>
          </ac:picMkLst>
        </pc:picChg>
        <pc:picChg chg="mod">
          <ac:chgData name="Renee THOMAS" userId="7388ade7-5052-4fc2-85b0-57f7b6ccd4a2" providerId="ADAL" clId="{F2FDDE36-2958-410E-A290-811F0E3E4E83}" dt="2022-06-01T20:39:08.990" v="58"/>
          <ac:picMkLst>
            <pc:docMk/>
            <pc:sldMk cId="402181721" sldId="287"/>
            <ac:picMk id="19" creationId="{02594309-C9E9-405E-B752-905F979479AA}"/>
          </ac:picMkLst>
        </pc:picChg>
        <pc:picChg chg="mod">
          <ac:chgData name="Renee THOMAS" userId="7388ade7-5052-4fc2-85b0-57f7b6ccd4a2" providerId="ADAL" clId="{F2FDDE36-2958-410E-A290-811F0E3E4E83}" dt="2022-06-01T20:44:56.606" v="256"/>
          <ac:picMkLst>
            <pc:docMk/>
            <pc:sldMk cId="402181721" sldId="287"/>
            <ac:picMk id="23" creationId="{79C52CBF-6F5B-4952-9431-9B445690639C}"/>
          </ac:picMkLst>
        </pc:picChg>
        <pc:picChg chg="mod">
          <ac:chgData name="Renee THOMAS" userId="7388ade7-5052-4fc2-85b0-57f7b6ccd4a2" providerId="ADAL" clId="{F2FDDE36-2958-410E-A290-811F0E3E4E83}" dt="2022-06-01T20:44:56.606" v="256"/>
          <ac:picMkLst>
            <pc:docMk/>
            <pc:sldMk cId="402181721" sldId="287"/>
            <ac:picMk id="24" creationId="{EFC1670C-C77D-427A-987A-8AB6047C9A5A}"/>
          </ac:picMkLst>
        </pc:picChg>
        <pc:cxnChg chg="mod">
          <ac:chgData name="Renee THOMAS" userId="7388ade7-5052-4fc2-85b0-57f7b6ccd4a2" providerId="ADAL" clId="{F2FDDE36-2958-410E-A290-811F0E3E4E83}" dt="2022-06-01T20:44:56.606" v="256"/>
          <ac:cxnSpMkLst>
            <pc:docMk/>
            <pc:sldMk cId="402181721" sldId="287"/>
            <ac:cxnSpMk id="22" creationId="{13AC70BE-DA15-4379-83F2-166E0368D2D5}"/>
          </ac:cxnSpMkLst>
        </pc:cxnChg>
      </pc:sldChg>
      <pc:sldChg chg="addSp delSp modSp mod">
        <pc:chgData name="Renee THOMAS" userId="7388ade7-5052-4fc2-85b0-57f7b6ccd4a2" providerId="ADAL" clId="{F2FDDE36-2958-410E-A290-811F0E3E4E83}" dt="2022-06-01T20:44:59.782" v="258"/>
        <pc:sldMkLst>
          <pc:docMk/>
          <pc:sldMk cId="2298491378" sldId="288"/>
        </pc:sldMkLst>
        <pc:grpChg chg="del">
          <ac:chgData name="Renee THOMAS" userId="7388ade7-5052-4fc2-85b0-57f7b6ccd4a2" providerId="ADAL" clId="{F2FDDE36-2958-410E-A290-811F0E3E4E83}" dt="2022-06-01T20:44:58.998" v="257" actId="478"/>
          <ac:grpSpMkLst>
            <pc:docMk/>
            <pc:sldMk cId="2298491378" sldId="288"/>
            <ac:grpSpMk id="8" creationId="{C592D34F-4666-4C90-B098-5F8E059EDCDA}"/>
          </ac:grpSpMkLst>
        </pc:grpChg>
        <pc:grpChg chg="add mod">
          <ac:chgData name="Renee THOMAS" userId="7388ade7-5052-4fc2-85b0-57f7b6ccd4a2" providerId="ADAL" clId="{F2FDDE36-2958-410E-A290-811F0E3E4E83}" dt="2022-06-01T20:44:59.782" v="258"/>
          <ac:grpSpMkLst>
            <pc:docMk/>
            <pc:sldMk cId="2298491378" sldId="288"/>
            <ac:grpSpMk id="11" creationId="{7F4AED11-AF67-485B-A5C4-472AF08A73A6}"/>
          </ac:grpSpMkLst>
        </pc:grpChg>
        <pc:grpChg chg="mod">
          <ac:chgData name="Renee THOMAS" userId="7388ade7-5052-4fc2-85b0-57f7b6ccd4a2" providerId="ADAL" clId="{F2FDDE36-2958-410E-A290-811F0E3E4E83}" dt="2022-06-01T20:44:59.782" v="258"/>
          <ac:grpSpMkLst>
            <pc:docMk/>
            <pc:sldMk cId="2298491378" sldId="288"/>
            <ac:grpSpMk id="12" creationId="{312BB76A-5C28-4326-9AC7-FA98B037027D}"/>
          </ac:grpSpMkLst>
        </pc:grpChg>
        <pc:picChg chg="mod">
          <ac:chgData name="Renee THOMAS" userId="7388ade7-5052-4fc2-85b0-57f7b6ccd4a2" providerId="ADAL" clId="{F2FDDE36-2958-410E-A290-811F0E3E4E83}" dt="2022-06-01T20:44:59.782" v="258"/>
          <ac:picMkLst>
            <pc:docMk/>
            <pc:sldMk cId="2298491378" sldId="288"/>
            <ac:picMk id="14" creationId="{06309966-8D61-40D5-989E-A35C3510DCB8}"/>
          </ac:picMkLst>
        </pc:picChg>
        <pc:picChg chg="mod">
          <ac:chgData name="Renee THOMAS" userId="7388ade7-5052-4fc2-85b0-57f7b6ccd4a2" providerId="ADAL" clId="{F2FDDE36-2958-410E-A290-811F0E3E4E83}" dt="2022-06-01T20:44:59.782" v="258"/>
          <ac:picMkLst>
            <pc:docMk/>
            <pc:sldMk cId="2298491378" sldId="288"/>
            <ac:picMk id="15" creationId="{D4C0387B-E2C3-4020-9298-2684F3EE4299}"/>
          </ac:picMkLst>
        </pc:picChg>
        <pc:cxnChg chg="mod">
          <ac:chgData name="Renee THOMAS" userId="7388ade7-5052-4fc2-85b0-57f7b6ccd4a2" providerId="ADAL" clId="{F2FDDE36-2958-410E-A290-811F0E3E4E83}" dt="2022-06-01T20:44:59.782" v="258"/>
          <ac:cxnSpMkLst>
            <pc:docMk/>
            <pc:sldMk cId="2298491378" sldId="288"/>
            <ac:cxnSpMk id="13" creationId="{40763407-CBA6-4D1C-8F86-3B6BBB74BD2A}"/>
          </ac:cxnSpMkLst>
        </pc:cxnChg>
      </pc:sldChg>
      <pc:sldChg chg="addSp delSp modSp mod">
        <pc:chgData name="Renee THOMAS" userId="7388ade7-5052-4fc2-85b0-57f7b6ccd4a2" providerId="ADAL" clId="{F2FDDE36-2958-410E-A290-811F0E3E4E83}" dt="2022-06-01T20:45:03.155" v="260"/>
        <pc:sldMkLst>
          <pc:docMk/>
          <pc:sldMk cId="21330600" sldId="289"/>
        </pc:sldMkLst>
        <pc:grpChg chg="del">
          <ac:chgData name="Renee THOMAS" userId="7388ade7-5052-4fc2-85b0-57f7b6ccd4a2" providerId="ADAL" clId="{F2FDDE36-2958-410E-A290-811F0E3E4E83}" dt="2022-06-01T20:45:02.427" v="259" actId="478"/>
          <ac:grpSpMkLst>
            <pc:docMk/>
            <pc:sldMk cId="21330600" sldId="289"/>
            <ac:grpSpMk id="17" creationId="{01951926-9980-4A5C-AA68-C64431124C03}"/>
          </ac:grpSpMkLst>
        </pc:grpChg>
        <pc:grpChg chg="add mod">
          <ac:chgData name="Renee THOMAS" userId="7388ade7-5052-4fc2-85b0-57f7b6ccd4a2" providerId="ADAL" clId="{F2FDDE36-2958-410E-A290-811F0E3E4E83}" dt="2022-06-01T20:45:03.155" v="260"/>
          <ac:grpSpMkLst>
            <pc:docMk/>
            <pc:sldMk cId="21330600" sldId="289"/>
            <ac:grpSpMk id="23" creationId="{E21AE33F-8EA0-43C3-8976-39B6A555B74D}"/>
          </ac:grpSpMkLst>
        </pc:grpChg>
        <pc:grpChg chg="mod">
          <ac:chgData name="Renee THOMAS" userId="7388ade7-5052-4fc2-85b0-57f7b6ccd4a2" providerId="ADAL" clId="{F2FDDE36-2958-410E-A290-811F0E3E4E83}" dt="2022-06-01T20:45:03.155" v="260"/>
          <ac:grpSpMkLst>
            <pc:docMk/>
            <pc:sldMk cId="21330600" sldId="289"/>
            <ac:grpSpMk id="24" creationId="{8020D269-A8A1-4B43-829A-E88D7A03AB42}"/>
          </ac:grpSpMkLst>
        </pc:grpChg>
        <pc:picChg chg="mod">
          <ac:chgData name="Renee THOMAS" userId="7388ade7-5052-4fc2-85b0-57f7b6ccd4a2" providerId="ADAL" clId="{F2FDDE36-2958-410E-A290-811F0E3E4E83}" dt="2022-06-01T20:45:03.155" v="260"/>
          <ac:picMkLst>
            <pc:docMk/>
            <pc:sldMk cId="21330600" sldId="289"/>
            <ac:picMk id="26" creationId="{0ED115E1-3697-4E69-99CD-A3B2E6CB266D}"/>
          </ac:picMkLst>
        </pc:picChg>
        <pc:picChg chg="mod">
          <ac:chgData name="Renee THOMAS" userId="7388ade7-5052-4fc2-85b0-57f7b6ccd4a2" providerId="ADAL" clId="{F2FDDE36-2958-410E-A290-811F0E3E4E83}" dt="2022-06-01T20:45:03.155" v="260"/>
          <ac:picMkLst>
            <pc:docMk/>
            <pc:sldMk cId="21330600" sldId="289"/>
            <ac:picMk id="27" creationId="{009B95A5-E183-4AA0-AB82-A02E4FD0F1F0}"/>
          </ac:picMkLst>
        </pc:picChg>
        <pc:cxnChg chg="mod">
          <ac:chgData name="Renee THOMAS" userId="7388ade7-5052-4fc2-85b0-57f7b6ccd4a2" providerId="ADAL" clId="{F2FDDE36-2958-410E-A290-811F0E3E4E83}" dt="2022-06-01T20:45:03.155" v="260"/>
          <ac:cxnSpMkLst>
            <pc:docMk/>
            <pc:sldMk cId="21330600" sldId="289"/>
            <ac:cxnSpMk id="25" creationId="{FE8BEE28-11AD-4F9A-86A3-18AC7E50E4BF}"/>
          </ac:cxnSpMkLst>
        </pc:cxnChg>
      </pc:sldChg>
      <pc:sldChg chg="addSp delSp modSp mod">
        <pc:chgData name="Renee THOMAS" userId="7388ade7-5052-4fc2-85b0-57f7b6ccd4a2" providerId="ADAL" clId="{F2FDDE36-2958-410E-A290-811F0E3E4E83}" dt="2022-06-01T20:45:07.274" v="262"/>
        <pc:sldMkLst>
          <pc:docMk/>
          <pc:sldMk cId="620459871" sldId="290"/>
        </pc:sldMkLst>
        <pc:grpChg chg="del">
          <ac:chgData name="Renee THOMAS" userId="7388ade7-5052-4fc2-85b0-57f7b6ccd4a2" providerId="ADAL" clId="{F2FDDE36-2958-410E-A290-811F0E3E4E83}" dt="2022-06-01T20:45:06.651" v="261" actId="478"/>
          <ac:grpSpMkLst>
            <pc:docMk/>
            <pc:sldMk cId="620459871" sldId="290"/>
            <ac:grpSpMk id="13" creationId="{212C98CD-E818-4FAC-836D-7856B838D43D}"/>
          </ac:grpSpMkLst>
        </pc:grpChg>
        <pc:grpChg chg="add mod">
          <ac:chgData name="Renee THOMAS" userId="7388ade7-5052-4fc2-85b0-57f7b6ccd4a2" providerId="ADAL" clId="{F2FDDE36-2958-410E-A290-811F0E3E4E83}" dt="2022-06-01T20:45:07.274" v="262"/>
          <ac:grpSpMkLst>
            <pc:docMk/>
            <pc:sldMk cId="620459871" sldId="290"/>
            <ac:grpSpMk id="19" creationId="{0C49EF37-9222-4DF8-BB37-14D6B2602E33}"/>
          </ac:grpSpMkLst>
        </pc:grpChg>
        <pc:grpChg chg="mod">
          <ac:chgData name="Renee THOMAS" userId="7388ade7-5052-4fc2-85b0-57f7b6ccd4a2" providerId="ADAL" clId="{F2FDDE36-2958-410E-A290-811F0E3E4E83}" dt="2022-06-01T20:45:07.274" v="262"/>
          <ac:grpSpMkLst>
            <pc:docMk/>
            <pc:sldMk cId="620459871" sldId="290"/>
            <ac:grpSpMk id="20" creationId="{8108AA20-2D8B-4AAB-89BA-E7377374F309}"/>
          </ac:grpSpMkLst>
        </pc:grpChg>
        <pc:picChg chg="mod">
          <ac:chgData name="Renee THOMAS" userId="7388ade7-5052-4fc2-85b0-57f7b6ccd4a2" providerId="ADAL" clId="{F2FDDE36-2958-410E-A290-811F0E3E4E83}" dt="2022-06-01T20:45:07.274" v="262"/>
          <ac:picMkLst>
            <pc:docMk/>
            <pc:sldMk cId="620459871" sldId="290"/>
            <ac:picMk id="22" creationId="{D4802056-FB38-4A9A-962C-48E4B579CA4B}"/>
          </ac:picMkLst>
        </pc:picChg>
        <pc:picChg chg="mod">
          <ac:chgData name="Renee THOMAS" userId="7388ade7-5052-4fc2-85b0-57f7b6ccd4a2" providerId="ADAL" clId="{F2FDDE36-2958-410E-A290-811F0E3E4E83}" dt="2022-06-01T20:45:07.274" v="262"/>
          <ac:picMkLst>
            <pc:docMk/>
            <pc:sldMk cId="620459871" sldId="290"/>
            <ac:picMk id="23" creationId="{DC6E5CB2-AB8D-4CD2-B156-40805F747BAD}"/>
          </ac:picMkLst>
        </pc:picChg>
        <pc:cxnChg chg="mod">
          <ac:chgData name="Renee THOMAS" userId="7388ade7-5052-4fc2-85b0-57f7b6ccd4a2" providerId="ADAL" clId="{F2FDDE36-2958-410E-A290-811F0E3E4E83}" dt="2022-06-01T20:45:07.274" v="262"/>
          <ac:cxnSpMkLst>
            <pc:docMk/>
            <pc:sldMk cId="620459871" sldId="290"/>
            <ac:cxnSpMk id="21" creationId="{F8E84D66-80BE-41A2-9BD2-609A8CAA04ED}"/>
          </ac:cxnSpMkLst>
        </pc:cxnChg>
      </pc:sldChg>
      <pc:sldChg chg="addSp delSp modSp mod">
        <pc:chgData name="Renee THOMAS" userId="7388ade7-5052-4fc2-85b0-57f7b6ccd4a2" providerId="ADAL" clId="{F2FDDE36-2958-410E-A290-811F0E3E4E83}" dt="2022-06-01T20:45:10.548" v="264"/>
        <pc:sldMkLst>
          <pc:docMk/>
          <pc:sldMk cId="3158719577" sldId="291"/>
        </pc:sldMkLst>
        <pc:grpChg chg="del">
          <ac:chgData name="Renee THOMAS" userId="7388ade7-5052-4fc2-85b0-57f7b6ccd4a2" providerId="ADAL" clId="{F2FDDE36-2958-410E-A290-811F0E3E4E83}" dt="2022-06-01T20:45:09.725" v="263" actId="478"/>
          <ac:grpSpMkLst>
            <pc:docMk/>
            <pc:sldMk cId="3158719577" sldId="291"/>
            <ac:grpSpMk id="8" creationId="{CBE06D44-6D6D-4FE2-8319-00DC16872466}"/>
          </ac:grpSpMkLst>
        </pc:grpChg>
        <pc:grpChg chg="add mod">
          <ac:chgData name="Renee THOMAS" userId="7388ade7-5052-4fc2-85b0-57f7b6ccd4a2" providerId="ADAL" clId="{F2FDDE36-2958-410E-A290-811F0E3E4E83}" dt="2022-06-01T20:45:10.548" v="264"/>
          <ac:grpSpMkLst>
            <pc:docMk/>
            <pc:sldMk cId="3158719577" sldId="291"/>
            <ac:grpSpMk id="11" creationId="{3E971B1A-E583-4C86-BF79-9C468E5A210E}"/>
          </ac:grpSpMkLst>
        </pc:grpChg>
        <pc:grpChg chg="mod">
          <ac:chgData name="Renee THOMAS" userId="7388ade7-5052-4fc2-85b0-57f7b6ccd4a2" providerId="ADAL" clId="{F2FDDE36-2958-410E-A290-811F0E3E4E83}" dt="2022-06-01T20:45:10.548" v="264"/>
          <ac:grpSpMkLst>
            <pc:docMk/>
            <pc:sldMk cId="3158719577" sldId="291"/>
            <ac:grpSpMk id="12" creationId="{609D5DC0-32D8-4E21-AA27-58891FE9B44A}"/>
          </ac:grpSpMkLst>
        </pc:grpChg>
        <pc:picChg chg="mod">
          <ac:chgData name="Renee THOMAS" userId="7388ade7-5052-4fc2-85b0-57f7b6ccd4a2" providerId="ADAL" clId="{F2FDDE36-2958-410E-A290-811F0E3E4E83}" dt="2022-06-01T20:45:10.548" v="264"/>
          <ac:picMkLst>
            <pc:docMk/>
            <pc:sldMk cId="3158719577" sldId="291"/>
            <ac:picMk id="14" creationId="{363E7F90-6343-4F85-94BD-8B6C7C7BC046}"/>
          </ac:picMkLst>
        </pc:picChg>
        <pc:picChg chg="mod">
          <ac:chgData name="Renee THOMAS" userId="7388ade7-5052-4fc2-85b0-57f7b6ccd4a2" providerId="ADAL" clId="{F2FDDE36-2958-410E-A290-811F0E3E4E83}" dt="2022-06-01T20:45:10.548" v="264"/>
          <ac:picMkLst>
            <pc:docMk/>
            <pc:sldMk cId="3158719577" sldId="291"/>
            <ac:picMk id="15" creationId="{19435808-B524-4940-BF44-A11CF0250222}"/>
          </ac:picMkLst>
        </pc:picChg>
        <pc:cxnChg chg="mod">
          <ac:chgData name="Renee THOMAS" userId="7388ade7-5052-4fc2-85b0-57f7b6ccd4a2" providerId="ADAL" clId="{F2FDDE36-2958-410E-A290-811F0E3E4E83}" dt="2022-06-01T20:45:10.548" v="264"/>
          <ac:cxnSpMkLst>
            <pc:docMk/>
            <pc:sldMk cId="3158719577" sldId="291"/>
            <ac:cxnSpMk id="13" creationId="{6059A1E0-C694-46F3-B4EE-C983C3E5E153}"/>
          </ac:cxnSpMkLst>
        </pc:cxnChg>
      </pc:sldChg>
      <pc:sldChg chg="addSp delSp modSp mod">
        <pc:chgData name="Renee THOMAS" userId="7388ade7-5052-4fc2-85b0-57f7b6ccd4a2" providerId="ADAL" clId="{F2FDDE36-2958-410E-A290-811F0E3E4E83}" dt="2022-06-01T20:45:13.469" v="266"/>
        <pc:sldMkLst>
          <pc:docMk/>
          <pc:sldMk cId="3869176652" sldId="292"/>
        </pc:sldMkLst>
        <pc:grpChg chg="del">
          <ac:chgData name="Renee THOMAS" userId="7388ade7-5052-4fc2-85b0-57f7b6ccd4a2" providerId="ADAL" clId="{F2FDDE36-2958-410E-A290-811F0E3E4E83}" dt="2022-06-01T20:45:12.763" v="265" actId="478"/>
          <ac:grpSpMkLst>
            <pc:docMk/>
            <pc:sldMk cId="3869176652" sldId="292"/>
            <ac:grpSpMk id="9" creationId="{BE45B5D3-7B60-46BD-9822-556F6E932AC0}"/>
          </ac:grpSpMkLst>
        </pc:grpChg>
        <pc:grpChg chg="add mod">
          <ac:chgData name="Renee THOMAS" userId="7388ade7-5052-4fc2-85b0-57f7b6ccd4a2" providerId="ADAL" clId="{F2FDDE36-2958-410E-A290-811F0E3E4E83}" dt="2022-06-01T20:45:13.469" v="266"/>
          <ac:grpSpMkLst>
            <pc:docMk/>
            <pc:sldMk cId="3869176652" sldId="292"/>
            <ac:grpSpMk id="12" creationId="{9565B5C5-AE0B-4675-9192-22B946F0FD26}"/>
          </ac:grpSpMkLst>
        </pc:grpChg>
        <pc:grpChg chg="mod">
          <ac:chgData name="Renee THOMAS" userId="7388ade7-5052-4fc2-85b0-57f7b6ccd4a2" providerId="ADAL" clId="{F2FDDE36-2958-410E-A290-811F0E3E4E83}" dt="2022-06-01T20:45:13.469" v="266"/>
          <ac:grpSpMkLst>
            <pc:docMk/>
            <pc:sldMk cId="3869176652" sldId="292"/>
            <ac:grpSpMk id="13" creationId="{AC5CA15F-7B42-43BE-9D26-962DAC5D6AFD}"/>
          </ac:grpSpMkLst>
        </pc:grpChg>
        <pc:picChg chg="mod">
          <ac:chgData name="Renee THOMAS" userId="7388ade7-5052-4fc2-85b0-57f7b6ccd4a2" providerId="ADAL" clId="{F2FDDE36-2958-410E-A290-811F0E3E4E83}" dt="2022-06-01T20:45:13.469" v="266"/>
          <ac:picMkLst>
            <pc:docMk/>
            <pc:sldMk cId="3869176652" sldId="292"/>
            <ac:picMk id="15" creationId="{3159A230-0625-4271-B364-C67F10DFA14A}"/>
          </ac:picMkLst>
        </pc:picChg>
        <pc:picChg chg="mod">
          <ac:chgData name="Renee THOMAS" userId="7388ade7-5052-4fc2-85b0-57f7b6ccd4a2" providerId="ADAL" clId="{F2FDDE36-2958-410E-A290-811F0E3E4E83}" dt="2022-06-01T20:45:13.469" v="266"/>
          <ac:picMkLst>
            <pc:docMk/>
            <pc:sldMk cId="3869176652" sldId="292"/>
            <ac:picMk id="16" creationId="{FFD0E054-856A-4D2C-8E13-0261D99FE79B}"/>
          </ac:picMkLst>
        </pc:picChg>
        <pc:cxnChg chg="mod">
          <ac:chgData name="Renee THOMAS" userId="7388ade7-5052-4fc2-85b0-57f7b6ccd4a2" providerId="ADAL" clId="{F2FDDE36-2958-410E-A290-811F0E3E4E83}" dt="2022-06-01T20:45:13.469" v="266"/>
          <ac:cxnSpMkLst>
            <pc:docMk/>
            <pc:sldMk cId="3869176652" sldId="292"/>
            <ac:cxnSpMk id="14" creationId="{4FDD25EF-0CC0-4F2C-B5A7-D677D0DF5CBC}"/>
          </ac:cxnSpMkLst>
        </pc:cxnChg>
      </pc:sldChg>
      <pc:sldChg chg="addSp delSp modSp mod">
        <pc:chgData name="Renee THOMAS" userId="7388ade7-5052-4fc2-85b0-57f7b6ccd4a2" providerId="ADAL" clId="{F2FDDE36-2958-410E-A290-811F0E3E4E83}" dt="2022-06-01T20:45:16.656" v="268"/>
        <pc:sldMkLst>
          <pc:docMk/>
          <pc:sldMk cId="1689733576" sldId="293"/>
        </pc:sldMkLst>
        <pc:grpChg chg="del">
          <ac:chgData name="Renee THOMAS" userId="7388ade7-5052-4fc2-85b0-57f7b6ccd4a2" providerId="ADAL" clId="{F2FDDE36-2958-410E-A290-811F0E3E4E83}" dt="2022-06-01T20:45:15.754" v="267" actId="478"/>
          <ac:grpSpMkLst>
            <pc:docMk/>
            <pc:sldMk cId="1689733576" sldId="293"/>
            <ac:grpSpMk id="11" creationId="{4F6D700B-3501-4C23-B6DE-0FF2A6FA755F}"/>
          </ac:grpSpMkLst>
        </pc:grpChg>
        <pc:grpChg chg="add mod">
          <ac:chgData name="Renee THOMAS" userId="7388ade7-5052-4fc2-85b0-57f7b6ccd4a2" providerId="ADAL" clId="{F2FDDE36-2958-410E-A290-811F0E3E4E83}" dt="2022-06-01T20:45:16.656" v="268"/>
          <ac:grpSpMkLst>
            <pc:docMk/>
            <pc:sldMk cId="1689733576" sldId="293"/>
            <ac:grpSpMk id="14" creationId="{2F72285D-EBB4-41C6-8026-1C05A369BC08}"/>
          </ac:grpSpMkLst>
        </pc:grpChg>
        <pc:grpChg chg="mod">
          <ac:chgData name="Renee THOMAS" userId="7388ade7-5052-4fc2-85b0-57f7b6ccd4a2" providerId="ADAL" clId="{F2FDDE36-2958-410E-A290-811F0E3E4E83}" dt="2022-06-01T20:45:16.656" v="268"/>
          <ac:grpSpMkLst>
            <pc:docMk/>
            <pc:sldMk cId="1689733576" sldId="293"/>
            <ac:grpSpMk id="15" creationId="{ACD12250-B4FF-4F87-A654-E0448E8C6127}"/>
          </ac:grpSpMkLst>
        </pc:grpChg>
        <pc:picChg chg="mod">
          <ac:chgData name="Renee THOMAS" userId="7388ade7-5052-4fc2-85b0-57f7b6ccd4a2" providerId="ADAL" clId="{F2FDDE36-2958-410E-A290-811F0E3E4E83}" dt="2022-06-01T20:45:16.656" v="268"/>
          <ac:picMkLst>
            <pc:docMk/>
            <pc:sldMk cId="1689733576" sldId="293"/>
            <ac:picMk id="17" creationId="{8502A25C-2DA7-4A01-97A7-A6E89E43CAF5}"/>
          </ac:picMkLst>
        </pc:picChg>
        <pc:picChg chg="mod">
          <ac:chgData name="Renee THOMAS" userId="7388ade7-5052-4fc2-85b0-57f7b6ccd4a2" providerId="ADAL" clId="{F2FDDE36-2958-410E-A290-811F0E3E4E83}" dt="2022-06-01T20:45:16.656" v="268"/>
          <ac:picMkLst>
            <pc:docMk/>
            <pc:sldMk cId="1689733576" sldId="293"/>
            <ac:picMk id="18" creationId="{03B21923-714D-4979-96CE-F7A3C76F6B2B}"/>
          </ac:picMkLst>
        </pc:picChg>
        <pc:cxnChg chg="mod">
          <ac:chgData name="Renee THOMAS" userId="7388ade7-5052-4fc2-85b0-57f7b6ccd4a2" providerId="ADAL" clId="{F2FDDE36-2958-410E-A290-811F0E3E4E83}" dt="2022-06-01T20:45:16.656" v="268"/>
          <ac:cxnSpMkLst>
            <pc:docMk/>
            <pc:sldMk cId="1689733576" sldId="293"/>
            <ac:cxnSpMk id="16" creationId="{240B29C1-ACD4-4D6F-8F3E-DD3F35098C3F}"/>
          </ac:cxnSpMkLst>
        </pc:cxnChg>
      </pc:sldChg>
      <pc:sldChg chg="addSp delSp modSp mod">
        <pc:chgData name="Renee THOMAS" userId="7388ade7-5052-4fc2-85b0-57f7b6ccd4a2" providerId="ADAL" clId="{F2FDDE36-2958-410E-A290-811F0E3E4E83}" dt="2022-06-01T20:45:23.029" v="272"/>
        <pc:sldMkLst>
          <pc:docMk/>
          <pc:sldMk cId="2609718699" sldId="294"/>
        </pc:sldMkLst>
        <pc:grpChg chg="add mod">
          <ac:chgData name="Renee THOMAS" userId="7388ade7-5052-4fc2-85b0-57f7b6ccd4a2" providerId="ADAL" clId="{F2FDDE36-2958-410E-A290-811F0E3E4E83}" dt="2022-06-01T20:45:23.029" v="272"/>
          <ac:grpSpMkLst>
            <pc:docMk/>
            <pc:sldMk cId="2609718699" sldId="294"/>
            <ac:grpSpMk id="18" creationId="{BC41129F-FC83-4A83-8F83-BDD649D0A05B}"/>
          </ac:grpSpMkLst>
        </pc:grpChg>
        <pc:grpChg chg="mod">
          <ac:chgData name="Renee THOMAS" userId="7388ade7-5052-4fc2-85b0-57f7b6ccd4a2" providerId="ADAL" clId="{F2FDDE36-2958-410E-A290-811F0E3E4E83}" dt="2022-06-01T20:45:23.029" v="272"/>
          <ac:grpSpMkLst>
            <pc:docMk/>
            <pc:sldMk cId="2609718699" sldId="294"/>
            <ac:grpSpMk id="20" creationId="{900AC7F3-C3E8-4CD7-BAEC-2844FCE35AB6}"/>
          </ac:grpSpMkLst>
        </pc:grpChg>
        <pc:grpChg chg="del">
          <ac:chgData name="Renee THOMAS" userId="7388ade7-5052-4fc2-85b0-57f7b6ccd4a2" providerId="ADAL" clId="{F2FDDE36-2958-410E-A290-811F0E3E4E83}" dt="2022-06-01T20:45:22.317" v="271" actId="478"/>
          <ac:grpSpMkLst>
            <pc:docMk/>
            <pc:sldMk cId="2609718699" sldId="294"/>
            <ac:grpSpMk id="25" creationId="{A2CE2155-8B56-4A88-B471-9AEC20766B40}"/>
          </ac:grpSpMkLst>
        </pc:grpChg>
        <pc:picChg chg="mod">
          <ac:chgData name="Renee THOMAS" userId="7388ade7-5052-4fc2-85b0-57f7b6ccd4a2" providerId="ADAL" clId="{F2FDDE36-2958-410E-A290-811F0E3E4E83}" dt="2022-06-01T20:45:23.029" v="272"/>
          <ac:picMkLst>
            <pc:docMk/>
            <pc:sldMk cId="2609718699" sldId="294"/>
            <ac:picMk id="24" creationId="{317B3E75-63B9-4E66-90D6-676297DC40E9}"/>
          </ac:picMkLst>
        </pc:picChg>
        <pc:picChg chg="mod">
          <ac:chgData name="Renee THOMAS" userId="7388ade7-5052-4fc2-85b0-57f7b6ccd4a2" providerId="ADAL" clId="{F2FDDE36-2958-410E-A290-811F0E3E4E83}" dt="2022-06-01T20:45:23.029" v="272"/>
          <ac:picMkLst>
            <pc:docMk/>
            <pc:sldMk cId="2609718699" sldId="294"/>
            <ac:picMk id="28" creationId="{152B90A6-8199-409A-8A0A-0804AB685E11}"/>
          </ac:picMkLst>
        </pc:picChg>
        <pc:cxnChg chg="mod">
          <ac:chgData name="Renee THOMAS" userId="7388ade7-5052-4fc2-85b0-57f7b6ccd4a2" providerId="ADAL" clId="{F2FDDE36-2958-410E-A290-811F0E3E4E83}" dt="2022-06-01T20:45:23.029" v="272"/>
          <ac:cxnSpMkLst>
            <pc:docMk/>
            <pc:sldMk cId="2609718699" sldId="294"/>
            <ac:cxnSpMk id="22" creationId="{5F30CB6F-15A9-47CA-ACC0-DCC4B4003288}"/>
          </ac:cxnSpMkLst>
        </pc:cxnChg>
      </pc:sldChg>
      <pc:sldChg chg="addSp delSp modSp mod">
        <pc:chgData name="Renee THOMAS" userId="7388ade7-5052-4fc2-85b0-57f7b6ccd4a2" providerId="ADAL" clId="{F2FDDE36-2958-410E-A290-811F0E3E4E83}" dt="2022-06-01T20:45:26.462" v="274"/>
        <pc:sldMkLst>
          <pc:docMk/>
          <pc:sldMk cId="3219715628" sldId="295"/>
        </pc:sldMkLst>
        <pc:grpChg chg="add mod">
          <ac:chgData name="Renee THOMAS" userId="7388ade7-5052-4fc2-85b0-57f7b6ccd4a2" providerId="ADAL" clId="{F2FDDE36-2958-410E-A290-811F0E3E4E83}" dt="2022-06-01T20:45:26.462" v="274"/>
          <ac:grpSpMkLst>
            <pc:docMk/>
            <pc:sldMk cId="3219715628" sldId="295"/>
            <ac:grpSpMk id="10" creationId="{7EC5249A-66C8-4E0F-A56D-2FA92EC86E15}"/>
          </ac:grpSpMkLst>
        </pc:grpChg>
        <pc:grpChg chg="del">
          <ac:chgData name="Renee THOMAS" userId="7388ade7-5052-4fc2-85b0-57f7b6ccd4a2" providerId="ADAL" clId="{F2FDDE36-2958-410E-A290-811F0E3E4E83}" dt="2022-06-01T20:45:25.408" v="273" actId="478"/>
          <ac:grpSpMkLst>
            <pc:docMk/>
            <pc:sldMk cId="3219715628" sldId="295"/>
            <ac:grpSpMk id="11" creationId="{7B78AFA9-E910-4AA4-9FB2-D13725B5FF4D}"/>
          </ac:grpSpMkLst>
        </pc:grpChg>
        <pc:grpChg chg="mod">
          <ac:chgData name="Renee THOMAS" userId="7388ade7-5052-4fc2-85b0-57f7b6ccd4a2" providerId="ADAL" clId="{F2FDDE36-2958-410E-A290-811F0E3E4E83}" dt="2022-06-01T20:45:26.462" v="274"/>
          <ac:grpSpMkLst>
            <pc:docMk/>
            <pc:sldMk cId="3219715628" sldId="295"/>
            <ac:grpSpMk id="14" creationId="{9C9D91AA-AAB0-4B3C-A21F-C672A2142FF3}"/>
          </ac:grpSpMkLst>
        </pc:grpChg>
        <pc:picChg chg="mod">
          <ac:chgData name="Renee THOMAS" userId="7388ade7-5052-4fc2-85b0-57f7b6ccd4a2" providerId="ADAL" clId="{F2FDDE36-2958-410E-A290-811F0E3E4E83}" dt="2022-06-01T20:45:26.462" v="274"/>
          <ac:picMkLst>
            <pc:docMk/>
            <pc:sldMk cId="3219715628" sldId="295"/>
            <ac:picMk id="16" creationId="{94577CBF-CFBC-49F5-83BF-A4A701301930}"/>
          </ac:picMkLst>
        </pc:picChg>
        <pc:picChg chg="mod">
          <ac:chgData name="Renee THOMAS" userId="7388ade7-5052-4fc2-85b0-57f7b6ccd4a2" providerId="ADAL" clId="{F2FDDE36-2958-410E-A290-811F0E3E4E83}" dt="2022-06-01T20:45:26.462" v="274"/>
          <ac:picMkLst>
            <pc:docMk/>
            <pc:sldMk cId="3219715628" sldId="295"/>
            <ac:picMk id="17" creationId="{90EF5892-F6DC-4C4D-8825-EAB2CF9672FA}"/>
          </ac:picMkLst>
        </pc:picChg>
        <pc:cxnChg chg="mod">
          <ac:chgData name="Renee THOMAS" userId="7388ade7-5052-4fc2-85b0-57f7b6ccd4a2" providerId="ADAL" clId="{F2FDDE36-2958-410E-A290-811F0E3E4E83}" dt="2022-06-01T20:45:26.462" v="274"/>
          <ac:cxnSpMkLst>
            <pc:docMk/>
            <pc:sldMk cId="3219715628" sldId="295"/>
            <ac:cxnSpMk id="15" creationId="{DF1C1ED6-5F03-4DBF-AF15-F6190ABA9E21}"/>
          </ac:cxnSpMkLst>
        </pc:cxnChg>
      </pc:sldChg>
      <pc:sldChg chg="addSp delSp modSp mod">
        <pc:chgData name="Renee THOMAS" userId="7388ade7-5052-4fc2-85b0-57f7b6ccd4a2" providerId="ADAL" clId="{F2FDDE36-2958-410E-A290-811F0E3E4E83}" dt="2022-06-01T20:45:29.713" v="276"/>
        <pc:sldMkLst>
          <pc:docMk/>
          <pc:sldMk cId="1943907228" sldId="296"/>
        </pc:sldMkLst>
        <pc:grpChg chg="del">
          <ac:chgData name="Renee THOMAS" userId="7388ade7-5052-4fc2-85b0-57f7b6ccd4a2" providerId="ADAL" clId="{F2FDDE36-2958-410E-A290-811F0E3E4E83}" dt="2022-06-01T20:45:28.927" v="275" actId="478"/>
          <ac:grpSpMkLst>
            <pc:docMk/>
            <pc:sldMk cId="1943907228" sldId="296"/>
            <ac:grpSpMk id="8" creationId="{4781C07E-B381-4929-930C-B3CD40232414}"/>
          </ac:grpSpMkLst>
        </pc:grpChg>
        <pc:grpChg chg="add mod">
          <ac:chgData name="Renee THOMAS" userId="7388ade7-5052-4fc2-85b0-57f7b6ccd4a2" providerId="ADAL" clId="{F2FDDE36-2958-410E-A290-811F0E3E4E83}" dt="2022-06-01T20:45:29.713" v="276"/>
          <ac:grpSpMkLst>
            <pc:docMk/>
            <pc:sldMk cId="1943907228" sldId="296"/>
            <ac:grpSpMk id="11" creationId="{C9165108-0A40-49E8-AF16-A49937456D83}"/>
          </ac:grpSpMkLst>
        </pc:grpChg>
        <pc:grpChg chg="mod">
          <ac:chgData name="Renee THOMAS" userId="7388ade7-5052-4fc2-85b0-57f7b6ccd4a2" providerId="ADAL" clId="{F2FDDE36-2958-410E-A290-811F0E3E4E83}" dt="2022-06-01T20:45:29.713" v="276"/>
          <ac:grpSpMkLst>
            <pc:docMk/>
            <pc:sldMk cId="1943907228" sldId="296"/>
            <ac:grpSpMk id="12" creationId="{F5D96181-9E41-4B2B-8B69-C7F350669237}"/>
          </ac:grpSpMkLst>
        </pc:grpChg>
        <pc:picChg chg="mod">
          <ac:chgData name="Renee THOMAS" userId="7388ade7-5052-4fc2-85b0-57f7b6ccd4a2" providerId="ADAL" clId="{F2FDDE36-2958-410E-A290-811F0E3E4E83}" dt="2022-06-01T20:45:29.713" v="276"/>
          <ac:picMkLst>
            <pc:docMk/>
            <pc:sldMk cId="1943907228" sldId="296"/>
            <ac:picMk id="14" creationId="{B7513287-738C-406E-8997-AE993C2266FD}"/>
          </ac:picMkLst>
        </pc:picChg>
        <pc:picChg chg="mod">
          <ac:chgData name="Renee THOMAS" userId="7388ade7-5052-4fc2-85b0-57f7b6ccd4a2" providerId="ADAL" clId="{F2FDDE36-2958-410E-A290-811F0E3E4E83}" dt="2022-06-01T20:45:29.713" v="276"/>
          <ac:picMkLst>
            <pc:docMk/>
            <pc:sldMk cId="1943907228" sldId="296"/>
            <ac:picMk id="15" creationId="{BFCFDD83-C58A-473E-80F2-0D107D1F8F1D}"/>
          </ac:picMkLst>
        </pc:picChg>
        <pc:cxnChg chg="mod">
          <ac:chgData name="Renee THOMAS" userId="7388ade7-5052-4fc2-85b0-57f7b6ccd4a2" providerId="ADAL" clId="{F2FDDE36-2958-410E-A290-811F0E3E4E83}" dt="2022-06-01T20:45:29.713" v="276"/>
          <ac:cxnSpMkLst>
            <pc:docMk/>
            <pc:sldMk cId="1943907228" sldId="296"/>
            <ac:cxnSpMk id="13" creationId="{4082BB24-7439-4F7C-A917-307D761AB0DE}"/>
          </ac:cxnSpMkLst>
        </pc:cxnChg>
      </pc:sldChg>
      <pc:sldChg chg="addSp delSp modSp mod">
        <pc:chgData name="Renee THOMAS" userId="7388ade7-5052-4fc2-85b0-57f7b6ccd4a2" providerId="ADAL" clId="{F2FDDE36-2958-410E-A290-811F0E3E4E83}" dt="2022-06-01T20:45:33.926" v="278"/>
        <pc:sldMkLst>
          <pc:docMk/>
          <pc:sldMk cId="1057267045" sldId="297"/>
        </pc:sldMkLst>
        <pc:grpChg chg="add mod">
          <ac:chgData name="Renee THOMAS" userId="7388ade7-5052-4fc2-85b0-57f7b6ccd4a2" providerId="ADAL" clId="{F2FDDE36-2958-410E-A290-811F0E3E4E83}" dt="2022-06-01T20:45:33.926" v="278"/>
          <ac:grpSpMkLst>
            <pc:docMk/>
            <pc:sldMk cId="1057267045" sldId="297"/>
            <ac:grpSpMk id="8" creationId="{2FDE2108-476D-4851-A695-E479E15F1A56}"/>
          </ac:grpSpMkLst>
        </pc:grpChg>
        <pc:grpChg chg="del">
          <ac:chgData name="Renee THOMAS" userId="7388ade7-5052-4fc2-85b0-57f7b6ccd4a2" providerId="ADAL" clId="{F2FDDE36-2958-410E-A290-811F0E3E4E83}" dt="2022-06-01T20:45:32.933" v="277" actId="478"/>
          <ac:grpSpMkLst>
            <pc:docMk/>
            <pc:sldMk cId="1057267045" sldId="297"/>
            <ac:grpSpMk id="10" creationId="{2B02614B-3472-45AC-87C7-2F877869C731}"/>
          </ac:grpSpMkLst>
        </pc:grpChg>
        <pc:grpChg chg="mod">
          <ac:chgData name="Renee THOMAS" userId="7388ade7-5052-4fc2-85b0-57f7b6ccd4a2" providerId="ADAL" clId="{F2FDDE36-2958-410E-A290-811F0E3E4E83}" dt="2022-06-01T20:45:33.926" v="278"/>
          <ac:grpSpMkLst>
            <pc:docMk/>
            <pc:sldMk cId="1057267045" sldId="297"/>
            <ac:grpSpMk id="13" creationId="{D7268C8B-9EC7-43B1-BA41-751F2D7AB718}"/>
          </ac:grpSpMkLst>
        </pc:grpChg>
        <pc:picChg chg="mod">
          <ac:chgData name="Renee THOMAS" userId="7388ade7-5052-4fc2-85b0-57f7b6ccd4a2" providerId="ADAL" clId="{F2FDDE36-2958-410E-A290-811F0E3E4E83}" dt="2022-06-01T20:45:33.926" v="278"/>
          <ac:picMkLst>
            <pc:docMk/>
            <pc:sldMk cId="1057267045" sldId="297"/>
            <ac:picMk id="15" creationId="{18D12B54-9A4E-4006-984D-02914E7B5553}"/>
          </ac:picMkLst>
        </pc:picChg>
        <pc:picChg chg="mod">
          <ac:chgData name="Renee THOMAS" userId="7388ade7-5052-4fc2-85b0-57f7b6ccd4a2" providerId="ADAL" clId="{F2FDDE36-2958-410E-A290-811F0E3E4E83}" dt="2022-06-01T20:45:33.926" v="278"/>
          <ac:picMkLst>
            <pc:docMk/>
            <pc:sldMk cId="1057267045" sldId="297"/>
            <ac:picMk id="16" creationId="{491AE963-FCBD-4D13-851E-69495B86C67F}"/>
          </ac:picMkLst>
        </pc:picChg>
        <pc:cxnChg chg="mod">
          <ac:chgData name="Renee THOMAS" userId="7388ade7-5052-4fc2-85b0-57f7b6ccd4a2" providerId="ADAL" clId="{F2FDDE36-2958-410E-A290-811F0E3E4E83}" dt="2022-06-01T20:45:33.926" v="278"/>
          <ac:cxnSpMkLst>
            <pc:docMk/>
            <pc:sldMk cId="1057267045" sldId="297"/>
            <ac:cxnSpMk id="14" creationId="{74DB4790-88AC-42ED-AA35-D7737D1C2CE8}"/>
          </ac:cxnSpMkLst>
        </pc:cxnChg>
      </pc:sldChg>
      <pc:sldChg chg="addSp delSp modSp mod">
        <pc:chgData name="Renee THOMAS" userId="7388ade7-5052-4fc2-85b0-57f7b6ccd4a2" providerId="ADAL" clId="{F2FDDE36-2958-410E-A290-811F0E3E4E83}" dt="2022-06-01T20:45:37.149" v="280"/>
        <pc:sldMkLst>
          <pc:docMk/>
          <pc:sldMk cId="2840748169" sldId="298"/>
        </pc:sldMkLst>
        <pc:grpChg chg="add mod">
          <ac:chgData name="Renee THOMAS" userId="7388ade7-5052-4fc2-85b0-57f7b6ccd4a2" providerId="ADAL" clId="{F2FDDE36-2958-410E-A290-811F0E3E4E83}" dt="2022-06-01T20:45:37.149" v="280"/>
          <ac:grpSpMkLst>
            <pc:docMk/>
            <pc:sldMk cId="2840748169" sldId="298"/>
            <ac:grpSpMk id="19" creationId="{75D86C90-F3B3-4AFF-8771-67410514C7ED}"/>
          </ac:grpSpMkLst>
        </pc:grpChg>
        <pc:grpChg chg="mod">
          <ac:chgData name="Renee THOMAS" userId="7388ade7-5052-4fc2-85b0-57f7b6ccd4a2" providerId="ADAL" clId="{F2FDDE36-2958-410E-A290-811F0E3E4E83}" dt="2022-06-01T20:45:37.149" v="280"/>
          <ac:grpSpMkLst>
            <pc:docMk/>
            <pc:sldMk cId="2840748169" sldId="298"/>
            <ac:grpSpMk id="21" creationId="{02BC36F6-40DA-4459-AE0D-48E9E8B4AEE9}"/>
          </ac:grpSpMkLst>
        </pc:grpChg>
        <pc:grpChg chg="del">
          <ac:chgData name="Renee THOMAS" userId="7388ade7-5052-4fc2-85b0-57f7b6ccd4a2" providerId="ADAL" clId="{F2FDDE36-2958-410E-A290-811F0E3E4E83}" dt="2022-06-01T20:45:36.402" v="279" actId="478"/>
          <ac:grpSpMkLst>
            <pc:docMk/>
            <pc:sldMk cId="2840748169" sldId="298"/>
            <ac:grpSpMk id="26" creationId="{7355FE0A-B491-4346-BC45-796461854527}"/>
          </ac:grpSpMkLst>
        </pc:grpChg>
        <pc:picChg chg="mod">
          <ac:chgData name="Renee THOMAS" userId="7388ade7-5052-4fc2-85b0-57f7b6ccd4a2" providerId="ADAL" clId="{F2FDDE36-2958-410E-A290-811F0E3E4E83}" dt="2022-06-01T20:45:37.149" v="280"/>
          <ac:picMkLst>
            <pc:docMk/>
            <pc:sldMk cId="2840748169" sldId="298"/>
            <ac:picMk id="25" creationId="{6CDEEE73-C63F-4315-8D44-53775CE2AF77}"/>
          </ac:picMkLst>
        </pc:picChg>
        <pc:picChg chg="mod">
          <ac:chgData name="Renee THOMAS" userId="7388ade7-5052-4fc2-85b0-57f7b6ccd4a2" providerId="ADAL" clId="{F2FDDE36-2958-410E-A290-811F0E3E4E83}" dt="2022-06-01T20:45:37.149" v="280"/>
          <ac:picMkLst>
            <pc:docMk/>
            <pc:sldMk cId="2840748169" sldId="298"/>
            <ac:picMk id="29" creationId="{71C713D0-0E7A-4055-B22E-871A876A6BA7}"/>
          </ac:picMkLst>
        </pc:picChg>
        <pc:cxnChg chg="mod">
          <ac:chgData name="Renee THOMAS" userId="7388ade7-5052-4fc2-85b0-57f7b6ccd4a2" providerId="ADAL" clId="{F2FDDE36-2958-410E-A290-811F0E3E4E83}" dt="2022-06-01T20:45:37.149" v="280"/>
          <ac:cxnSpMkLst>
            <pc:docMk/>
            <pc:sldMk cId="2840748169" sldId="298"/>
            <ac:cxnSpMk id="23" creationId="{D68128B5-C7F5-4F87-ACFF-7C0BE901FFD1}"/>
          </ac:cxnSpMkLst>
        </pc:cxnChg>
      </pc:sldChg>
      <pc:sldChg chg="addSp delSp modSp mod">
        <pc:chgData name="Renee THOMAS" userId="7388ade7-5052-4fc2-85b0-57f7b6ccd4a2" providerId="ADAL" clId="{F2FDDE36-2958-410E-A290-811F0E3E4E83}" dt="2022-06-01T20:45:41.575" v="282"/>
        <pc:sldMkLst>
          <pc:docMk/>
          <pc:sldMk cId="3525419419" sldId="299"/>
        </pc:sldMkLst>
        <pc:grpChg chg="del">
          <ac:chgData name="Renee THOMAS" userId="7388ade7-5052-4fc2-85b0-57f7b6ccd4a2" providerId="ADAL" clId="{F2FDDE36-2958-410E-A290-811F0E3E4E83}" dt="2022-06-01T20:45:40.782" v="281" actId="478"/>
          <ac:grpSpMkLst>
            <pc:docMk/>
            <pc:sldMk cId="3525419419" sldId="299"/>
            <ac:grpSpMk id="10" creationId="{1734E1A5-E820-45AB-A802-235D9C545603}"/>
          </ac:grpSpMkLst>
        </pc:grpChg>
        <pc:grpChg chg="add mod">
          <ac:chgData name="Renee THOMAS" userId="7388ade7-5052-4fc2-85b0-57f7b6ccd4a2" providerId="ADAL" clId="{F2FDDE36-2958-410E-A290-811F0E3E4E83}" dt="2022-06-01T20:45:41.575" v="282"/>
          <ac:grpSpMkLst>
            <pc:docMk/>
            <pc:sldMk cId="3525419419" sldId="299"/>
            <ac:grpSpMk id="13" creationId="{2A9A6367-DB0C-47F3-B002-A4E704C3D9DE}"/>
          </ac:grpSpMkLst>
        </pc:grpChg>
        <pc:grpChg chg="mod">
          <ac:chgData name="Renee THOMAS" userId="7388ade7-5052-4fc2-85b0-57f7b6ccd4a2" providerId="ADAL" clId="{F2FDDE36-2958-410E-A290-811F0E3E4E83}" dt="2022-06-01T20:45:41.575" v="282"/>
          <ac:grpSpMkLst>
            <pc:docMk/>
            <pc:sldMk cId="3525419419" sldId="299"/>
            <ac:grpSpMk id="14" creationId="{2D553A28-7E32-433B-BDFE-D0019DB983F5}"/>
          </ac:grpSpMkLst>
        </pc:grpChg>
        <pc:picChg chg="mod">
          <ac:chgData name="Renee THOMAS" userId="7388ade7-5052-4fc2-85b0-57f7b6ccd4a2" providerId="ADAL" clId="{F2FDDE36-2958-410E-A290-811F0E3E4E83}" dt="2022-06-01T20:45:41.575" v="282"/>
          <ac:picMkLst>
            <pc:docMk/>
            <pc:sldMk cId="3525419419" sldId="299"/>
            <ac:picMk id="16" creationId="{3FD4ADA9-08E2-42DF-97E8-9F721422EAEF}"/>
          </ac:picMkLst>
        </pc:picChg>
        <pc:picChg chg="mod">
          <ac:chgData name="Renee THOMAS" userId="7388ade7-5052-4fc2-85b0-57f7b6ccd4a2" providerId="ADAL" clId="{F2FDDE36-2958-410E-A290-811F0E3E4E83}" dt="2022-06-01T20:45:41.575" v="282"/>
          <ac:picMkLst>
            <pc:docMk/>
            <pc:sldMk cId="3525419419" sldId="299"/>
            <ac:picMk id="17" creationId="{0356B59A-BFAF-4AA2-B980-B0E7DD38C1AC}"/>
          </ac:picMkLst>
        </pc:picChg>
        <pc:cxnChg chg="mod">
          <ac:chgData name="Renee THOMAS" userId="7388ade7-5052-4fc2-85b0-57f7b6ccd4a2" providerId="ADAL" clId="{F2FDDE36-2958-410E-A290-811F0E3E4E83}" dt="2022-06-01T20:45:41.575" v="282"/>
          <ac:cxnSpMkLst>
            <pc:docMk/>
            <pc:sldMk cId="3525419419" sldId="299"/>
            <ac:cxnSpMk id="15" creationId="{0E0AB4D6-FD0B-49CE-807A-69F6F1619A2B}"/>
          </ac:cxnSpMkLst>
        </pc:cxnChg>
      </pc:sldChg>
      <pc:sldChg chg="addSp delSp modSp mod">
        <pc:chgData name="Renee THOMAS" userId="7388ade7-5052-4fc2-85b0-57f7b6ccd4a2" providerId="ADAL" clId="{F2FDDE36-2958-410E-A290-811F0E3E4E83}" dt="2022-06-01T20:45:19.752" v="270"/>
        <pc:sldMkLst>
          <pc:docMk/>
          <pc:sldMk cId="995917161" sldId="321"/>
        </pc:sldMkLst>
        <pc:grpChg chg="add mod">
          <ac:chgData name="Renee THOMAS" userId="7388ade7-5052-4fc2-85b0-57f7b6ccd4a2" providerId="ADAL" clId="{F2FDDE36-2958-410E-A290-811F0E3E4E83}" dt="2022-06-01T20:45:19.752" v="270"/>
          <ac:grpSpMkLst>
            <pc:docMk/>
            <pc:sldMk cId="995917161" sldId="321"/>
            <ac:grpSpMk id="24" creationId="{55CBA89C-7FCC-4CD3-B535-9B6D20D37E6B}"/>
          </ac:grpSpMkLst>
        </pc:grpChg>
        <pc:grpChg chg="mod">
          <ac:chgData name="Renee THOMAS" userId="7388ade7-5052-4fc2-85b0-57f7b6ccd4a2" providerId="ADAL" clId="{F2FDDE36-2958-410E-A290-811F0E3E4E83}" dt="2022-06-01T20:45:19.752" v="270"/>
          <ac:grpSpMkLst>
            <pc:docMk/>
            <pc:sldMk cId="995917161" sldId="321"/>
            <ac:grpSpMk id="26" creationId="{DA5D6AA3-73A2-4B31-A10A-8E40D521F680}"/>
          </ac:grpSpMkLst>
        </pc:grpChg>
        <pc:grpChg chg="del">
          <ac:chgData name="Renee THOMAS" userId="7388ade7-5052-4fc2-85b0-57f7b6ccd4a2" providerId="ADAL" clId="{F2FDDE36-2958-410E-A290-811F0E3E4E83}" dt="2022-06-01T20:45:19.021" v="269" actId="478"/>
          <ac:grpSpMkLst>
            <pc:docMk/>
            <pc:sldMk cId="995917161" sldId="321"/>
            <ac:grpSpMk id="37" creationId="{ED1D14E9-C39F-482E-8C40-EEAE42B7D5C0}"/>
          </ac:grpSpMkLst>
        </pc:grpChg>
        <pc:picChg chg="mod">
          <ac:chgData name="Renee THOMAS" userId="7388ade7-5052-4fc2-85b0-57f7b6ccd4a2" providerId="ADAL" clId="{F2FDDE36-2958-410E-A290-811F0E3E4E83}" dt="2022-06-01T20:45:19.752" v="270"/>
          <ac:picMkLst>
            <pc:docMk/>
            <pc:sldMk cId="995917161" sldId="321"/>
            <ac:picMk id="30" creationId="{C7F80E10-D6F2-4D83-9F71-766AD9B4B0B5}"/>
          </ac:picMkLst>
        </pc:picChg>
        <pc:picChg chg="mod">
          <ac:chgData name="Renee THOMAS" userId="7388ade7-5052-4fc2-85b0-57f7b6ccd4a2" providerId="ADAL" clId="{F2FDDE36-2958-410E-A290-811F0E3E4E83}" dt="2022-06-01T20:45:19.752" v="270"/>
          <ac:picMkLst>
            <pc:docMk/>
            <pc:sldMk cId="995917161" sldId="321"/>
            <ac:picMk id="32" creationId="{CCA017A9-621A-4946-8020-217ECA9F00BF}"/>
          </ac:picMkLst>
        </pc:picChg>
        <pc:cxnChg chg="mod">
          <ac:chgData name="Renee THOMAS" userId="7388ade7-5052-4fc2-85b0-57f7b6ccd4a2" providerId="ADAL" clId="{F2FDDE36-2958-410E-A290-811F0E3E4E83}" dt="2022-06-01T20:45:19.752" v="270"/>
          <ac:cxnSpMkLst>
            <pc:docMk/>
            <pc:sldMk cId="995917161" sldId="321"/>
            <ac:cxnSpMk id="28" creationId="{AF8F2619-F04E-411C-990B-6E7D2F9CC84E}"/>
          </ac:cxnSpMkLst>
        </pc:cxnChg>
      </pc:sldChg>
      <pc:sldChg chg="addSp delSp modSp mod">
        <pc:chgData name="Renee THOMAS" userId="7388ade7-5052-4fc2-85b0-57f7b6ccd4a2" providerId="ADAL" clId="{F2FDDE36-2958-410E-A290-811F0E3E4E83}" dt="2022-06-01T20:46:06.226" v="287" actId="478"/>
        <pc:sldMkLst>
          <pc:docMk/>
          <pc:sldMk cId="0" sldId="322"/>
        </pc:sldMkLst>
        <pc:grpChg chg="add del mod">
          <ac:chgData name="Renee THOMAS" userId="7388ade7-5052-4fc2-85b0-57f7b6ccd4a2" providerId="ADAL" clId="{F2FDDE36-2958-410E-A290-811F0E3E4E83}" dt="2022-06-01T20:46:06.226" v="287" actId="478"/>
          <ac:grpSpMkLst>
            <pc:docMk/>
            <pc:sldMk cId="0" sldId="322"/>
            <ac:grpSpMk id="8" creationId="{80971E5C-D411-4F55-A0DD-E06450073FB7}"/>
          </ac:grpSpMkLst>
        </pc:grpChg>
        <pc:grpChg chg="del mod">
          <ac:chgData name="Renee THOMAS" userId="7388ade7-5052-4fc2-85b0-57f7b6ccd4a2" providerId="ADAL" clId="{F2FDDE36-2958-410E-A290-811F0E3E4E83}" dt="2022-06-01T20:46:03.621" v="286" actId="478"/>
          <ac:grpSpMkLst>
            <pc:docMk/>
            <pc:sldMk cId="0" sldId="322"/>
            <ac:grpSpMk id="9" creationId="{3192A971-81D0-45E6-B04D-BD7C403D1AF4}"/>
          </ac:grpSpMkLst>
        </pc:grpChg>
        <pc:picChg chg="del mod">
          <ac:chgData name="Renee THOMAS" userId="7388ade7-5052-4fc2-85b0-57f7b6ccd4a2" providerId="ADAL" clId="{F2FDDE36-2958-410E-A290-811F0E3E4E83}" dt="2022-06-01T20:46:03.621" v="286" actId="478"/>
          <ac:picMkLst>
            <pc:docMk/>
            <pc:sldMk cId="0" sldId="322"/>
            <ac:picMk id="11" creationId="{D642E651-9F38-41CD-A3ED-46B7294E59EA}"/>
          </ac:picMkLst>
        </pc:picChg>
        <pc:picChg chg="mod topLvl">
          <ac:chgData name="Renee THOMAS" userId="7388ade7-5052-4fc2-85b0-57f7b6ccd4a2" providerId="ADAL" clId="{F2FDDE36-2958-410E-A290-811F0E3E4E83}" dt="2022-06-01T20:46:06.226" v="287" actId="478"/>
          <ac:picMkLst>
            <pc:docMk/>
            <pc:sldMk cId="0" sldId="322"/>
            <ac:picMk id="12" creationId="{56CAD32F-13CF-417A-B81F-854A08EB3811}"/>
          </ac:picMkLst>
        </pc:picChg>
        <pc:picChg chg="del">
          <ac:chgData name="Renee THOMAS" userId="7388ade7-5052-4fc2-85b0-57f7b6ccd4a2" providerId="ADAL" clId="{F2FDDE36-2958-410E-A290-811F0E3E4E83}" dt="2022-06-01T20:45:53.743" v="283" actId="478"/>
          <ac:picMkLst>
            <pc:docMk/>
            <pc:sldMk cId="0" sldId="322"/>
            <ac:picMk id="606" creationId="{00000000-0000-0000-0000-000000000000}"/>
          </ac:picMkLst>
        </pc:picChg>
        <pc:cxnChg chg="del mod topLvl">
          <ac:chgData name="Renee THOMAS" userId="7388ade7-5052-4fc2-85b0-57f7b6ccd4a2" providerId="ADAL" clId="{F2FDDE36-2958-410E-A290-811F0E3E4E83}" dt="2022-06-01T20:46:06.226" v="287" actId="478"/>
          <ac:cxnSpMkLst>
            <pc:docMk/>
            <pc:sldMk cId="0" sldId="322"/>
            <ac:cxnSpMk id="10" creationId="{BFEEBF2F-98FC-47E3-B3F1-386E79E712EB}"/>
          </ac:cxnSpMkLst>
        </pc:cxnChg>
      </pc:sldChg>
      <pc:sldChg chg="add del">
        <pc:chgData name="Renee THOMAS" userId="7388ade7-5052-4fc2-85b0-57f7b6ccd4a2" providerId="ADAL" clId="{F2FDDE36-2958-410E-A290-811F0E3E4E83}" dt="2022-06-01T20:49:29.842" v="360"/>
        <pc:sldMkLst>
          <pc:docMk/>
          <pc:sldMk cId="3768947032" sldId="32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12289E-79DC-49D5-8EE9-EF3FD68EAE75}" type="datetimeFigureOut">
              <a:rPr lang="en-US" smtClean="0"/>
              <a:t>6/1/2022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684241-5C32-4A19-96A8-872B026DAC04}" type="slidenum">
              <a:rPr lang="en-US" smtClean="0"/>
              <a:t>‹#›</a:t>
            </a:fld>
            <a:endParaRPr lang="en-US"/>
          </a:p>
        </p:txBody>
      </p:sp>
    </p:spTree>
    <p:extLst>
      <p:ext uri="{BB962C8B-B14F-4D97-AF65-F5344CB8AC3E}">
        <p14:creationId xmlns:p14="http://schemas.microsoft.com/office/powerpoint/2010/main" val="1558778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aquaticsportsadventures.com/Articles/Nature/Hurricanes/Hurricanes.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aquaticsportsadventures.com/Articles/Nature/Hurricanes/Hurricanes.html"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tidesandcurrents.noaa.gov/"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uwiseismic.com/General.aspx?id=85"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preventionweb.net/english/professional/terminology/v.php?id=7831"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www.sofreshandsogreen.com/wp-content/uploads/2010/10/st-lucia-flood-thumb-2.jpg"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preventionweb.net/english/professional/terminology/v.php?id=7831"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wunderground.com/prepare/supercel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0" i="0" dirty="0">
                <a:solidFill>
                  <a:schemeClr val="dk1"/>
                </a:solidFill>
                <a:latin typeface="Calibri"/>
                <a:ea typeface="Calibri"/>
                <a:cs typeface="Calibri"/>
                <a:sym typeface="Calibri"/>
              </a:rPr>
              <a:t>A serious disruption of the functioning of a community or a society at any scale due to hazardous events interacting with conditions of exposure, vulnerability and capacity, leading to one or more of the following: human, material, economic and environmental losses and impacts.</a:t>
            </a:r>
            <a:endParaRPr lang="en-US" dirty="0"/>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Pic source </a:t>
            </a:r>
            <a:r>
              <a:rPr lang="en-US" dirty="0">
                <a:solidFill>
                  <a:srgbClr val="000000"/>
                </a:solidFill>
                <a:latin typeface="Arial"/>
                <a:ea typeface="Arial"/>
                <a:cs typeface="Arial"/>
                <a:sym typeface="Arial"/>
              </a:rPr>
              <a:t>Read more: https://metro.co.uk/2019/09/09/will-devastating-hurricane-dorian-hit-uk-week-10708668/?ito=cbshare</a:t>
            </a:r>
            <a:endParaRPr lang="en-US" dirty="0"/>
          </a:p>
          <a:p>
            <a:pPr marL="0" lvl="0" indent="0" algn="l" rtl="0">
              <a:spcBef>
                <a:spcPts val="0"/>
              </a:spcBef>
              <a:spcAft>
                <a:spcPts val="0"/>
              </a:spcAft>
              <a:buNone/>
            </a:pPr>
            <a:r>
              <a:rPr lang="en-US" dirty="0">
                <a:solidFill>
                  <a:srgbClr val="000000"/>
                </a:solidFill>
                <a:latin typeface="Arial"/>
                <a:ea typeface="Arial"/>
                <a:cs typeface="Arial"/>
                <a:sym typeface="Arial"/>
              </a:rPr>
              <a:t>Twitter: https://twitter.com/MetroUK | Facebook: https://www.facebook.com/MetroUK/</a:t>
            </a:r>
            <a:endParaRPr lang="en-US" sz="1200" b="0" i="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Annotations: The effect of the disaster can be immediate and localized, but is often widespread and could last for a long period of time. The effect may test or exceed the capacity of a community or society to cope using its own resources, and therefore may require assistance from external sources, which could include </a:t>
            </a:r>
            <a:r>
              <a:rPr lang="en-US" sz="1200" b="0" i="0" dirty="0" err="1">
                <a:solidFill>
                  <a:schemeClr val="dk1"/>
                </a:solidFill>
                <a:latin typeface="Calibri"/>
                <a:ea typeface="Calibri"/>
                <a:cs typeface="Calibri"/>
                <a:sym typeface="Calibri"/>
              </a:rPr>
              <a:t>neighbouring</a:t>
            </a:r>
            <a:r>
              <a:rPr lang="en-US" sz="1200" b="0" i="0" dirty="0">
                <a:solidFill>
                  <a:schemeClr val="dk1"/>
                </a:solidFill>
                <a:latin typeface="Calibri"/>
                <a:ea typeface="Calibri"/>
                <a:cs typeface="Calibri"/>
                <a:sym typeface="Calibri"/>
              </a:rPr>
              <a:t> jurisdictions, or those at the national or international levels.</a:t>
            </a:r>
            <a:endParaRPr lang="en-US" dirty="0"/>
          </a:p>
          <a:p>
            <a:endParaRPr lang="en-GB" dirty="0"/>
          </a:p>
        </p:txBody>
      </p:sp>
      <p:sp>
        <p:nvSpPr>
          <p:cNvPr id="4" name="Slide Number Placeholder 3"/>
          <p:cNvSpPr>
            <a:spLocks noGrp="1"/>
          </p:cNvSpPr>
          <p:nvPr>
            <p:ph type="sldNum" sz="quarter" idx="5"/>
          </p:nvPr>
        </p:nvSpPr>
        <p:spPr/>
        <p:txBody>
          <a:bodyPr/>
          <a:lstStyle/>
          <a:p>
            <a:fld id="{73684241-5C32-4A19-96A8-872B026DAC04}" type="slidenum">
              <a:rPr lang="en-US" smtClean="0"/>
              <a:t>3</a:t>
            </a:fld>
            <a:endParaRPr lang="en-US"/>
          </a:p>
        </p:txBody>
      </p:sp>
    </p:spTree>
    <p:extLst>
      <p:ext uri="{BB962C8B-B14F-4D97-AF65-F5344CB8AC3E}">
        <p14:creationId xmlns:p14="http://schemas.microsoft.com/office/powerpoint/2010/main" val="3442948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Hurricanes are violent areas of low pressure forming in the tropical Atlantic Ocean from June to November. Hurricanes have sustained winds of at least </a:t>
            </a:r>
            <a:r>
              <a:rPr lang="en-US" b="1" dirty="0"/>
              <a:t>119 kilometers per hour and are accompanied by torrential rains </a:t>
            </a:r>
            <a:r>
              <a:rPr lang="en-US" dirty="0"/>
              <a:t>and along coastal regions storm surge. Hurricanes cause millions of dollars in damage in the Caribbean every year</a:t>
            </a:r>
          </a:p>
          <a:p>
            <a:pPr marL="0" lvl="0" indent="0" algn="l" rtl="0">
              <a:spcBef>
                <a:spcPts val="0"/>
              </a:spcBef>
              <a:spcAft>
                <a:spcPts val="0"/>
              </a:spcAft>
              <a:buNone/>
            </a:pPr>
            <a:r>
              <a:rPr lang="en-US" sz="1200" dirty="0">
                <a:solidFill>
                  <a:schemeClr val="dk1"/>
                </a:solidFill>
                <a:latin typeface="Calibri"/>
                <a:ea typeface="Calibri"/>
                <a:cs typeface="Calibri"/>
                <a:sym typeface="Calibri"/>
              </a:rPr>
              <a:t>Pic </a:t>
            </a:r>
            <a:r>
              <a:rPr lang="en-US" u="sng" dirty="0">
                <a:solidFill>
                  <a:schemeClr val="hlink"/>
                </a:solidFill>
                <a:hlinkClick r:id="rId3"/>
              </a:rPr>
              <a:t>http://www.aquaticsportsadventures.com/Articles/Nature/Hurricanes/Hurricanes.html</a:t>
            </a:r>
            <a:endParaRPr lang="en-US"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Can we predict hurricanes?</a:t>
            </a:r>
            <a:endParaRPr lang="en-US"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We do have ways to predict hurricanes but our ability to forecast and</a:t>
            </a:r>
            <a:endParaRPr lang="en-US"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track storm movements and landfall is still not up to scratch. Generally,</a:t>
            </a:r>
            <a:endParaRPr lang="en-US"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hurricanes travel across the Caribbean from the east to the north-west,</a:t>
            </a:r>
            <a:endParaRPr lang="en-US"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the windward coastlines of countries tend to feel the first effects.</a:t>
            </a:r>
            <a:endParaRPr lang="en-US"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The United States National Weather Service publishes regular updates</a:t>
            </a:r>
            <a:endParaRPr lang="en-US"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and forecasts on current weather systems in the Atlantic on their website:</a:t>
            </a:r>
            <a:endParaRPr lang="en-US"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www.nhc.noaa.gov.</a:t>
            </a:r>
            <a:endParaRPr lang="en-US" dirty="0"/>
          </a:p>
          <a:p>
            <a:endParaRPr lang="en-GB" dirty="0"/>
          </a:p>
        </p:txBody>
      </p:sp>
      <p:sp>
        <p:nvSpPr>
          <p:cNvPr id="4" name="Slide Number Placeholder 3"/>
          <p:cNvSpPr>
            <a:spLocks noGrp="1"/>
          </p:cNvSpPr>
          <p:nvPr>
            <p:ph type="sldNum" sz="quarter" idx="5"/>
          </p:nvPr>
        </p:nvSpPr>
        <p:spPr/>
        <p:txBody>
          <a:bodyPr/>
          <a:lstStyle/>
          <a:p>
            <a:fld id="{73684241-5C32-4A19-96A8-872B026DAC04}" type="slidenum">
              <a:rPr lang="en-US" smtClean="0"/>
              <a:t>15</a:t>
            </a:fld>
            <a:endParaRPr lang="en-US"/>
          </a:p>
        </p:txBody>
      </p:sp>
    </p:spTree>
    <p:extLst>
      <p:ext uri="{BB962C8B-B14F-4D97-AF65-F5344CB8AC3E}">
        <p14:creationId xmlns:p14="http://schemas.microsoft.com/office/powerpoint/2010/main" val="178462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5725" lvl="0" indent="-76200" algn="just" rtl="0">
              <a:lnSpc>
                <a:spcPct val="120000"/>
              </a:lnSpc>
              <a:spcBef>
                <a:spcPts val="0"/>
              </a:spcBef>
              <a:spcAft>
                <a:spcPts val="0"/>
              </a:spcAft>
              <a:buClr>
                <a:srgbClr val="002060"/>
              </a:buClr>
              <a:buSzPts val="1200"/>
              <a:buFont typeface="Noto Sans Symbols"/>
              <a:buChar char="❖"/>
            </a:pPr>
            <a:r>
              <a:rPr lang="en-US" dirty="0">
                <a:latin typeface="Cambria"/>
                <a:ea typeface="Cambria"/>
                <a:cs typeface="Cambria"/>
                <a:sym typeface="Cambria"/>
              </a:rPr>
              <a:t>A </a:t>
            </a:r>
            <a:r>
              <a:rPr lang="en-US" b="1" dirty="0">
                <a:latin typeface="Cambria"/>
                <a:ea typeface="Cambria"/>
                <a:cs typeface="Cambria"/>
                <a:sym typeface="Cambria"/>
              </a:rPr>
              <a:t>Tropical Disturbance</a:t>
            </a:r>
            <a:r>
              <a:rPr lang="en-US" dirty="0">
                <a:latin typeface="Cambria"/>
                <a:ea typeface="Cambria"/>
                <a:cs typeface="Cambria"/>
                <a:sym typeface="Cambria"/>
              </a:rPr>
              <a:t> is a discrete weather system of apparently organized convection, originating in the tropics or subtropics and existing for a period of over 24 hours. Disturbances are characteristically approximately 200-600 km in diameter.</a:t>
            </a:r>
            <a:endParaRPr lang="en-US" dirty="0"/>
          </a:p>
          <a:p>
            <a:pPr marL="85725" lvl="0" indent="-76200" algn="just" rtl="0">
              <a:lnSpc>
                <a:spcPct val="120000"/>
              </a:lnSpc>
              <a:spcBef>
                <a:spcPts val="600"/>
              </a:spcBef>
              <a:spcAft>
                <a:spcPts val="0"/>
              </a:spcAft>
              <a:buClr>
                <a:srgbClr val="002060"/>
              </a:buClr>
              <a:buSzPts val="1200"/>
              <a:buFont typeface="Noto Sans Symbols"/>
              <a:buChar char="❖"/>
            </a:pPr>
            <a:r>
              <a:rPr lang="en-US" dirty="0">
                <a:latin typeface="Cambria"/>
                <a:ea typeface="Cambria"/>
                <a:cs typeface="Cambria"/>
                <a:sym typeface="Cambria"/>
              </a:rPr>
              <a:t>A </a:t>
            </a:r>
            <a:r>
              <a:rPr lang="en-US" b="1" dirty="0">
                <a:latin typeface="Cambria"/>
                <a:ea typeface="Cambria"/>
                <a:cs typeface="Cambria"/>
                <a:sym typeface="Cambria"/>
              </a:rPr>
              <a:t>Tropical Depression</a:t>
            </a:r>
            <a:r>
              <a:rPr lang="en-US" dirty="0">
                <a:latin typeface="Cambria"/>
                <a:ea typeface="Cambria"/>
                <a:cs typeface="Cambria"/>
                <a:sym typeface="Cambria"/>
              </a:rPr>
              <a:t> is a tropical cyclone displaying a closed circulation pattern, in which the maximum sustained wind speed reaches up to but does not exceed 17m/s. freeicons.png</a:t>
            </a:r>
            <a:endParaRPr lang="en-US" dirty="0"/>
          </a:p>
          <a:p>
            <a:pPr marL="85725" lvl="0" indent="-76200" algn="just" rtl="0">
              <a:lnSpc>
                <a:spcPct val="120000"/>
              </a:lnSpc>
              <a:spcBef>
                <a:spcPts val="600"/>
              </a:spcBef>
              <a:spcAft>
                <a:spcPts val="0"/>
              </a:spcAft>
              <a:buClr>
                <a:srgbClr val="002060"/>
              </a:buClr>
              <a:buSzPts val="1200"/>
              <a:buFont typeface="Noto Sans Symbols"/>
              <a:buChar char="❖"/>
            </a:pPr>
            <a:r>
              <a:rPr lang="en-US" dirty="0">
                <a:latin typeface="Cambria"/>
                <a:ea typeface="Cambria"/>
                <a:cs typeface="Cambria"/>
                <a:sym typeface="Cambria"/>
              </a:rPr>
              <a:t>A </a:t>
            </a:r>
            <a:r>
              <a:rPr lang="en-US" b="1" dirty="0">
                <a:latin typeface="Cambria"/>
                <a:ea typeface="Cambria"/>
                <a:cs typeface="Cambria"/>
                <a:sym typeface="Cambria"/>
              </a:rPr>
              <a:t>Tropical Storm</a:t>
            </a:r>
            <a:r>
              <a:rPr lang="en-US" dirty="0">
                <a:latin typeface="Cambria"/>
                <a:ea typeface="Cambria"/>
                <a:cs typeface="Cambria"/>
                <a:sym typeface="Cambria"/>
              </a:rPr>
              <a:t> is also a tropical cyclone, but with faster winds speeds. Tropical cyclones are classified as tropical storms when the maximum sustained surface wind speed ranges between 17.5 m/s and 32.5 m/s.</a:t>
            </a:r>
            <a:endParaRPr lang="en-US" dirty="0"/>
          </a:p>
          <a:p>
            <a:pPr marL="85725" lvl="0" indent="-76200" algn="just" rtl="0">
              <a:lnSpc>
                <a:spcPct val="120000"/>
              </a:lnSpc>
              <a:spcBef>
                <a:spcPts val="600"/>
              </a:spcBef>
              <a:spcAft>
                <a:spcPts val="0"/>
              </a:spcAft>
              <a:buClr>
                <a:srgbClr val="002060"/>
              </a:buClr>
              <a:buSzPts val="1200"/>
              <a:buFont typeface="Noto Sans Symbols"/>
              <a:buChar char="❖"/>
            </a:pPr>
            <a:r>
              <a:rPr lang="en-US" dirty="0">
                <a:latin typeface="Cambria"/>
                <a:ea typeface="Cambria"/>
                <a:cs typeface="Cambria"/>
                <a:sym typeface="Cambria"/>
              </a:rPr>
              <a:t>A </a:t>
            </a:r>
            <a:r>
              <a:rPr lang="en-US" b="1" dirty="0">
                <a:latin typeface="Cambria"/>
                <a:ea typeface="Cambria"/>
                <a:cs typeface="Cambria"/>
                <a:sym typeface="Cambria"/>
              </a:rPr>
              <a:t>Hurricane</a:t>
            </a:r>
            <a:r>
              <a:rPr lang="en-US" dirty="0">
                <a:latin typeface="Cambria"/>
                <a:ea typeface="Cambria"/>
                <a:cs typeface="Cambria"/>
                <a:sym typeface="Cambria"/>
              </a:rPr>
              <a:t> occurs when a tropical cyclone reaches or exceeds maximum sustained wind speeds of 33 m/s.</a:t>
            </a:r>
          </a:p>
          <a:p>
            <a:endParaRPr lang="en-GB" dirty="0"/>
          </a:p>
        </p:txBody>
      </p:sp>
      <p:sp>
        <p:nvSpPr>
          <p:cNvPr id="4" name="Slide Number Placeholder 3"/>
          <p:cNvSpPr>
            <a:spLocks noGrp="1"/>
          </p:cNvSpPr>
          <p:nvPr>
            <p:ph type="sldNum" sz="quarter" idx="5"/>
          </p:nvPr>
        </p:nvSpPr>
        <p:spPr/>
        <p:txBody>
          <a:bodyPr/>
          <a:lstStyle/>
          <a:p>
            <a:fld id="{73684241-5C32-4A19-96A8-872B026DAC04}" type="slidenum">
              <a:rPr lang="en-US" smtClean="0"/>
              <a:t>17</a:t>
            </a:fld>
            <a:endParaRPr lang="en-US"/>
          </a:p>
        </p:txBody>
      </p:sp>
    </p:spTree>
    <p:extLst>
      <p:ext uri="{BB962C8B-B14F-4D97-AF65-F5344CB8AC3E}">
        <p14:creationId xmlns:p14="http://schemas.microsoft.com/office/powerpoint/2010/main" val="4201658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u="sng" dirty="0">
                <a:solidFill>
                  <a:schemeClr val="hlink"/>
                </a:solidFill>
                <a:hlinkClick r:id="rId3"/>
              </a:rPr>
              <a:t>http://www.aquaticsportsadventures.com/Articles/Nature/Hurricanes/Hurricanes.html</a:t>
            </a:r>
            <a:endParaRPr lang="en-US" dirty="0"/>
          </a:p>
          <a:p>
            <a:pPr marL="0" lvl="0" indent="0" algn="l" rtl="0">
              <a:spcBef>
                <a:spcPts val="0"/>
              </a:spcBef>
              <a:spcAft>
                <a:spcPts val="0"/>
              </a:spcAft>
              <a:buNone/>
            </a:pPr>
            <a:r>
              <a:rPr lang="en-US" dirty="0"/>
              <a:t>NOAA</a:t>
            </a:r>
          </a:p>
          <a:p>
            <a:pPr marL="0" lvl="0" indent="0" algn="l" rtl="0">
              <a:spcBef>
                <a:spcPts val="0"/>
              </a:spcBef>
              <a:spcAft>
                <a:spcPts val="0"/>
              </a:spcAft>
              <a:buNone/>
            </a:pPr>
            <a:r>
              <a:rPr lang="en-US" dirty="0"/>
              <a:t>Storm surge is an abnormal rise of water generated by a storm, over and above the predicted astronomical </a:t>
            </a:r>
            <a:r>
              <a:rPr lang="en-US" u="sng" dirty="0">
                <a:solidFill>
                  <a:schemeClr val="hlink"/>
                </a:solidFill>
                <a:hlinkClick r:id="rId4"/>
              </a:rPr>
              <a:t>tides</a:t>
            </a:r>
            <a:r>
              <a:rPr lang="en-US" dirty="0"/>
              <a:t>. Storm surge should not be confused with storm tide, which is defined as the water level rise due to the combination of storm surge and the astronomical tide. This rise in water level can cause extreme flooding in coastal areas particularly when storm surge coincides with normal high tide, resulting in storm tides reaching up to 20 feet or more in some cases.</a:t>
            </a:r>
          </a:p>
          <a:p>
            <a:pPr marL="0" lvl="0" indent="0" algn="l" rtl="0">
              <a:spcBef>
                <a:spcPts val="0"/>
              </a:spcBef>
              <a:spcAft>
                <a:spcPts val="0"/>
              </a:spcAft>
              <a:buNone/>
            </a:pPr>
            <a:br>
              <a:rPr lang="en-US" dirty="0"/>
            </a:br>
            <a:r>
              <a:rPr lang="en-US" dirty="0"/>
              <a:t>Storm Surge vs. Storm Tide</a:t>
            </a:r>
          </a:p>
          <a:p>
            <a:pPr marL="0" lvl="0" indent="0" algn="l" rtl="0">
              <a:spcBef>
                <a:spcPts val="0"/>
              </a:spcBef>
              <a:spcAft>
                <a:spcPts val="0"/>
              </a:spcAft>
              <a:buNone/>
            </a:pPr>
            <a:r>
              <a:rPr lang="en-US" b="1" dirty="0"/>
              <a:t>Factors Impacting Surge</a:t>
            </a:r>
            <a:endParaRPr lang="en-US" dirty="0"/>
          </a:p>
          <a:p>
            <a:pPr marL="0" lvl="0" indent="0" algn="l" rtl="0">
              <a:spcBef>
                <a:spcPts val="0"/>
              </a:spcBef>
              <a:spcAft>
                <a:spcPts val="0"/>
              </a:spcAft>
              <a:buNone/>
            </a:pPr>
            <a:r>
              <a:rPr lang="en-US" dirty="0"/>
              <a:t>Storm surge is produced by water being pushed toward the shore by the force of the winds moving cyclonically around the storm. The impact on surge of the low pressure associated with intense storms is minimal in comparison to the water being forced toward the shore by the wind.</a:t>
            </a:r>
          </a:p>
          <a:p>
            <a:endParaRPr lang="en-GB" dirty="0"/>
          </a:p>
        </p:txBody>
      </p:sp>
      <p:sp>
        <p:nvSpPr>
          <p:cNvPr id="4" name="Slide Number Placeholder 3"/>
          <p:cNvSpPr>
            <a:spLocks noGrp="1"/>
          </p:cNvSpPr>
          <p:nvPr>
            <p:ph type="sldNum" sz="quarter" idx="5"/>
          </p:nvPr>
        </p:nvSpPr>
        <p:spPr/>
        <p:txBody>
          <a:bodyPr/>
          <a:lstStyle/>
          <a:p>
            <a:fld id="{73684241-5C32-4A19-96A8-872B026DAC04}" type="slidenum">
              <a:rPr lang="en-US" smtClean="0"/>
              <a:t>19</a:t>
            </a:fld>
            <a:endParaRPr lang="en-US"/>
          </a:p>
        </p:txBody>
      </p:sp>
    </p:spTree>
    <p:extLst>
      <p:ext uri="{BB962C8B-B14F-4D97-AF65-F5344CB8AC3E}">
        <p14:creationId xmlns:p14="http://schemas.microsoft.com/office/powerpoint/2010/main" val="3046333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Earthquakes are the vibration of the rocks of the earths surface/ These can be mild – tremors or violent e.g. Haiti 2010. Earthquakes are measured by magnitude M1-4 mild; M5 moderate; M6 and above severe. Where in the earth’s crust the EQ occurs is called the epicenter. This can be shallow or deep.</a:t>
            </a:r>
          </a:p>
          <a:p>
            <a:pPr marL="0" lvl="0" indent="0" algn="l" rtl="0">
              <a:spcBef>
                <a:spcPts val="0"/>
              </a:spcBef>
              <a:spcAft>
                <a:spcPts val="0"/>
              </a:spcAft>
              <a:buNone/>
            </a:pPr>
            <a:r>
              <a:rPr lang="en-US" dirty="0"/>
              <a:t>Build 3 D subduction zone model or strike slip model using block of wood cut at 45 degrees. For liquefaction create a mud pie and place a stone on it then shake and watch the stone sink as the mud turns liquid</a:t>
            </a:r>
          </a:p>
          <a:p>
            <a:pPr marL="0" lvl="0" indent="0" algn="l" rtl="0">
              <a:spcBef>
                <a:spcPts val="0"/>
              </a:spcBef>
              <a:spcAft>
                <a:spcPts val="0"/>
              </a:spcAft>
              <a:buNone/>
            </a:pPr>
            <a:r>
              <a:rPr lang="en-US" dirty="0"/>
              <a:t>These are plate tectonic earthquakes – large scale events</a:t>
            </a:r>
          </a:p>
          <a:p>
            <a:pPr marL="0" lvl="0" indent="0" algn="l" rtl="0">
              <a:spcBef>
                <a:spcPts val="0"/>
              </a:spcBef>
              <a:spcAft>
                <a:spcPts val="0"/>
              </a:spcAft>
              <a:buNone/>
            </a:pPr>
            <a:r>
              <a:rPr lang="en-US" u="sng" dirty="0">
                <a:solidFill>
                  <a:schemeClr val="hlink"/>
                </a:solidFill>
                <a:hlinkClick r:id="rId3"/>
              </a:rPr>
              <a:t>http://uwiseismic.com/General.aspx?id=85</a:t>
            </a:r>
            <a:r>
              <a:rPr lang="en-US" dirty="0"/>
              <a:t> </a:t>
            </a:r>
            <a:r>
              <a:rPr lang="en-US" sz="1200" b="0" i="1" dirty="0">
                <a:solidFill>
                  <a:schemeClr val="dk1"/>
                </a:solidFill>
                <a:latin typeface="Calibri"/>
                <a:ea typeface="Calibri"/>
                <a:cs typeface="Calibri"/>
                <a:sym typeface="Calibri"/>
              </a:rPr>
              <a:t>Earthquakes are caused by the movement of plates (huge slabs of rock) making up the surface of the Earth. The region where two or more plates meet is called a plate boundary. The plates are constantly moving but this plate movement is neither smooth nor continuous, rather the plates often lock together at plate boundaries causing a build-up of energy. When the plates eventually move out of this locked position the energy that is released may be felt as an earthquake.</a:t>
            </a:r>
            <a:r>
              <a:rPr lang="en-US" dirty="0"/>
              <a:t> </a:t>
            </a:r>
            <a:r>
              <a:rPr lang="en-US" i="1" dirty="0"/>
              <a:t>Much of the world’s earthquake and volcanic activity takes place along plate boundaries, the area where plates meet. Countries located along plate boundaries, such as the Eastern Caribbean islands, Japan, Chile and the USA (California) are likely to experience earthquakes. At these plate boundaries the plates interact with each other in different ways; some of them slide past each other, others spread apart and others move toward each other with crumpling or with one dipping beneath the other. This last type of plate boundary is called a subduction zone which is the main type of plate interaction occurring in the Eastern Caribbean.</a:t>
            </a:r>
            <a:endParaRPr lang="en-US" dirty="0"/>
          </a:p>
          <a:p>
            <a:endParaRPr lang="en-GB" dirty="0"/>
          </a:p>
        </p:txBody>
      </p:sp>
      <p:sp>
        <p:nvSpPr>
          <p:cNvPr id="4" name="Slide Number Placeholder 3"/>
          <p:cNvSpPr>
            <a:spLocks noGrp="1"/>
          </p:cNvSpPr>
          <p:nvPr>
            <p:ph type="sldNum" sz="quarter" idx="5"/>
          </p:nvPr>
        </p:nvSpPr>
        <p:spPr/>
        <p:txBody>
          <a:bodyPr/>
          <a:lstStyle/>
          <a:p>
            <a:fld id="{73684241-5C32-4A19-96A8-872B026DAC04}" type="slidenum">
              <a:rPr lang="en-US" smtClean="0"/>
              <a:t>20</a:t>
            </a:fld>
            <a:endParaRPr lang="en-US"/>
          </a:p>
        </p:txBody>
      </p:sp>
    </p:spTree>
    <p:extLst>
      <p:ext uri="{BB962C8B-B14F-4D97-AF65-F5344CB8AC3E}">
        <p14:creationId xmlns:p14="http://schemas.microsoft.com/office/powerpoint/2010/main" val="1811905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just" rtl="0">
              <a:lnSpc>
                <a:spcPct val="216666"/>
              </a:lnSpc>
              <a:spcBef>
                <a:spcPts val="0"/>
              </a:spcBef>
              <a:spcAft>
                <a:spcPts val="0"/>
              </a:spcAft>
              <a:buClr>
                <a:schemeClr val="dk1"/>
              </a:buClr>
              <a:buSzPts val="1200"/>
              <a:buFont typeface="Cambria"/>
              <a:buNone/>
            </a:pPr>
            <a:r>
              <a:rPr lang="en-US" dirty="0">
                <a:latin typeface="Cambria"/>
                <a:ea typeface="Cambria"/>
                <a:cs typeface="Cambria"/>
                <a:sym typeface="Cambria"/>
              </a:rPr>
              <a:t>Tsunamis are long-period waves generated by disturbances such as earthquakes, volcanic activity, and submarine landslides. </a:t>
            </a:r>
            <a:endParaRPr lang="en-US" dirty="0"/>
          </a:p>
          <a:p>
            <a:pPr marL="0" lvl="0" indent="0" algn="just" rtl="0">
              <a:lnSpc>
                <a:spcPct val="219047"/>
              </a:lnSpc>
              <a:spcBef>
                <a:spcPts val="0"/>
              </a:spcBef>
              <a:spcAft>
                <a:spcPts val="0"/>
              </a:spcAft>
              <a:buClr>
                <a:schemeClr val="dk1"/>
              </a:buClr>
              <a:buSzPts val="1050"/>
              <a:buFont typeface="Calibri"/>
              <a:buNone/>
            </a:pPr>
            <a:endParaRPr lang="en-US" sz="1050" b="1" u="sng" dirty="0">
              <a:latin typeface="Cambria"/>
              <a:ea typeface="Cambria"/>
              <a:cs typeface="Cambria"/>
              <a:sym typeface="Cambria"/>
            </a:endParaRPr>
          </a:p>
          <a:p>
            <a:pPr marL="0" lvl="0" indent="0" algn="ctr" rtl="0">
              <a:lnSpc>
                <a:spcPct val="63888"/>
              </a:lnSpc>
              <a:spcBef>
                <a:spcPts val="0"/>
              </a:spcBef>
              <a:spcAft>
                <a:spcPts val="0"/>
              </a:spcAft>
              <a:buClr>
                <a:schemeClr val="accent2"/>
              </a:buClr>
              <a:buSzPts val="3600"/>
              <a:buFont typeface="Cambria"/>
              <a:buNone/>
            </a:pPr>
            <a:r>
              <a:rPr lang="en-US" sz="3600" b="1" i="1" dirty="0">
                <a:solidFill>
                  <a:schemeClr val="accent2"/>
                </a:solidFill>
                <a:latin typeface="Cambria"/>
                <a:ea typeface="Cambria"/>
                <a:cs typeface="Cambria"/>
                <a:sym typeface="Cambria"/>
              </a:rPr>
              <a:t>Characteristics </a:t>
            </a:r>
            <a:endParaRPr lang="en-US" dirty="0"/>
          </a:p>
          <a:p>
            <a:pPr marL="360000" lvl="2" indent="-139700" algn="just" rtl="0">
              <a:lnSpc>
                <a:spcPct val="104545"/>
              </a:lnSpc>
              <a:spcBef>
                <a:spcPts val="1200"/>
              </a:spcBef>
              <a:spcAft>
                <a:spcPts val="0"/>
              </a:spcAft>
              <a:buClr>
                <a:srgbClr val="002060"/>
              </a:buClr>
              <a:buSzPts val="2200"/>
              <a:buFont typeface="Noto Sans Symbols"/>
              <a:buChar char="❖"/>
            </a:pPr>
            <a:r>
              <a:rPr lang="en-US" sz="2200" dirty="0">
                <a:latin typeface="Cambria"/>
                <a:ea typeface="Cambria"/>
                <a:cs typeface="Cambria"/>
                <a:sym typeface="Cambria"/>
              </a:rPr>
              <a:t>Wave lengths commonly exceeding 100 km</a:t>
            </a:r>
            <a:endParaRPr lang="en-US" dirty="0"/>
          </a:p>
          <a:p>
            <a:pPr marL="360000" lvl="2" indent="-139700" algn="just" rtl="0">
              <a:lnSpc>
                <a:spcPct val="104545"/>
              </a:lnSpc>
              <a:spcBef>
                <a:spcPts val="1200"/>
              </a:spcBef>
              <a:spcAft>
                <a:spcPts val="0"/>
              </a:spcAft>
              <a:buClr>
                <a:srgbClr val="002060"/>
              </a:buClr>
              <a:buSzPts val="2200"/>
              <a:buFont typeface="Noto Sans Symbols"/>
              <a:buChar char="❖"/>
            </a:pPr>
            <a:r>
              <a:rPr lang="en-US" sz="2200" dirty="0">
                <a:latin typeface="Cambria"/>
                <a:ea typeface="Cambria"/>
                <a:cs typeface="Cambria"/>
                <a:sym typeface="Cambria"/>
              </a:rPr>
              <a:t>Deep-ocean velocities of up to 700 km/hour</a:t>
            </a:r>
            <a:endParaRPr lang="en-US" dirty="0"/>
          </a:p>
          <a:p>
            <a:pPr marL="360000" lvl="2" indent="-139700" algn="just" rtl="0">
              <a:lnSpc>
                <a:spcPct val="104545"/>
              </a:lnSpc>
              <a:spcBef>
                <a:spcPts val="1200"/>
              </a:spcBef>
              <a:spcAft>
                <a:spcPts val="0"/>
              </a:spcAft>
              <a:buClr>
                <a:srgbClr val="002060"/>
              </a:buClr>
              <a:buSzPts val="2200"/>
              <a:buFont typeface="Noto Sans Symbols"/>
              <a:buChar char="❖"/>
            </a:pPr>
            <a:r>
              <a:rPr lang="en-US" sz="2200" dirty="0">
                <a:latin typeface="Cambria"/>
                <a:ea typeface="Cambria"/>
                <a:cs typeface="Cambria"/>
                <a:sym typeface="Cambria"/>
              </a:rPr>
              <a:t>A tsunami is often seen as a massive wall of water approaching land.</a:t>
            </a:r>
            <a:endParaRPr lang="en-US" dirty="0"/>
          </a:p>
          <a:p>
            <a:pPr marL="360000" lvl="2" indent="-139700" algn="just" rtl="0">
              <a:lnSpc>
                <a:spcPct val="104545"/>
              </a:lnSpc>
              <a:spcBef>
                <a:spcPts val="1200"/>
              </a:spcBef>
              <a:spcAft>
                <a:spcPts val="0"/>
              </a:spcAft>
              <a:buClr>
                <a:srgbClr val="002060"/>
              </a:buClr>
              <a:buSzPts val="2200"/>
              <a:buFont typeface="Noto Sans Symbols"/>
              <a:buChar char="❖"/>
            </a:pPr>
            <a:r>
              <a:rPr lang="en-US" sz="2200" dirty="0">
                <a:latin typeface="Cambria"/>
                <a:ea typeface="Cambria"/>
                <a:cs typeface="Cambria"/>
                <a:sym typeface="Cambria"/>
              </a:rPr>
              <a:t>There is usually more than one wave and the first is often not the largest.</a:t>
            </a:r>
            <a:endParaRPr lang="en-US" dirty="0"/>
          </a:p>
          <a:p>
            <a:pPr marL="360000" lvl="2" indent="-139700" algn="just" rtl="0">
              <a:lnSpc>
                <a:spcPct val="104545"/>
              </a:lnSpc>
              <a:spcBef>
                <a:spcPts val="1200"/>
              </a:spcBef>
              <a:spcAft>
                <a:spcPts val="0"/>
              </a:spcAft>
              <a:buClr>
                <a:srgbClr val="002060"/>
              </a:buClr>
              <a:buSzPts val="2200"/>
              <a:buFont typeface="Noto Sans Symbols"/>
              <a:buChar char="❖"/>
            </a:pPr>
            <a:r>
              <a:rPr lang="en-US" sz="2200" dirty="0">
                <a:latin typeface="Cambria"/>
                <a:ea typeface="Cambria"/>
                <a:cs typeface="Cambria"/>
                <a:sym typeface="Cambria"/>
              </a:rPr>
              <a:t>Tsunami waves are powerful and often contain dangerous debris – e.g. boats, cars &amp; trees etc.</a:t>
            </a:r>
            <a:endParaRPr lang="en-US" dirty="0"/>
          </a:p>
          <a:p>
            <a:endParaRPr lang="en-GB" dirty="0"/>
          </a:p>
        </p:txBody>
      </p:sp>
      <p:sp>
        <p:nvSpPr>
          <p:cNvPr id="4" name="Slide Number Placeholder 3"/>
          <p:cNvSpPr>
            <a:spLocks noGrp="1"/>
          </p:cNvSpPr>
          <p:nvPr>
            <p:ph type="sldNum" sz="quarter" idx="5"/>
          </p:nvPr>
        </p:nvSpPr>
        <p:spPr/>
        <p:txBody>
          <a:bodyPr/>
          <a:lstStyle/>
          <a:p>
            <a:fld id="{73684241-5C32-4A19-96A8-872B026DAC04}" type="slidenum">
              <a:rPr lang="en-US" smtClean="0"/>
              <a:t>25</a:t>
            </a:fld>
            <a:endParaRPr lang="en-US"/>
          </a:p>
        </p:txBody>
      </p:sp>
    </p:spTree>
    <p:extLst>
      <p:ext uri="{BB962C8B-B14F-4D97-AF65-F5344CB8AC3E}">
        <p14:creationId xmlns:p14="http://schemas.microsoft.com/office/powerpoint/2010/main" val="1086722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latin typeface="Arial" panose="020B0604020202020204" pitchFamily="34" charset="0"/>
                <a:cs typeface="Arial" panose="020B0604020202020204" pitchFamily="34" charset="0"/>
              </a:rPr>
              <a:t>These changes come as a result of the burning of fossil fuels, deforestation and other harmful practices that increase the concentration of greenhouse gases (carbon dioxide, methane and nitrous oxide etc.) in the atmosphere. </a:t>
            </a:r>
          </a:p>
          <a:p>
            <a:endParaRPr lang="en-GB" dirty="0"/>
          </a:p>
        </p:txBody>
      </p:sp>
      <p:sp>
        <p:nvSpPr>
          <p:cNvPr id="4" name="Slide Number Placeholder 3"/>
          <p:cNvSpPr>
            <a:spLocks noGrp="1"/>
          </p:cNvSpPr>
          <p:nvPr>
            <p:ph type="sldNum" sz="quarter" idx="5"/>
          </p:nvPr>
        </p:nvSpPr>
        <p:spPr/>
        <p:txBody>
          <a:bodyPr/>
          <a:lstStyle/>
          <a:p>
            <a:fld id="{73684241-5C32-4A19-96A8-872B026DAC04}" type="slidenum">
              <a:rPr lang="en-US" smtClean="0"/>
              <a:t>43</a:t>
            </a:fld>
            <a:endParaRPr lang="en-US"/>
          </a:p>
        </p:txBody>
      </p:sp>
    </p:spTree>
    <p:extLst>
      <p:ext uri="{BB962C8B-B14F-4D97-AF65-F5344CB8AC3E}">
        <p14:creationId xmlns:p14="http://schemas.microsoft.com/office/powerpoint/2010/main" val="998630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3" name="Google Shape;603;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rtl="0">
              <a:lnSpc>
                <a:spcPct val="100000"/>
              </a:lnSpc>
              <a:spcBef>
                <a:spcPts val="0"/>
              </a:spcBef>
              <a:spcAft>
                <a:spcPts val="0"/>
              </a:spcAft>
              <a:buClr>
                <a:schemeClr val="dk1"/>
              </a:buClr>
              <a:buSzPts val="1200"/>
              <a:buFont typeface="Cambria"/>
              <a:buNone/>
            </a:pPr>
            <a:r>
              <a:rPr lang="en-US" sz="1200" dirty="0">
                <a:latin typeface="Cambria"/>
                <a:ea typeface="Cambria"/>
                <a:cs typeface="Cambria"/>
                <a:sym typeface="Cambria"/>
              </a:rPr>
              <a:t>“</a:t>
            </a:r>
            <a:r>
              <a:rPr lang="en-US" sz="1800" b="1" dirty="0">
                <a:latin typeface="Cambria"/>
                <a:ea typeface="Cambria"/>
                <a:cs typeface="Cambria"/>
                <a:sym typeface="Cambria"/>
              </a:rPr>
              <a:t>A dangerous phenomenon</a:t>
            </a:r>
            <a:r>
              <a:rPr lang="en-US" sz="1200" dirty="0">
                <a:latin typeface="Cambria"/>
                <a:ea typeface="Cambria"/>
                <a:cs typeface="Cambria"/>
                <a:sym typeface="Cambria"/>
              </a:rPr>
              <a:t>, substance, human activity or condition that may cause loss of life, injury or other health impacts, property damage, loss of livelihoods and services, social and economic disruption, or environmental damage</a:t>
            </a:r>
            <a:r>
              <a:rPr lang="en-US" dirty="0">
                <a:latin typeface="Cambria"/>
                <a:ea typeface="Cambria"/>
                <a:cs typeface="Cambria"/>
                <a:sym typeface="Cambria"/>
              </a:rPr>
              <a:t>” </a:t>
            </a:r>
            <a:r>
              <a:rPr lang="en-US" sz="1200" b="1" dirty="0">
                <a:latin typeface="Cambria"/>
                <a:ea typeface="Cambria"/>
                <a:cs typeface="Cambria"/>
                <a:sym typeface="Cambria"/>
              </a:rPr>
              <a:t>Definition (UNDRR) </a:t>
            </a:r>
            <a:endParaRPr lang="en-US" dirty="0"/>
          </a:p>
          <a:p>
            <a:pPr marL="0" marR="0" lvl="0" indent="0" algn="just" rtl="0">
              <a:lnSpc>
                <a:spcPct val="100000"/>
              </a:lnSpc>
              <a:spcBef>
                <a:spcPts val="0"/>
              </a:spcBef>
              <a:spcAft>
                <a:spcPts val="0"/>
              </a:spcAft>
              <a:buClr>
                <a:schemeClr val="dk1"/>
              </a:buClr>
              <a:buSzPts val="900"/>
              <a:buFont typeface="Cambria"/>
              <a:buNone/>
            </a:pPr>
            <a:r>
              <a:rPr lang="en-US" sz="900" b="0" dirty="0">
                <a:latin typeface="Cambria"/>
                <a:ea typeface="Cambria"/>
                <a:cs typeface="Cambria"/>
                <a:sym typeface="Cambria"/>
              </a:rPr>
              <a:t>Pic. </a:t>
            </a:r>
            <a:r>
              <a:rPr lang="en-US" sz="900" b="0" dirty="0" err="1">
                <a:latin typeface="Cambria"/>
                <a:ea typeface="Cambria"/>
                <a:cs typeface="Cambria"/>
                <a:sym typeface="Cambria"/>
              </a:rPr>
              <a:t>Mashable.Com</a:t>
            </a:r>
            <a:r>
              <a:rPr lang="en-US" sz="900" b="0" dirty="0">
                <a:latin typeface="Cambria"/>
                <a:ea typeface="Cambria"/>
                <a:cs typeface="Cambria"/>
                <a:sym typeface="Cambria"/>
              </a:rPr>
              <a:t> I</a:t>
            </a:r>
            <a:r>
              <a:rPr lang="en-US" sz="900" b="0" i="1" cap="none" dirty="0">
                <a:solidFill>
                  <a:schemeClr val="dk1"/>
                </a:solidFill>
                <a:latin typeface="Calibri"/>
                <a:ea typeface="Calibri"/>
                <a:cs typeface="Calibri"/>
                <a:sym typeface="Calibri"/>
              </a:rPr>
              <a:t>MAGE: @MACHEL MONTANO ON INSTAGRAM</a:t>
            </a:r>
            <a:endParaRPr lang="en-US" sz="900" b="0" dirty="0">
              <a:latin typeface="Cambria"/>
              <a:ea typeface="Cambria"/>
              <a:cs typeface="Cambria"/>
              <a:sym typeface="Cambria"/>
            </a:endParaRPr>
          </a:p>
          <a:p>
            <a:endParaRPr lang="en-GB" dirty="0"/>
          </a:p>
        </p:txBody>
      </p:sp>
      <p:sp>
        <p:nvSpPr>
          <p:cNvPr id="4" name="Slide Number Placeholder 3"/>
          <p:cNvSpPr>
            <a:spLocks noGrp="1"/>
          </p:cNvSpPr>
          <p:nvPr>
            <p:ph type="sldNum" sz="quarter" idx="5"/>
          </p:nvPr>
        </p:nvSpPr>
        <p:spPr/>
        <p:txBody>
          <a:bodyPr/>
          <a:lstStyle/>
          <a:p>
            <a:fld id="{73684241-5C32-4A19-96A8-872B026DAC04}" type="slidenum">
              <a:rPr lang="en-US" smtClean="0"/>
              <a:t>4</a:t>
            </a:fld>
            <a:endParaRPr lang="en-US"/>
          </a:p>
        </p:txBody>
      </p:sp>
    </p:spTree>
    <p:extLst>
      <p:ext uri="{BB962C8B-B14F-4D97-AF65-F5344CB8AC3E}">
        <p14:creationId xmlns:p14="http://schemas.microsoft.com/office/powerpoint/2010/main" val="967579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80000"/>
              </a:lnSpc>
              <a:spcBef>
                <a:spcPts val="0"/>
              </a:spcBef>
              <a:spcAft>
                <a:spcPts val="0"/>
              </a:spcAft>
              <a:buNone/>
            </a:pPr>
            <a:r>
              <a:rPr lang="en-US" sz="1200" dirty="0"/>
              <a:t>Mitigation preparedness and prevention are continuous processes </a:t>
            </a:r>
            <a:endParaRPr lang="en-US" dirty="0"/>
          </a:p>
          <a:p>
            <a:pPr marL="0" lvl="0" indent="0" algn="l" rtl="0">
              <a:lnSpc>
                <a:spcPct val="80000"/>
              </a:lnSpc>
              <a:spcBef>
                <a:spcPts val="0"/>
              </a:spcBef>
              <a:spcAft>
                <a:spcPts val="0"/>
              </a:spcAft>
              <a:buNone/>
            </a:pPr>
            <a:r>
              <a:rPr lang="en-US" sz="1200" b="1" i="0" dirty="0">
                <a:solidFill>
                  <a:schemeClr val="dk1"/>
                </a:solidFill>
                <a:latin typeface="Calibri"/>
                <a:ea typeface="Calibri"/>
                <a:cs typeface="Calibri"/>
                <a:sym typeface="Calibri"/>
              </a:rPr>
              <a:t>Preparedness</a:t>
            </a:r>
            <a:endParaRPr lang="en-US" dirty="0"/>
          </a:p>
          <a:p>
            <a:pPr marL="0" lvl="0" indent="0" algn="l" rtl="0">
              <a:lnSpc>
                <a:spcPct val="80000"/>
              </a:lnSpc>
              <a:spcBef>
                <a:spcPts val="0"/>
              </a:spcBef>
              <a:spcAft>
                <a:spcPts val="0"/>
              </a:spcAft>
              <a:buNone/>
            </a:pPr>
            <a:r>
              <a:rPr lang="en-US" sz="1200" b="0" i="0" dirty="0">
                <a:solidFill>
                  <a:schemeClr val="dk1"/>
                </a:solidFill>
                <a:latin typeface="Calibri"/>
                <a:ea typeface="Calibri"/>
                <a:cs typeface="Calibri"/>
                <a:sym typeface="Calibri"/>
              </a:rPr>
              <a:t>The knowledge and capacities developed by governments, response and recovery organizations, communities and individuals to effectively anticipate, respond to and recover from the impacts of likely, imminent or current disasters.</a:t>
            </a:r>
            <a:br>
              <a:rPr lang="en-US" sz="1200" dirty="0"/>
            </a:br>
            <a:br>
              <a:rPr lang="en-US" sz="1200" dirty="0"/>
            </a:br>
            <a:r>
              <a:rPr lang="en-US" sz="1200" b="0" i="0" dirty="0">
                <a:solidFill>
                  <a:schemeClr val="dk1"/>
                </a:solidFill>
                <a:latin typeface="Calibri"/>
                <a:ea typeface="Calibri"/>
                <a:cs typeface="Calibri"/>
                <a:sym typeface="Calibri"/>
              </a:rPr>
              <a:t>Annotation: Preparedness action is carried out within the context of disaster risk management and aims to build the capacities needed to efficiently manage all types of emergencies and achieve orderly transitions from response to sustained recovery.</a:t>
            </a:r>
            <a:br>
              <a:rPr lang="en-US" sz="1200" dirty="0"/>
            </a:br>
            <a:br>
              <a:rPr lang="en-US" sz="1200" dirty="0"/>
            </a:br>
            <a:r>
              <a:rPr lang="en-US" sz="1200" b="0" i="0" dirty="0">
                <a:solidFill>
                  <a:schemeClr val="dk1"/>
                </a:solidFill>
                <a:latin typeface="Calibri"/>
                <a:ea typeface="Calibri"/>
                <a:cs typeface="Calibri"/>
                <a:sym typeface="Calibri"/>
              </a:rPr>
              <a:t>Preparedness is based on a sound analysis of disaster risks and good linkages with early warning systems, and includes such activities as contingency planning, the stockpiling of equipment and supplies, the development of arrangements for coordination, evacuation and public information, and associated training and field exercises. These must be supported by formal institutional, legal and budgetary capacities. The related term “readiness” describes the ability to quickly and appropriately respond when required.</a:t>
            </a:r>
            <a:br>
              <a:rPr lang="en-US" sz="1200" dirty="0"/>
            </a:br>
            <a:br>
              <a:rPr lang="en-US" sz="1200" dirty="0"/>
            </a:br>
            <a:r>
              <a:rPr lang="en-US" sz="1200" b="0" i="0" dirty="0">
                <a:solidFill>
                  <a:schemeClr val="dk1"/>
                </a:solidFill>
                <a:latin typeface="Calibri"/>
                <a:ea typeface="Calibri"/>
                <a:cs typeface="Calibri"/>
                <a:sym typeface="Calibri"/>
              </a:rPr>
              <a:t>A </a:t>
            </a:r>
            <a:r>
              <a:rPr lang="en-US" sz="1200" b="1" i="0" dirty="0">
                <a:solidFill>
                  <a:schemeClr val="dk1"/>
                </a:solidFill>
                <a:latin typeface="Calibri"/>
                <a:ea typeface="Calibri"/>
                <a:cs typeface="Calibri"/>
                <a:sym typeface="Calibri"/>
              </a:rPr>
              <a:t>preparedness plan</a:t>
            </a:r>
            <a:r>
              <a:rPr lang="en-US" sz="1200" b="0" i="0" dirty="0">
                <a:solidFill>
                  <a:schemeClr val="dk1"/>
                </a:solidFill>
                <a:latin typeface="Calibri"/>
                <a:ea typeface="Calibri"/>
                <a:cs typeface="Calibri"/>
                <a:sym typeface="Calibri"/>
              </a:rPr>
              <a:t> establishes arrangements in advance to enable timely, effective and appropriate responses to specific potential hazardous events or emerging disaster situations that might threaten society or the environment.</a:t>
            </a:r>
            <a:br>
              <a:rPr lang="en-US" sz="1200" dirty="0"/>
            </a:br>
            <a:r>
              <a:rPr lang="en-US" sz="1200" b="0" i="0" dirty="0">
                <a:solidFill>
                  <a:schemeClr val="dk1"/>
                </a:solidFill>
                <a:latin typeface="Calibri"/>
                <a:ea typeface="Calibri"/>
                <a:cs typeface="Calibri"/>
                <a:sym typeface="Calibri"/>
              </a:rPr>
              <a:t>02 Feb 2017</a:t>
            </a:r>
            <a:endParaRPr lang="en-US" dirty="0"/>
          </a:p>
          <a:p>
            <a:pPr marL="0" lvl="0" indent="0" algn="l" rtl="0">
              <a:lnSpc>
                <a:spcPct val="80000"/>
              </a:lnSpc>
              <a:spcBef>
                <a:spcPts val="0"/>
              </a:spcBef>
              <a:spcAft>
                <a:spcPts val="0"/>
              </a:spcAft>
              <a:buNone/>
            </a:pPr>
            <a:r>
              <a:rPr lang="en-US" sz="1200" b="1" i="0" dirty="0">
                <a:solidFill>
                  <a:schemeClr val="dk1"/>
                </a:solidFill>
                <a:latin typeface="Calibri"/>
                <a:ea typeface="Calibri"/>
                <a:cs typeface="Calibri"/>
                <a:sym typeface="Calibri"/>
              </a:rPr>
              <a:t>Prevention</a:t>
            </a:r>
            <a:endParaRPr lang="en-US" dirty="0"/>
          </a:p>
          <a:p>
            <a:pPr marL="0" lvl="0" indent="0" algn="l" rtl="0">
              <a:lnSpc>
                <a:spcPct val="80000"/>
              </a:lnSpc>
              <a:spcBef>
                <a:spcPts val="0"/>
              </a:spcBef>
              <a:spcAft>
                <a:spcPts val="0"/>
              </a:spcAft>
              <a:buNone/>
            </a:pPr>
            <a:r>
              <a:rPr lang="en-US" sz="1200" b="0" i="0" dirty="0">
                <a:solidFill>
                  <a:schemeClr val="dk1"/>
                </a:solidFill>
                <a:latin typeface="Calibri"/>
                <a:ea typeface="Calibri"/>
                <a:cs typeface="Calibri"/>
                <a:sym typeface="Calibri"/>
              </a:rPr>
              <a:t>Activities and measures to avoid existing and new disaster risks.</a:t>
            </a:r>
            <a:br>
              <a:rPr lang="en-US" sz="1200" dirty="0"/>
            </a:br>
            <a:br>
              <a:rPr lang="en-US" sz="1200" dirty="0"/>
            </a:br>
            <a:r>
              <a:rPr lang="en-US" sz="1200" b="0" i="0" dirty="0">
                <a:solidFill>
                  <a:schemeClr val="dk1"/>
                </a:solidFill>
                <a:latin typeface="Calibri"/>
                <a:ea typeface="Calibri"/>
                <a:cs typeface="Calibri"/>
                <a:sym typeface="Calibri"/>
              </a:rPr>
              <a:t>Annotations: Prevention (i.e., disaster prevention) expresses the concept and intention to completely avoid potential adverse impacts of hazardous events. While certain disaster risks cannot be eliminated, prevention aims at reducing vulnerability and exposure in such contexts where, as a result, the risk of disaster is removed. Examples include dams or embankments that eliminate flood risks, land-use regulations that do not permit any settlement in high-risk zones, seismic engineering designs that ensure the survival and function of a critical building in any likely earthquake and immunization against vaccine-preventable diseases. Prevention measures can also be taken during or after a hazardous event or disaster to prevent secondary hazards or their consequences, such as measures to prevent the contamination of water.</a:t>
            </a:r>
            <a:br>
              <a:rPr lang="en-US" sz="1200" dirty="0"/>
            </a:br>
            <a:r>
              <a:rPr lang="en-US" sz="1200" b="0" i="0" dirty="0">
                <a:solidFill>
                  <a:schemeClr val="dk1"/>
                </a:solidFill>
                <a:latin typeface="Calibri"/>
                <a:ea typeface="Calibri"/>
                <a:cs typeface="Calibri"/>
                <a:sym typeface="Calibri"/>
              </a:rPr>
              <a:t>16 Feb 2017</a:t>
            </a:r>
            <a:endParaRPr lang="en-US" dirty="0"/>
          </a:p>
          <a:p>
            <a:pPr marL="0" lvl="0" indent="0" algn="l" rtl="0">
              <a:lnSpc>
                <a:spcPct val="80000"/>
              </a:lnSpc>
              <a:spcBef>
                <a:spcPts val="0"/>
              </a:spcBef>
              <a:spcAft>
                <a:spcPts val="0"/>
              </a:spcAft>
              <a:buNone/>
            </a:pPr>
            <a:r>
              <a:rPr lang="en-US" sz="1200" b="1" i="0" dirty="0">
                <a:solidFill>
                  <a:schemeClr val="dk1"/>
                </a:solidFill>
                <a:latin typeface="Calibri"/>
                <a:ea typeface="Calibri"/>
                <a:cs typeface="Calibri"/>
                <a:sym typeface="Calibri"/>
              </a:rPr>
              <a:t>Reconstruction</a:t>
            </a:r>
            <a:endParaRPr lang="en-US" dirty="0"/>
          </a:p>
          <a:p>
            <a:pPr marL="0" lvl="0" indent="0" algn="l" rtl="0">
              <a:lnSpc>
                <a:spcPct val="80000"/>
              </a:lnSpc>
              <a:spcBef>
                <a:spcPts val="0"/>
              </a:spcBef>
              <a:spcAft>
                <a:spcPts val="0"/>
              </a:spcAft>
              <a:buNone/>
            </a:pPr>
            <a:r>
              <a:rPr lang="en-US" sz="1200" b="0" i="0" dirty="0">
                <a:solidFill>
                  <a:schemeClr val="dk1"/>
                </a:solidFill>
                <a:latin typeface="Calibri"/>
                <a:ea typeface="Calibri"/>
                <a:cs typeface="Calibri"/>
                <a:sym typeface="Calibri"/>
              </a:rPr>
              <a:t>The medium- and long-term rebuilding and sustainable restoration of resilient critical infrastructures, services, housing, facilities and livelihoods required for the full functioning of a community or a society affected by a disaster, aligning with the principles of sustainable development and “build back better”, to avoid or reduce future disaster risk.</a:t>
            </a:r>
            <a:br>
              <a:rPr lang="en-US" sz="1200" dirty="0"/>
            </a:br>
            <a:r>
              <a:rPr lang="en-US" sz="1200" b="0" i="0" dirty="0">
                <a:solidFill>
                  <a:schemeClr val="dk1"/>
                </a:solidFill>
                <a:latin typeface="Calibri"/>
                <a:ea typeface="Calibri"/>
                <a:cs typeface="Calibri"/>
                <a:sym typeface="Calibri"/>
              </a:rPr>
              <a:t>02 Feb 2017</a:t>
            </a:r>
            <a:endParaRPr lang="en-US" dirty="0"/>
          </a:p>
          <a:p>
            <a:pPr marL="0" lvl="0" indent="0" algn="l" rtl="0">
              <a:lnSpc>
                <a:spcPct val="80000"/>
              </a:lnSpc>
              <a:spcBef>
                <a:spcPts val="0"/>
              </a:spcBef>
              <a:spcAft>
                <a:spcPts val="0"/>
              </a:spcAft>
              <a:buNone/>
            </a:pPr>
            <a:r>
              <a:rPr lang="en-US" sz="1200" b="1" i="0" dirty="0">
                <a:solidFill>
                  <a:schemeClr val="dk1"/>
                </a:solidFill>
                <a:latin typeface="Calibri"/>
                <a:ea typeface="Calibri"/>
                <a:cs typeface="Calibri"/>
                <a:sym typeface="Calibri"/>
              </a:rPr>
              <a:t>Recovery</a:t>
            </a:r>
            <a:endParaRPr lang="en-US" dirty="0"/>
          </a:p>
          <a:p>
            <a:pPr marL="0" lvl="0" indent="0" algn="l" rtl="0">
              <a:lnSpc>
                <a:spcPct val="80000"/>
              </a:lnSpc>
              <a:spcBef>
                <a:spcPts val="0"/>
              </a:spcBef>
              <a:spcAft>
                <a:spcPts val="0"/>
              </a:spcAft>
              <a:buNone/>
            </a:pPr>
            <a:r>
              <a:rPr lang="en-US" sz="1200" b="0" i="0" dirty="0">
                <a:solidFill>
                  <a:schemeClr val="dk1"/>
                </a:solidFill>
                <a:latin typeface="Calibri"/>
                <a:ea typeface="Calibri"/>
                <a:cs typeface="Calibri"/>
                <a:sym typeface="Calibri"/>
              </a:rPr>
              <a:t>The restoring or improving of livelihoods and health, as well as economic, physical, social, cultural and environmental assets, systems and activities, of a disaster-affected community or society, aligning with the principles of sustainable development and “build back better”, to avoid or reduce future disaster risk.</a:t>
            </a:r>
            <a:br>
              <a:rPr lang="en-US" sz="1200" dirty="0"/>
            </a:br>
            <a:r>
              <a:rPr lang="en-US" sz="1200" b="0" i="0" dirty="0">
                <a:solidFill>
                  <a:schemeClr val="dk1"/>
                </a:solidFill>
                <a:latin typeface="Calibri"/>
                <a:ea typeface="Calibri"/>
                <a:cs typeface="Calibri"/>
                <a:sym typeface="Calibri"/>
              </a:rPr>
              <a:t>02 Feb 2017</a:t>
            </a:r>
            <a:endParaRPr lang="en-US" dirty="0"/>
          </a:p>
          <a:p>
            <a:pPr marL="0" lvl="0" indent="0" algn="l" rtl="0">
              <a:lnSpc>
                <a:spcPct val="80000"/>
              </a:lnSpc>
              <a:spcBef>
                <a:spcPts val="0"/>
              </a:spcBef>
              <a:spcAft>
                <a:spcPts val="0"/>
              </a:spcAft>
              <a:buNone/>
            </a:pPr>
            <a:r>
              <a:rPr lang="en-US" sz="1200" b="1" i="0" dirty="0">
                <a:solidFill>
                  <a:schemeClr val="dk1"/>
                </a:solidFill>
                <a:latin typeface="Calibri"/>
                <a:ea typeface="Calibri"/>
                <a:cs typeface="Calibri"/>
                <a:sym typeface="Calibri"/>
              </a:rPr>
              <a:t>Rehabilitation</a:t>
            </a:r>
            <a:endParaRPr lang="en-US" dirty="0"/>
          </a:p>
          <a:p>
            <a:pPr marL="0" lvl="0" indent="0" algn="l" rtl="0">
              <a:lnSpc>
                <a:spcPct val="80000"/>
              </a:lnSpc>
              <a:spcBef>
                <a:spcPts val="0"/>
              </a:spcBef>
              <a:spcAft>
                <a:spcPts val="0"/>
              </a:spcAft>
              <a:buNone/>
            </a:pPr>
            <a:r>
              <a:rPr lang="en-US" sz="1200" b="0" i="0" dirty="0">
                <a:solidFill>
                  <a:schemeClr val="dk1"/>
                </a:solidFill>
                <a:latin typeface="Calibri"/>
                <a:ea typeface="Calibri"/>
                <a:cs typeface="Calibri"/>
                <a:sym typeface="Calibri"/>
              </a:rPr>
              <a:t>The restoration of basic services and facilities for the functioning of a community or a society affected by a disaster.</a:t>
            </a:r>
            <a:br>
              <a:rPr lang="en-US" sz="1200" dirty="0"/>
            </a:br>
            <a:r>
              <a:rPr lang="en-US" sz="1200" b="0" i="0" dirty="0">
                <a:solidFill>
                  <a:schemeClr val="dk1"/>
                </a:solidFill>
                <a:latin typeface="Calibri"/>
                <a:ea typeface="Calibri"/>
                <a:cs typeface="Calibri"/>
                <a:sym typeface="Calibri"/>
              </a:rPr>
              <a:t>02 Feb 2017 UNISDR.org</a:t>
            </a:r>
            <a:endParaRPr lang="en-GB" dirty="0"/>
          </a:p>
        </p:txBody>
      </p:sp>
      <p:sp>
        <p:nvSpPr>
          <p:cNvPr id="4" name="Slide Number Placeholder 3"/>
          <p:cNvSpPr>
            <a:spLocks noGrp="1"/>
          </p:cNvSpPr>
          <p:nvPr>
            <p:ph type="sldNum" sz="quarter" idx="5"/>
          </p:nvPr>
        </p:nvSpPr>
        <p:spPr/>
        <p:txBody>
          <a:bodyPr/>
          <a:lstStyle/>
          <a:p>
            <a:fld id="{73684241-5C32-4A19-96A8-872B026DAC04}" type="slidenum">
              <a:rPr lang="en-US" smtClean="0"/>
              <a:t>5</a:t>
            </a:fld>
            <a:endParaRPr lang="en-US"/>
          </a:p>
        </p:txBody>
      </p:sp>
    </p:spTree>
    <p:extLst>
      <p:ext uri="{BB962C8B-B14F-4D97-AF65-F5344CB8AC3E}">
        <p14:creationId xmlns:p14="http://schemas.microsoft.com/office/powerpoint/2010/main" val="105974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0" i="0" dirty="0">
                <a:solidFill>
                  <a:schemeClr val="dk1"/>
                </a:solidFill>
                <a:latin typeface="Calibri"/>
                <a:ea typeface="Calibri"/>
                <a:cs typeface="Calibri"/>
                <a:sym typeface="Calibri"/>
              </a:rPr>
              <a:t>The conditions determined by physical, social, economic and environmental factors or processes which increase the susceptibility of an individual, a community, assets or systems to the impacts of hazards.</a:t>
            </a:r>
            <a:br>
              <a:rPr lang="en-US" dirty="0"/>
            </a:br>
            <a:br>
              <a:rPr lang="en-US" dirty="0"/>
            </a:br>
            <a:r>
              <a:rPr lang="en-US" sz="1200" b="0" i="0" dirty="0">
                <a:solidFill>
                  <a:schemeClr val="dk1"/>
                </a:solidFill>
                <a:latin typeface="Calibri"/>
                <a:ea typeface="Calibri"/>
                <a:cs typeface="Calibri"/>
                <a:sym typeface="Calibri"/>
              </a:rPr>
              <a:t>Annotation: For positive factors which increase the ability of people to cope with hazards, see also the definitions of “</a:t>
            </a:r>
            <a:r>
              <a:rPr lang="en-US" sz="1200" b="0" i="0" u="sng" strike="noStrik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Capacity” and “Coping capacity”</a:t>
            </a:r>
            <a:r>
              <a:rPr lang="en-US" sz="1200" b="0" i="0" dirty="0">
                <a:solidFill>
                  <a:schemeClr val="dk1"/>
                </a:solidFill>
                <a:latin typeface="Calibri"/>
                <a:ea typeface="Calibri"/>
                <a:cs typeface="Calibri"/>
                <a:sym typeface="Calibri"/>
              </a:rPr>
              <a:t>. UNISDR</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sz="1200" b="0" i="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Photo </a:t>
            </a:r>
            <a:r>
              <a:rPr lang="en-US" u="sng" dirty="0">
                <a:solidFill>
                  <a:schemeClr val="hlink"/>
                </a:solidFill>
                <a:hlinkClick r:id="rId4"/>
              </a:rPr>
              <a:t>http://www.sofreshandsogreen.com/wp-content/uploads/2010/10/st-lucia-flood-thumb-2.jpg</a:t>
            </a:r>
            <a:endParaRPr lang="en-US" dirty="0"/>
          </a:p>
          <a:p>
            <a:endParaRPr lang="en-GB" dirty="0"/>
          </a:p>
        </p:txBody>
      </p:sp>
      <p:sp>
        <p:nvSpPr>
          <p:cNvPr id="4" name="Slide Number Placeholder 3"/>
          <p:cNvSpPr>
            <a:spLocks noGrp="1"/>
          </p:cNvSpPr>
          <p:nvPr>
            <p:ph type="sldNum" sz="quarter" idx="5"/>
          </p:nvPr>
        </p:nvSpPr>
        <p:spPr/>
        <p:txBody>
          <a:bodyPr/>
          <a:lstStyle/>
          <a:p>
            <a:fld id="{73684241-5C32-4A19-96A8-872B026DAC04}" type="slidenum">
              <a:rPr lang="en-US" smtClean="0"/>
              <a:t>9</a:t>
            </a:fld>
            <a:endParaRPr lang="en-US"/>
          </a:p>
        </p:txBody>
      </p:sp>
    </p:spTree>
    <p:extLst>
      <p:ext uri="{BB962C8B-B14F-4D97-AF65-F5344CB8AC3E}">
        <p14:creationId xmlns:p14="http://schemas.microsoft.com/office/powerpoint/2010/main" val="2182634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0" i="0" dirty="0">
                <a:solidFill>
                  <a:schemeClr val="dk1"/>
                </a:solidFill>
                <a:latin typeface="Calibri"/>
                <a:ea typeface="Calibri"/>
                <a:cs typeface="Calibri"/>
                <a:sym typeface="Calibri"/>
              </a:rPr>
              <a:t>The conditions determined by physical, social, economic and environmental factors or processes which increase the susceptibility of an individual, a community, assets or systems to the impacts of hazards.</a:t>
            </a:r>
            <a:br>
              <a:rPr lang="en-US" dirty="0"/>
            </a:br>
            <a:br>
              <a:rPr lang="en-US" dirty="0"/>
            </a:br>
            <a:r>
              <a:rPr lang="en-US" sz="1200" b="0" i="0" dirty="0">
                <a:solidFill>
                  <a:schemeClr val="dk1"/>
                </a:solidFill>
                <a:latin typeface="Calibri"/>
                <a:ea typeface="Calibri"/>
                <a:cs typeface="Calibri"/>
                <a:sym typeface="Calibri"/>
              </a:rPr>
              <a:t>Annotation: For positive factors which increase the ability of people to cope with hazards, see also the definitions of “</a:t>
            </a:r>
            <a:r>
              <a:rPr lang="en-US" sz="1200" b="0" i="0" u="sng" strike="noStrik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Capacity” and “Coping capacity”</a:t>
            </a:r>
            <a:r>
              <a:rPr lang="en-US" sz="1200" b="0" i="0" dirty="0">
                <a:solidFill>
                  <a:schemeClr val="dk1"/>
                </a:solidFill>
                <a:latin typeface="Calibri"/>
                <a:ea typeface="Calibri"/>
                <a:cs typeface="Calibri"/>
                <a:sym typeface="Calibri"/>
              </a:rPr>
              <a:t>.</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What makes us vulnerable?</a:t>
            </a:r>
          </a:p>
          <a:p>
            <a:pPr marL="0" lvl="0" indent="0" algn="l" rtl="0">
              <a:spcBef>
                <a:spcPts val="0"/>
              </a:spcBef>
              <a:spcAft>
                <a:spcPts val="0"/>
              </a:spcAft>
              <a:buNone/>
            </a:pPr>
            <a:r>
              <a:rPr lang="en-US" b="1" dirty="0"/>
              <a:t>Physical Vulnerability: </a:t>
            </a:r>
          </a:p>
          <a:p>
            <a:pPr marL="0" lvl="0" indent="0" algn="l" rtl="0">
              <a:spcBef>
                <a:spcPts val="0"/>
              </a:spcBef>
              <a:spcAft>
                <a:spcPts val="0"/>
              </a:spcAft>
              <a:buNone/>
            </a:pPr>
            <a:r>
              <a:rPr lang="en-US" b="1" dirty="0"/>
              <a:t>1) Location</a:t>
            </a:r>
            <a:r>
              <a:rPr lang="en-US" dirty="0"/>
              <a:t> of our homes slopes – volcanoes/landslides, flood plains or coastal –storm surge;  homes can generally built to reduce the risk of these (except perhaps volcanoes)</a:t>
            </a:r>
          </a:p>
          <a:p>
            <a:pPr marL="0" lvl="0" indent="0" algn="l" rtl="0">
              <a:spcBef>
                <a:spcPts val="0"/>
              </a:spcBef>
              <a:spcAft>
                <a:spcPts val="0"/>
              </a:spcAft>
              <a:buNone/>
            </a:pPr>
            <a:r>
              <a:rPr lang="en-US" b="1" dirty="0"/>
              <a:t>2) Construction standard – </a:t>
            </a:r>
            <a:r>
              <a:rPr lang="en-US" dirty="0"/>
              <a:t>against earthquakes and hurricanes reinforce walls and roof – detailing. Against floods – raise house</a:t>
            </a:r>
          </a:p>
          <a:p>
            <a:pPr marL="0" lvl="0" indent="0" algn="l" rtl="0">
              <a:spcBef>
                <a:spcPts val="0"/>
              </a:spcBef>
              <a:spcAft>
                <a:spcPts val="0"/>
              </a:spcAft>
              <a:buNone/>
            </a:pPr>
            <a:r>
              <a:rPr lang="en-US" b="1" dirty="0"/>
              <a:t>Social Vulnerability:</a:t>
            </a:r>
          </a:p>
          <a:p>
            <a:pPr marL="228600" lvl="0" indent="-228600" algn="l" rtl="0">
              <a:spcBef>
                <a:spcPts val="0"/>
              </a:spcBef>
              <a:spcAft>
                <a:spcPts val="0"/>
              </a:spcAft>
              <a:buAutoNum type="arabicParenR"/>
            </a:pPr>
            <a:r>
              <a:rPr lang="en-US" b="1" dirty="0"/>
              <a:t>Poor Health and disabilities -  </a:t>
            </a:r>
            <a:r>
              <a:rPr lang="en-US" dirty="0"/>
              <a:t>mobility, ability to earn</a:t>
            </a:r>
          </a:p>
          <a:p>
            <a:pPr marL="228600" lvl="0" indent="-228600" algn="l" rtl="0">
              <a:spcBef>
                <a:spcPts val="0"/>
              </a:spcBef>
              <a:spcAft>
                <a:spcPts val="0"/>
              </a:spcAft>
              <a:buAutoNum type="arabicParenR"/>
            </a:pPr>
            <a:r>
              <a:rPr lang="en-US" b="1" dirty="0"/>
              <a:t>Customs and beliefs</a:t>
            </a:r>
          </a:p>
          <a:p>
            <a:pPr marL="0" lvl="0" indent="0" algn="l" rtl="0">
              <a:spcBef>
                <a:spcPts val="0"/>
              </a:spcBef>
              <a:spcAft>
                <a:spcPts val="0"/>
              </a:spcAft>
              <a:buNone/>
            </a:pPr>
            <a:endParaRPr lang="en-US"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Economic Vulnerability: </a:t>
            </a:r>
            <a:r>
              <a:rPr lang="en-US" dirty="0"/>
              <a:t>economic opportunity and state – poverty, many dependents.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Environmental Vulnerability: </a:t>
            </a:r>
            <a:r>
              <a:rPr lang="en-US" dirty="0"/>
              <a:t>poor farming practices, deforestation activities.</a:t>
            </a:r>
          </a:p>
          <a:p>
            <a:pPr marL="0" lvl="0" indent="0" algn="l" rtl="0">
              <a:spcBef>
                <a:spcPts val="0"/>
              </a:spcBef>
              <a:spcAft>
                <a:spcPts val="0"/>
              </a:spcAft>
              <a:buNone/>
            </a:pPr>
            <a:endParaRPr lang="en-US" b="1" dirty="0"/>
          </a:p>
          <a:p>
            <a:endParaRPr lang="en-GB" dirty="0"/>
          </a:p>
        </p:txBody>
      </p:sp>
      <p:sp>
        <p:nvSpPr>
          <p:cNvPr id="4" name="Slide Number Placeholder 3"/>
          <p:cNvSpPr>
            <a:spLocks noGrp="1"/>
          </p:cNvSpPr>
          <p:nvPr>
            <p:ph type="sldNum" sz="quarter" idx="5"/>
          </p:nvPr>
        </p:nvSpPr>
        <p:spPr/>
        <p:txBody>
          <a:bodyPr/>
          <a:lstStyle/>
          <a:p>
            <a:fld id="{73684241-5C32-4A19-96A8-872B026DAC04}" type="slidenum">
              <a:rPr lang="en-US" smtClean="0"/>
              <a:t>10</a:t>
            </a:fld>
            <a:endParaRPr lang="en-US"/>
          </a:p>
        </p:txBody>
      </p:sp>
    </p:spTree>
    <p:extLst>
      <p:ext uri="{BB962C8B-B14F-4D97-AF65-F5344CB8AC3E}">
        <p14:creationId xmlns:p14="http://schemas.microsoft.com/office/powerpoint/2010/main" val="3477243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just" rtl="0">
              <a:spcBef>
                <a:spcPts val="0"/>
              </a:spcBef>
              <a:spcAft>
                <a:spcPts val="0"/>
              </a:spcAft>
              <a:buClr>
                <a:schemeClr val="dk1"/>
              </a:buClr>
              <a:buSzPts val="1200"/>
              <a:buFont typeface="Cambria"/>
              <a:buNone/>
            </a:pPr>
            <a:r>
              <a:rPr lang="en-US" sz="1200" i="1" dirty="0">
                <a:latin typeface="Cambria"/>
                <a:ea typeface="Cambria"/>
                <a:cs typeface="Cambria"/>
                <a:sym typeface="Cambria"/>
              </a:rPr>
              <a:t>The </a:t>
            </a:r>
            <a:r>
              <a:rPr lang="en-US" sz="1200" i="1" u="sng" dirty="0">
                <a:latin typeface="Cambria"/>
                <a:ea typeface="Cambria"/>
                <a:cs typeface="Cambria"/>
                <a:sym typeface="Cambria"/>
              </a:rPr>
              <a:t>probability</a:t>
            </a:r>
            <a:r>
              <a:rPr lang="en-US" sz="1200" i="1" dirty="0">
                <a:latin typeface="Cambria"/>
                <a:ea typeface="Cambria"/>
                <a:cs typeface="Cambria"/>
                <a:sym typeface="Cambria"/>
              </a:rPr>
              <a:t> of harmful consequences, or expected losses (deaths, injuries, property, livelihoods, economic activity disrupted or environment damaged) resulting from interactions between natural or human-induced hazards and vulnerable conditions.</a:t>
            </a:r>
            <a:endParaRPr lang="en-US" dirty="0"/>
          </a:p>
          <a:p>
            <a:pPr marL="0" lvl="0" indent="0" algn="l" rtl="0">
              <a:lnSpc>
                <a:spcPct val="120000"/>
              </a:lnSpc>
              <a:spcBef>
                <a:spcPts val="0"/>
              </a:spcBef>
              <a:spcAft>
                <a:spcPts val="0"/>
              </a:spcAft>
              <a:buClr>
                <a:schemeClr val="dk1"/>
              </a:buClr>
              <a:buSzPts val="1200"/>
              <a:buFont typeface="Cambria"/>
              <a:buNone/>
            </a:pPr>
            <a:r>
              <a:rPr lang="en-US" sz="1200" i="1" dirty="0">
                <a:latin typeface="Cambria"/>
                <a:ea typeface="Cambria"/>
                <a:cs typeface="Cambria"/>
                <a:sym typeface="Cambria"/>
              </a:rPr>
              <a:t>Conventionally risk is expressed by the notation</a:t>
            </a:r>
            <a:endParaRPr lang="en-US" dirty="0"/>
          </a:p>
          <a:p>
            <a:pPr marL="0" lvl="0" indent="0" algn="l" rtl="0">
              <a:lnSpc>
                <a:spcPct val="120000"/>
              </a:lnSpc>
              <a:spcBef>
                <a:spcPts val="0"/>
              </a:spcBef>
              <a:spcAft>
                <a:spcPts val="0"/>
              </a:spcAft>
              <a:buClr>
                <a:schemeClr val="dk1"/>
              </a:buClr>
              <a:buSzPts val="1200"/>
              <a:buFont typeface="Cambria"/>
              <a:buNone/>
            </a:pPr>
            <a:r>
              <a:rPr lang="en-US" sz="1200" dirty="0">
                <a:latin typeface="Cambria"/>
                <a:ea typeface="Cambria"/>
                <a:cs typeface="Cambria"/>
                <a:sym typeface="Cambria"/>
              </a:rPr>
              <a:t>Some disciplines also include the concept of exposure to refer particularly to the physical aspects of vulnerability.</a:t>
            </a:r>
            <a:endParaRPr lang="en-US" dirty="0"/>
          </a:p>
          <a:p>
            <a:pPr marL="0" lvl="0" indent="0" algn="l" rtl="0">
              <a:lnSpc>
                <a:spcPct val="120000"/>
              </a:lnSpc>
              <a:spcBef>
                <a:spcPts val="0"/>
              </a:spcBef>
              <a:spcAft>
                <a:spcPts val="0"/>
              </a:spcAft>
              <a:buClr>
                <a:schemeClr val="dk1"/>
              </a:buClr>
              <a:buSzPts val="1200"/>
              <a:buFont typeface="Cambria"/>
              <a:buNone/>
            </a:pPr>
            <a:r>
              <a:rPr lang="en-US" sz="1200" dirty="0">
                <a:latin typeface="Cambria"/>
                <a:ea typeface="Cambria"/>
                <a:cs typeface="Cambria"/>
                <a:sym typeface="Cambria"/>
              </a:rPr>
              <a:t>Beyond expressing a possibility of physical harm, it is crucial to recognize that risks are inherent or can be created or exist within social systems. It is important to consider the social contexts in which risks occur and that people therefore do not necessarily share the same perceptions of risk and their underlying causes</a:t>
            </a:r>
            <a:endParaRPr lang="en-US" dirty="0"/>
          </a:p>
          <a:p>
            <a:endParaRPr lang="en-GB" dirty="0"/>
          </a:p>
        </p:txBody>
      </p:sp>
      <p:sp>
        <p:nvSpPr>
          <p:cNvPr id="4" name="Slide Number Placeholder 3"/>
          <p:cNvSpPr>
            <a:spLocks noGrp="1"/>
          </p:cNvSpPr>
          <p:nvPr>
            <p:ph type="sldNum" sz="quarter" idx="5"/>
          </p:nvPr>
        </p:nvSpPr>
        <p:spPr/>
        <p:txBody>
          <a:bodyPr/>
          <a:lstStyle/>
          <a:p>
            <a:fld id="{73684241-5C32-4A19-96A8-872B026DAC04}" type="slidenum">
              <a:rPr lang="en-US" smtClean="0"/>
              <a:t>11</a:t>
            </a:fld>
            <a:endParaRPr lang="en-US"/>
          </a:p>
        </p:txBody>
      </p:sp>
    </p:spTree>
    <p:extLst>
      <p:ext uri="{BB962C8B-B14F-4D97-AF65-F5344CB8AC3E}">
        <p14:creationId xmlns:p14="http://schemas.microsoft.com/office/powerpoint/2010/main" val="4196777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You can do something to reduce your risk to hazards</a:t>
            </a:r>
          </a:p>
          <a:p>
            <a:pPr marL="0" lvl="0" indent="0" algn="l" rtl="0">
              <a:spcBef>
                <a:spcPts val="0"/>
              </a:spcBef>
              <a:spcAft>
                <a:spcPts val="0"/>
              </a:spcAft>
              <a:buNone/>
            </a:pPr>
            <a:r>
              <a:rPr lang="en-US" dirty="0"/>
              <a:t>Accept risk = the speed you drive your car, smoking, where you live – sometimes we just have to accept risk</a:t>
            </a:r>
          </a:p>
          <a:p>
            <a:pPr marL="0" lvl="0" indent="0" algn="l" rtl="0">
              <a:spcBef>
                <a:spcPts val="0"/>
              </a:spcBef>
              <a:spcAft>
                <a:spcPts val="0"/>
              </a:spcAft>
              <a:buNone/>
            </a:pPr>
            <a:r>
              <a:rPr lang="en-US" dirty="0"/>
              <a:t>We can reduce risk – slower driving speed, don’t smoke, build a house above the flood height, remove mosquito breeding sites – lower our exposure</a:t>
            </a:r>
          </a:p>
          <a:p>
            <a:pPr marL="0" lvl="0" indent="0" algn="l" rtl="0">
              <a:spcBef>
                <a:spcPts val="0"/>
              </a:spcBef>
              <a:spcAft>
                <a:spcPts val="0"/>
              </a:spcAft>
              <a:buNone/>
            </a:pPr>
            <a:r>
              <a:rPr lang="en-US" dirty="0"/>
              <a:t>We can avoid risk – relocate to a safer spot – difficult, </a:t>
            </a:r>
          </a:p>
          <a:p>
            <a:pPr marL="0" lvl="0" indent="0" algn="l" rtl="0">
              <a:spcBef>
                <a:spcPts val="0"/>
              </a:spcBef>
              <a:spcAft>
                <a:spcPts val="0"/>
              </a:spcAft>
              <a:buNone/>
            </a:pPr>
            <a:r>
              <a:rPr lang="en-US" dirty="0"/>
              <a:t>If it can’t be avoided we prepare for the risk by transferring the risk to someone else; usually by insurance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These risk choices apply not only to communities but also to the work we do, medicine and health care as well as money matters</a:t>
            </a:r>
          </a:p>
          <a:p>
            <a:endParaRPr lang="en-GB" dirty="0"/>
          </a:p>
        </p:txBody>
      </p:sp>
      <p:sp>
        <p:nvSpPr>
          <p:cNvPr id="4" name="Slide Number Placeholder 3"/>
          <p:cNvSpPr>
            <a:spLocks noGrp="1"/>
          </p:cNvSpPr>
          <p:nvPr>
            <p:ph type="sldNum" sz="quarter" idx="5"/>
          </p:nvPr>
        </p:nvSpPr>
        <p:spPr/>
        <p:txBody>
          <a:bodyPr/>
          <a:lstStyle/>
          <a:p>
            <a:fld id="{73684241-5C32-4A19-96A8-872B026DAC04}" type="slidenum">
              <a:rPr lang="en-US" smtClean="0"/>
              <a:t>12</a:t>
            </a:fld>
            <a:endParaRPr lang="en-US"/>
          </a:p>
        </p:txBody>
      </p:sp>
    </p:spTree>
    <p:extLst>
      <p:ext uri="{BB962C8B-B14F-4D97-AF65-F5344CB8AC3E}">
        <p14:creationId xmlns:p14="http://schemas.microsoft.com/office/powerpoint/2010/main" val="2175157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Recall hazards are dangerous phenomenon/events </a:t>
            </a:r>
          </a:p>
          <a:p>
            <a:pPr marL="0" lvl="0" indent="0" algn="l" rtl="0">
              <a:spcBef>
                <a:spcPts val="0"/>
              </a:spcBef>
              <a:spcAft>
                <a:spcPts val="0"/>
              </a:spcAft>
              <a:buNone/>
            </a:pPr>
            <a:r>
              <a:rPr lang="en-US" dirty="0"/>
              <a:t>as compared to the disaster which is the impact of the hazard, widespread disruption of services, loss (people, property &amp; services) and being negatively impacted beyond your local resources to cope.</a:t>
            </a:r>
          </a:p>
          <a:p>
            <a:endParaRPr lang="en-GB" dirty="0"/>
          </a:p>
        </p:txBody>
      </p:sp>
      <p:sp>
        <p:nvSpPr>
          <p:cNvPr id="4" name="Slide Number Placeholder 3"/>
          <p:cNvSpPr>
            <a:spLocks noGrp="1"/>
          </p:cNvSpPr>
          <p:nvPr>
            <p:ph type="sldNum" sz="quarter" idx="5"/>
          </p:nvPr>
        </p:nvSpPr>
        <p:spPr/>
        <p:txBody>
          <a:bodyPr/>
          <a:lstStyle/>
          <a:p>
            <a:fld id="{73684241-5C32-4A19-96A8-872B026DAC04}" type="slidenum">
              <a:rPr lang="en-US" smtClean="0"/>
              <a:t>13</a:t>
            </a:fld>
            <a:endParaRPr lang="en-US"/>
          </a:p>
        </p:txBody>
      </p:sp>
    </p:spTree>
    <p:extLst>
      <p:ext uri="{BB962C8B-B14F-4D97-AF65-F5344CB8AC3E}">
        <p14:creationId xmlns:p14="http://schemas.microsoft.com/office/powerpoint/2010/main" val="1868296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A  (cumulus/bubble) cloud that grows very high and large (</a:t>
            </a:r>
            <a:r>
              <a:rPr lang="en-US" dirty="0" err="1"/>
              <a:t>cumulionimbus</a:t>
            </a:r>
            <a:r>
              <a:rPr lang="en-US" dirty="0"/>
              <a:t> / anvil head cloud)  to produce thunder and lightning. Usually preceded by strong gusts of wind and then rainfall. Each thunderstorm cell is very localized about 10km across. If very unstable it produces heavy rainfall over a short period of time – intense rainfall with wind gust of 30-50Km/</a:t>
            </a:r>
            <a:r>
              <a:rPr lang="en-US" dirty="0" err="1"/>
              <a:t>hr</a:t>
            </a:r>
            <a:r>
              <a:rPr lang="en-US" dirty="0"/>
              <a:t> . In extreme events such as the diagram above it can create hail and tornadoes – super cell. </a:t>
            </a:r>
          </a:p>
          <a:p>
            <a:pPr marL="0" lvl="0" indent="0" algn="l" rtl="0">
              <a:spcBef>
                <a:spcPts val="0"/>
              </a:spcBef>
              <a:spcAft>
                <a:spcPts val="0"/>
              </a:spcAft>
              <a:buNone/>
            </a:pPr>
            <a:r>
              <a:rPr lang="en-US" dirty="0"/>
              <a:t>Diagram </a:t>
            </a:r>
            <a:r>
              <a:rPr lang="en-US" u="sng" dirty="0">
                <a:solidFill>
                  <a:schemeClr val="hlink"/>
                </a:solidFill>
                <a:hlinkClick r:id="rId3"/>
              </a:rPr>
              <a:t> https://www.wunderground.com/prepare/supercell</a:t>
            </a:r>
            <a:r>
              <a:rPr lang="en-US" dirty="0"/>
              <a:t> </a:t>
            </a:r>
            <a:r>
              <a:rPr lang="en-US" sz="1200" b="0" i="0" dirty="0">
                <a:solidFill>
                  <a:schemeClr val="dk1"/>
                </a:solidFill>
                <a:latin typeface="Calibri"/>
                <a:ea typeface="Calibri"/>
                <a:cs typeface="Calibri"/>
                <a:sym typeface="Calibri"/>
              </a:rPr>
              <a:t>While each storm is different, most supercells usually have the following parts:</a:t>
            </a:r>
            <a:endParaRPr lang="en-US" dirty="0"/>
          </a:p>
          <a:p>
            <a:pPr marL="0" lvl="0" indent="0" algn="l" rtl="0">
              <a:spcBef>
                <a:spcPts val="0"/>
              </a:spcBef>
              <a:spcAft>
                <a:spcPts val="0"/>
              </a:spcAft>
              <a:buNone/>
            </a:pPr>
            <a:r>
              <a:rPr lang="en-US" sz="1200" b="1" i="0" dirty="0">
                <a:solidFill>
                  <a:schemeClr val="dk1"/>
                </a:solidFill>
                <a:latin typeface="Calibri"/>
                <a:ea typeface="Calibri"/>
                <a:cs typeface="Calibri"/>
                <a:sym typeface="Calibri"/>
              </a:rPr>
              <a:t>Mesocyclone</a:t>
            </a:r>
            <a:r>
              <a:rPr lang="en-US" sz="1200" b="0" i="0" dirty="0">
                <a:solidFill>
                  <a:schemeClr val="dk1"/>
                </a:solidFill>
                <a:latin typeface="Calibri"/>
                <a:ea typeface="Calibri"/>
                <a:cs typeface="Calibri"/>
                <a:sym typeface="Calibri"/>
              </a:rPr>
              <a:t> - Strong, rotating updraft</a:t>
            </a:r>
            <a:endParaRPr lang="en-US" dirty="0"/>
          </a:p>
          <a:p>
            <a:pPr marL="0" lvl="0" indent="0" algn="l" rtl="0">
              <a:spcBef>
                <a:spcPts val="0"/>
              </a:spcBef>
              <a:spcAft>
                <a:spcPts val="0"/>
              </a:spcAft>
              <a:buNone/>
            </a:pPr>
            <a:r>
              <a:rPr lang="en-US" sz="1200" b="1" i="0" dirty="0">
                <a:solidFill>
                  <a:schemeClr val="dk1"/>
                </a:solidFill>
                <a:latin typeface="Calibri"/>
                <a:ea typeface="Calibri"/>
                <a:cs typeface="Calibri"/>
                <a:sym typeface="Calibri"/>
              </a:rPr>
              <a:t>Forward-Flank Downdraft</a:t>
            </a:r>
            <a:r>
              <a:rPr lang="en-US" sz="1200" b="0" i="0" dirty="0">
                <a:solidFill>
                  <a:schemeClr val="dk1"/>
                </a:solidFill>
                <a:latin typeface="Calibri"/>
                <a:ea typeface="Calibri"/>
                <a:cs typeface="Calibri"/>
                <a:sym typeface="Calibri"/>
              </a:rPr>
              <a:t> - Cold, dense air descending through the front of the storm</a:t>
            </a:r>
            <a:endParaRPr lang="en-US" dirty="0"/>
          </a:p>
          <a:p>
            <a:pPr marL="0" lvl="0" indent="0" algn="l" rtl="0">
              <a:spcBef>
                <a:spcPts val="0"/>
              </a:spcBef>
              <a:spcAft>
                <a:spcPts val="0"/>
              </a:spcAft>
              <a:buNone/>
            </a:pPr>
            <a:r>
              <a:rPr lang="en-US" sz="1200" b="1" i="0" dirty="0">
                <a:solidFill>
                  <a:schemeClr val="dk1"/>
                </a:solidFill>
                <a:latin typeface="Calibri"/>
                <a:ea typeface="Calibri"/>
                <a:cs typeface="Calibri"/>
                <a:sym typeface="Calibri"/>
              </a:rPr>
              <a:t>Rear-Flank Downdraft </a:t>
            </a:r>
            <a:r>
              <a:rPr lang="en-US" sz="1200" b="0" i="0" dirty="0">
                <a:solidFill>
                  <a:schemeClr val="dk1"/>
                </a:solidFill>
                <a:latin typeface="Calibri"/>
                <a:ea typeface="Calibri"/>
                <a:cs typeface="Calibri"/>
                <a:sym typeface="Calibri"/>
              </a:rPr>
              <a:t>- Cold, dense air descending through the back of the storm</a:t>
            </a:r>
            <a:endParaRPr lang="en-US" dirty="0"/>
          </a:p>
          <a:p>
            <a:pPr marL="0" lvl="0" indent="0" algn="l" rtl="0">
              <a:spcBef>
                <a:spcPts val="0"/>
              </a:spcBef>
              <a:spcAft>
                <a:spcPts val="0"/>
              </a:spcAft>
              <a:buNone/>
            </a:pPr>
            <a:r>
              <a:rPr lang="en-US" sz="1200" b="1" i="0" dirty="0">
                <a:solidFill>
                  <a:schemeClr val="dk1"/>
                </a:solidFill>
                <a:latin typeface="Calibri"/>
                <a:ea typeface="Calibri"/>
                <a:cs typeface="Calibri"/>
                <a:sym typeface="Calibri"/>
              </a:rPr>
              <a:t>Flanking Line</a:t>
            </a:r>
            <a:r>
              <a:rPr lang="en-US" sz="1200" b="0" i="0" dirty="0">
                <a:solidFill>
                  <a:schemeClr val="dk1"/>
                </a:solidFill>
                <a:latin typeface="Calibri"/>
                <a:ea typeface="Calibri"/>
                <a:cs typeface="Calibri"/>
                <a:sym typeface="Calibri"/>
              </a:rPr>
              <a:t> - A line of towering cumulonimbus connected to and extending outward from the rear of the supercell</a:t>
            </a:r>
            <a:endParaRPr lang="en-US" dirty="0"/>
          </a:p>
          <a:p>
            <a:pPr marL="0" lvl="0" indent="0" algn="l" rtl="0">
              <a:spcBef>
                <a:spcPts val="0"/>
              </a:spcBef>
              <a:spcAft>
                <a:spcPts val="0"/>
              </a:spcAft>
              <a:buNone/>
            </a:pPr>
            <a:r>
              <a:rPr lang="en-US" sz="1200" b="1" i="0" dirty="0">
                <a:solidFill>
                  <a:schemeClr val="dk1"/>
                </a:solidFill>
                <a:latin typeface="Calibri"/>
                <a:ea typeface="Calibri"/>
                <a:cs typeface="Calibri"/>
                <a:sym typeface="Calibri"/>
              </a:rPr>
              <a:t>Rain Shaft </a:t>
            </a:r>
            <a:r>
              <a:rPr lang="en-US" sz="1200" b="0" i="0" dirty="0">
                <a:solidFill>
                  <a:schemeClr val="dk1"/>
                </a:solidFill>
                <a:latin typeface="Calibri"/>
                <a:ea typeface="Calibri"/>
                <a:cs typeface="Calibri"/>
                <a:sym typeface="Calibri"/>
              </a:rPr>
              <a:t>- The area in which rain and/or hail falls to the ground</a:t>
            </a:r>
            <a:endParaRPr lang="en-US" dirty="0"/>
          </a:p>
          <a:p>
            <a:pPr marL="0" lvl="0" indent="0" algn="l" rtl="0">
              <a:spcBef>
                <a:spcPts val="0"/>
              </a:spcBef>
              <a:spcAft>
                <a:spcPts val="0"/>
              </a:spcAft>
              <a:buNone/>
            </a:pPr>
            <a:r>
              <a:rPr lang="en-US" sz="1200" b="1" i="0" dirty="0">
                <a:solidFill>
                  <a:schemeClr val="dk1"/>
                </a:solidFill>
                <a:latin typeface="Calibri"/>
                <a:ea typeface="Calibri"/>
                <a:cs typeface="Calibri"/>
                <a:sym typeface="Calibri"/>
              </a:rPr>
              <a:t>Overshooting Top</a:t>
            </a:r>
            <a:r>
              <a:rPr lang="en-US" sz="1200" b="0" i="0" dirty="0">
                <a:solidFill>
                  <a:schemeClr val="dk1"/>
                </a:solidFill>
                <a:latin typeface="Calibri"/>
                <a:ea typeface="Calibri"/>
                <a:cs typeface="Calibri"/>
                <a:sym typeface="Calibri"/>
              </a:rPr>
              <a:t> - The area of clouds that "punch through" the jet stream into the lower stratosphere (occurs when updraft is particularly strong)</a:t>
            </a:r>
            <a:endParaRPr lang="en-US" dirty="0"/>
          </a:p>
          <a:p>
            <a:pPr marL="0" lvl="0" indent="0" algn="l" rtl="0">
              <a:spcBef>
                <a:spcPts val="0"/>
              </a:spcBef>
              <a:spcAft>
                <a:spcPts val="0"/>
              </a:spcAft>
              <a:buNone/>
            </a:pPr>
            <a:r>
              <a:rPr lang="en-US" sz="1200" b="1" i="0" dirty="0">
                <a:solidFill>
                  <a:schemeClr val="dk1"/>
                </a:solidFill>
                <a:latin typeface="Calibri"/>
                <a:ea typeface="Calibri"/>
                <a:cs typeface="Calibri"/>
                <a:sym typeface="Calibri"/>
              </a:rPr>
              <a:t>Anvil</a:t>
            </a:r>
            <a:r>
              <a:rPr lang="en-US" sz="1200" b="0" i="0" dirty="0">
                <a:solidFill>
                  <a:schemeClr val="dk1"/>
                </a:solidFill>
                <a:latin typeface="Calibri"/>
                <a:ea typeface="Calibri"/>
                <a:cs typeface="Calibri"/>
                <a:sym typeface="Calibri"/>
              </a:rPr>
              <a:t> - The flat layer of high cirrus clouds at the top of the storm that is shaped like an anvil, formed as the jet stream shears the updraft clouds away from the core of the storm</a:t>
            </a:r>
            <a:endParaRPr lang="en-US" dirty="0"/>
          </a:p>
          <a:p>
            <a:endParaRPr lang="en-GB" dirty="0"/>
          </a:p>
        </p:txBody>
      </p:sp>
      <p:sp>
        <p:nvSpPr>
          <p:cNvPr id="4" name="Slide Number Placeholder 3"/>
          <p:cNvSpPr>
            <a:spLocks noGrp="1"/>
          </p:cNvSpPr>
          <p:nvPr>
            <p:ph type="sldNum" sz="quarter" idx="5"/>
          </p:nvPr>
        </p:nvSpPr>
        <p:spPr/>
        <p:txBody>
          <a:bodyPr/>
          <a:lstStyle/>
          <a:p>
            <a:fld id="{73684241-5C32-4A19-96A8-872B026DAC04}" type="slidenum">
              <a:rPr lang="en-US" smtClean="0"/>
              <a:t>14</a:t>
            </a:fld>
            <a:endParaRPr lang="en-US"/>
          </a:p>
        </p:txBody>
      </p:sp>
    </p:spTree>
    <p:extLst>
      <p:ext uri="{BB962C8B-B14F-4D97-AF65-F5344CB8AC3E}">
        <p14:creationId xmlns:p14="http://schemas.microsoft.com/office/powerpoint/2010/main" val="3091179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84ADB-5C61-4161-B12D-7D038D55A8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C520A6-A567-4151-AB08-7E23BF833D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ECF0DC-D3FB-47A5-B8D0-BD9118B23D2F}"/>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5" name="Footer Placeholder 4">
            <a:extLst>
              <a:ext uri="{FF2B5EF4-FFF2-40B4-BE49-F238E27FC236}">
                <a16:creationId xmlns:a16="http://schemas.microsoft.com/office/drawing/2014/main" id="{3E5A88C5-4E67-4CFD-B7A0-632FBF2A4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8DB153-210B-43C6-97F7-F47CD476CA87}"/>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1212192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FB420-1452-4970-8970-ADDBCBAACC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5E588D-C048-4542-AAFB-9AA1B3E767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78FD8B-5BD3-4454-8659-0A2FCC3A5E1E}"/>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5" name="Footer Placeholder 4">
            <a:extLst>
              <a:ext uri="{FF2B5EF4-FFF2-40B4-BE49-F238E27FC236}">
                <a16:creationId xmlns:a16="http://schemas.microsoft.com/office/drawing/2014/main" id="{40B10AFF-502A-4325-818E-2E1F5A02F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148E18-4BCC-4032-B360-B7FE3EE745AE}"/>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2310576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BE1C21-C0EC-4C78-BCB8-81BE5C081B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1F18DC-45B8-4A0C-9BC3-7EDA40B5E0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971C56-02B8-4284-B5A6-9179D45AF0AA}"/>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5" name="Footer Placeholder 4">
            <a:extLst>
              <a:ext uri="{FF2B5EF4-FFF2-40B4-BE49-F238E27FC236}">
                <a16:creationId xmlns:a16="http://schemas.microsoft.com/office/drawing/2014/main" id="{000AF373-682E-4DE4-BCB0-EDB449E0C3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739F18-C16A-4546-9A26-CCFDCFB1BFCB}"/>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1562000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158A6-4D37-4E59-B337-209D1BA422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AE3398-2F11-4E39-A4C8-AE260893F7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2E2D27-FA8C-49C1-B7B7-C346056B19CB}"/>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5" name="Footer Placeholder 4">
            <a:extLst>
              <a:ext uri="{FF2B5EF4-FFF2-40B4-BE49-F238E27FC236}">
                <a16:creationId xmlns:a16="http://schemas.microsoft.com/office/drawing/2014/main" id="{D5E296E7-98BA-4FDD-87DC-F4A6F17DBF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702348-09C8-4351-B132-4351F31A7257}"/>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2487741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02192-8777-43EF-8689-1C4E93D1D7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ADA68E-AC54-4AAF-B911-D568B8D45B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B0F7E2-E46B-447D-AC35-F98461F7D5C9}"/>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5" name="Footer Placeholder 4">
            <a:extLst>
              <a:ext uri="{FF2B5EF4-FFF2-40B4-BE49-F238E27FC236}">
                <a16:creationId xmlns:a16="http://schemas.microsoft.com/office/drawing/2014/main" id="{B5316116-FAD4-49BF-88F6-6887904FA3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89AD9B-5B6C-4627-AB69-12EA690620ED}"/>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2625847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7587-C63F-4409-8470-9FB1E6B9EB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5546D7-5265-40A9-99D4-B10DC4AF99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84BCBB-5699-46E6-92C2-D229BFCC1E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A52C6A-309B-4915-BE2B-233F70A544EB}"/>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6" name="Footer Placeholder 5">
            <a:extLst>
              <a:ext uri="{FF2B5EF4-FFF2-40B4-BE49-F238E27FC236}">
                <a16:creationId xmlns:a16="http://schemas.microsoft.com/office/drawing/2014/main" id="{BDF11D81-23C3-473D-87DF-F59D013DEC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EB90B5-408F-4E3C-9D68-391201C3DA33}"/>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4123659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70D8A-2043-4EC6-9300-A5750D1E1F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991BE0-D465-450D-A079-C6170E8137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63C21C-0B54-41B9-85CF-C5F89A020B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57FA2E-0685-43E5-AE95-7F5C8D36D8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BA1002-4D11-4C8C-A71A-3CD1A6489B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8D41BB-415C-4D5B-BFC6-8378EC86F507}"/>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8" name="Footer Placeholder 7">
            <a:extLst>
              <a:ext uri="{FF2B5EF4-FFF2-40B4-BE49-F238E27FC236}">
                <a16:creationId xmlns:a16="http://schemas.microsoft.com/office/drawing/2014/main" id="{5BD7E292-07EE-45A4-A6A7-66CAA071FE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172D69A-55BB-4794-BBF0-2BB84CAE35E5}"/>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1573151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F7E60-D409-4586-9AD4-1FBE854817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867057-F1A8-4428-B814-923FBF07D8D9}"/>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4" name="Footer Placeholder 3">
            <a:extLst>
              <a:ext uri="{FF2B5EF4-FFF2-40B4-BE49-F238E27FC236}">
                <a16:creationId xmlns:a16="http://schemas.microsoft.com/office/drawing/2014/main" id="{6B6773F4-3AA9-418D-B0FE-4774128A34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53F335-6B8A-4AB5-BEC0-B84C3C96E357}"/>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3287268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9E0A4C-4EF2-4BA4-B786-E07151505A74}"/>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3" name="Footer Placeholder 2">
            <a:extLst>
              <a:ext uri="{FF2B5EF4-FFF2-40B4-BE49-F238E27FC236}">
                <a16:creationId xmlns:a16="http://schemas.microsoft.com/office/drawing/2014/main" id="{DC7FB7BA-AF87-4BFA-B2F7-619267557F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78435A-7B04-41D7-9A6E-CF7087B9081D}"/>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1444423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BA032-0005-4915-8181-DDE1C74238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BB2741-BEC0-48CA-ABB7-B3E19271E3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39EC09-6ED8-497E-92C5-5C444C9AE9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21A3DA-B217-4D5F-BDC5-317231ABD1B5}"/>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6" name="Footer Placeholder 5">
            <a:extLst>
              <a:ext uri="{FF2B5EF4-FFF2-40B4-BE49-F238E27FC236}">
                <a16:creationId xmlns:a16="http://schemas.microsoft.com/office/drawing/2014/main" id="{2F42F484-5ECA-475A-B2AF-0073259BB1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2646A2-A514-4870-B850-7D984D60DB81}"/>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2604425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AA5BB-DEF6-442A-9CEE-2655FDF5FA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21812C-26B2-48E4-AF09-21A661F426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9256DE-E76E-49F4-AFB4-C1834BBE47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D9B8E9-22E0-4E4E-BCD4-1B0DFD4DAE07}"/>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6" name="Footer Placeholder 5">
            <a:extLst>
              <a:ext uri="{FF2B5EF4-FFF2-40B4-BE49-F238E27FC236}">
                <a16:creationId xmlns:a16="http://schemas.microsoft.com/office/drawing/2014/main" id="{D6BA026D-1607-4E8A-B557-ECF48EBFBE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1F6415-2DB3-4569-B7F4-FBB649392140}"/>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2644847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10926B-C901-45DC-A9D9-D1EE0F71DC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842251-3C27-483A-A7B3-01743D1078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3CBF01-1913-4E36-A26E-9ACAD7EEF6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BEAFD3-3862-4000-9FFF-6D48FA0CAD2F}" type="datetimeFigureOut">
              <a:rPr lang="en-US" smtClean="0"/>
              <a:t>6/1/2022</a:t>
            </a:fld>
            <a:endParaRPr lang="en-US"/>
          </a:p>
        </p:txBody>
      </p:sp>
      <p:sp>
        <p:nvSpPr>
          <p:cNvPr id="5" name="Footer Placeholder 4">
            <a:extLst>
              <a:ext uri="{FF2B5EF4-FFF2-40B4-BE49-F238E27FC236}">
                <a16:creationId xmlns:a16="http://schemas.microsoft.com/office/drawing/2014/main" id="{05786C5E-B425-4ED2-967B-2FB70BAF50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0B739B-CFE7-4B70-A9D6-39D73C809B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610691-EF59-487F-A283-EFDCEADF6E21}" type="slidenum">
              <a:rPr lang="en-US" smtClean="0"/>
              <a:t>‹#›</a:t>
            </a:fld>
            <a:endParaRPr lang="en-US"/>
          </a:p>
        </p:txBody>
      </p:sp>
      <p:sp>
        <p:nvSpPr>
          <p:cNvPr id="7" name="MSIPCMContentMarking" descr="{&quot;HashCode&quot;:-45436510,&quot;Placement&quot;:&quot;Footer&quot;,&quot;Top&quot;:519.343,&quot;Left&quot;:0.0,&quot;SlideWidth&quot;:960,&quot;SlideHeight&quot;:540}">
            <a:extLst>
              <a:ext uri="{FF2B5EF4-FFF2-40B4-BE49-F238E27FC236}">
                <a16:creationId xmlns:a16="http://schemas.microsoft.com/office/drawing/2014/main" id="{A884694F-85B0-4C78-AA3B-21247BE7B891}"/>
              </a:ext>
            </a:extLst>
          </p:cNvPr>
          <p:cNvSpPr txBox="1"/>
          <p:nvPr userDrawn="1"/>
        </p:nvSpPr>
        <p:spPr>
          <a:xfrm>
            <a:off x="0" y="6595656"/>
            <a:ext cx="581126" cy="262344"/>
          </a:xfrm>
          <a:prstGeom prst="rect">
            <a:avLst/>
          </a:prstGeom>
          <a:noFill/>
        </p:spPr>
        <p:txBody>
          <a:bodyPr vert="horz" wrap="square" lIns="0" tIns="0" rIns="0" bIns="0" rtlCol="0" anchor="ctr" anchorCtr="1">
            <a:spAutoFit/>
          </a:bodyPr>
          <a:lstStyle/>
          <a:p>
            <a:pPr algn="l">
              <a:spcBef>
                <a:spcPts val="0"/>
              </a:spcBef>
              <a:spcAft>
                <a:spcPts val="0"/>
              </a:spcAft>
            </a:pPr>
            <a:r>
              <a:rPr lang="en-GB" sz="1000">
                <a:solidFill>
                  <a:srgbClr val="000000"/>
                </a:solidFill>
                <a:latin typeface="Calibri" panose="020F0502020204030204" pitchFamily="34" charset="0"/>
              </a:rPr>
              <a:t>Public</a:t>
            </a:r>
          </a:p>
        </p:txBody>
      </p:sp>
    </p:spTree>
    <p:extLst>
      <p:ext uri="{BB962C8B-B14F-4D97-AF65-F5344CB8AC3E}">
        <p14:creationId xmlns:p14="http://schemas.microsoft.com/office/powerpoint/2010/main" val="287660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fi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1.jpg"/><Relationship Id="rId7"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6.JPG"/><Relationship Id="rId7"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4.emf"/><Relationship Id="rId7"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gif"/><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gif"/><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6.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8" Type="http://schemas.openxmlformats.org/officeDocument/2006/relationships/image" Target="../media/image64.emf"/><Relationship Id="rId3" Type="http://schemas.openxmlformats.org/officeDocument/2006/relationships/image" Target="../media/image59.emf"/><Relationship Id="rId7" Type="http://schemas.openxmlformats.org/officeDocument/2006/relationships/image" Target="../media/image63.emf"/><Relationship Id="rId2" Type="http://schemas.openxmlformats.org/officeDocument/2006/relationships/image" Target="../media/image58.emf"/><Relationship Id="rId1" Type="http://schemas.openxmlformats.org/officeDocument/2006/relationships/slideLayout" Target="../slideLayouts/slideLayout7.xml"/><Relationship Id="rId6" Type="http://schemas.openxmlformats.org/officeDocument/2006/relationships/image" Target="../media/image62.emf"/><Relationship Id="rId11" Type="http://schemas.openxmlformats.org/officeDocument/2006/relationships/image" Target="../media/image3.png"/><Relationship Id="rId5" Type="http://schemas.openxmlformats.org/officeDocument/2006/relationships/image" Target="../media/image61.emf"/><Relationship Id="rId10" Type="http://schemas.openxmlformats.org/officeDocument/2006/relationships/image" Target="../media/image2.png"/><Relationship Id="rId4" Type="http://schemas.openxmlformats.org/officeDocument/2006/relationships/image" Target="../media/image60.emf"/><Relationship Id="rId9" Type="http://schemas.openxmlformats.org/officeDocument/2006/relationships/image" Target="../media/image65.emf"/></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7.emf"/><Relationship Id="rId7" Type="http://schemas.openxmlformats.org/officeDocument/2006/relationships/image" Target="../media/image2.png"/><Relationship Id="rId2" Type="http://schemas.openxmlformats.org/officeDocument/2006/relationships/image" Target="../media/image66.emf"/><Relationship Id="rId1" Type="http://schemas.openxmlformats.org/officeDocument/2006/relationships/slideLayout" Target="../slideLayouts/slideLayout7.xml"/><Relationship Id="rId6" Type="http://schemas.openxmlformats.org/officeDocument/2006/relationships/image" Target="../media/image70.emf"/><Relationship Id="rId5" Type="http://schemas.openxmlformats.org/officeDocument/2006/relationships/image" Target="../media/image69.emf"/><Relationship Id="rId4" Type="http://schemas.openxmlformats.org/officeDocument/2006/relationships/image" Target="../media/image68.emf"/></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3.emf"/><Relationship Id="rId7" Type="http://schemas.openxmlformats.org/officeDocument/2006/relationships/image" Target="../media/image77.emf"/><Relationship Id="rId2" Type="http://schemas.openxmlformats.org/officeDocument/2006/relationships/image" Target="../media/image72.emf"/><Relationship Id="rId1" Type="http://schemas.openxmlformats.org/officeDocument/2006/relationships/slideLayout" Target="../slideLayouts/slideLayout7.xml"/><Relationship Id="rId6" Type="http://schemas.openxmlformats.org/officeDocument/2006/relationships/image" Target="../media/image76.emf"/><Relationship Id="rId5" Type="http://schemas.openxmlformats.org/officeDocument/2006/relationships/image" Target="../media/image75.emf"/><Relationship Id="rId4" Type="http://schemas.openxmlformats.org/officeDocument/2006/relationships/image" Target="../media/image74.emf"/><Relationship Id="rId9"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8.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3.png"/><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Layout" Target="../slideLayouts/slideLayout7.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outdoor&#10;&#10;Description automatically generated">
            <a:extLst>
              <a:ext uri="{FF2B5EF4-FFF2-40B4-BE49-F238E27FC236}">
                <a16:creationId xmlns:a16="http://schemas.microsoft.com/office/drawing/2014/main" id="{16F8A30D-E93B-41BC-BD4A-EBC401C153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84920" cy="5921829"/>
          </a:xfrm>
          <a:prstGeom prst="rect">
            <a:avLst/>
          </a:prstGeom>
        </p:spPr>
      </p:pic>
      <p:sp>
        <p:nvSpPr>
          <p:cNvPr id="8" name="Google Shape;108;p1">
            <a:extLst>
              <a:ext uri="{FF2B5EF4-FFF2-40B4-BE49-F238E27FC236}">
                <a16:creationId xmlns:a16="http://schemas.microsoft.com/office/drawing/2014/main" id="{108ED90A-D088-4DB6-81F2-A8EA9DE3F9D6}"/>
              </a:ext>
            </a:extLst>
          </p:cNvPr>
          <p:cNvSpPr/>
          <p:nvPr/>
        </p:nvSpPr>
        <p:spPr>
          <a:xfrm>
            <a:off x="7564201" y="0"/>
            <a:ext cx="4627800" cy="5921829"/>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 name="Google Shape;109;p1">
            <a:extLst>
              <a:ext uri="{FF2B5EF4-FFF2-40B4-BE49-F238E27FC236}">
                <a16:creationId xmlns:a16="http://schemas.microsoft.com/office/drawing/2014/main" id="{4018DEE2-1F82-4957-9F0B-1D6FD498C6BA}"/>
              </a:ext>
            </a:extLst>
          </p:cNvPr>
          <p:cNvSpPr/>
          <p:nvPr/>
        </p:nvSpPr>
        <p:spPr>
          <a:xfrm>
            <a:off x="7792802" y="287278"/>
            <a:ext cx="4316254" cy="23082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i="0" u="none" strike="noStrike" cap="none" dirty="0">
                <a:solidFill>
                  <a:schemeClr val="lt1"/>
                </a:solidFill>
                <a:latin typeface="Arial"/>
                <a:ea typeface="Arial"/>
                <a:cs typeface="Arial"/>
                <a:sym typeface="Arial"/>
              </a:rPr>
              <a:t>CDRTs &amp; Disaster Risk Management</a:t>
            </a:r>
            <a:endParaRPr sz="1600" dirty="0"/>
          </a:p>
        </p:txBody>
      </p:sp>
      <p:sp>
        <p:nvSpPr>
          <p:cNvPr id="10" name="Google Shape;110;p1">
            <a:extLst>
              <a:ext uri="{FF2B5EF4-FFF2-40B4-BE49-F238E27FC236}">
                <a16:creationId xmlns:a16="http://schemas.microsoft.com/office/drawing/2014/main" id="{A22E6206-6A96-43AA-846A-64025C454637}"/>
              </a:ext>
            </a:extLst>
          </p:cNvPr>
          <p:cNvSpPr/>
          <p:nvPr/>
        </p:nvSpPr>
        <p:spPr>
          <a:xfrm>
            <a:off x="7861998" y="3228900"/>
            <a:ext cx="411338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cap="none" dirty="0">
                <a:solidFill>
                  <a:schemeClr val="lt1"/>
                </a:solidFill>
                <a:latin typeface="Arial"/>
                <a:ea typeface="Arial"/>
                <a:cs typeface="Arial"/>
                <a:sym typeface="Arial"/>
              </a:rPr>
              <a:t>For Community Response Teams</a:t>
            </a:r>
            <a:endParaRPr sz="2000" b="0" i="0" u="none" strike="noStrike" cap="none" dirty="0">
              <a:solidFill>
                <a:schemeClr val="lt1"/>
              </a:solidFill>
              <a:latin typeface="Arial"/>
              <a:ea typeface="Arial"/>
              <a:cs typeface="Arial"/>
              <a:sym typeface="Arial"/>
            </a:endParaRPr>
          </a:p>
        </p:txBody>
      </p:sp>
      <p:grpSp>
        <p:nvGrpSpPr>
          <p:cNvPr id="15" name="Group 14">
            <a:extLst>
              <a:ext uri="{FF2B5EF4-FFF2-40B4-BE49-F238E27FC236}">
                <a16:creationId xmlns:a16="http://schemas.microsoft.com/office/drawing/2014/main" id="{0F80573B-263E-46A1-A486-A58E62D30EBE}"/>
              </a:ext>
            </a:extLst>
          </p:cNvPr>
          <p:cNvGrpSpPr/>
          <p:nvPr/>
        </p:nvGrpSpPr>
        <p:grpSpPr>
          <a:xfrm>
            <a:off x="7564201" y="5886574"/>
            <a:ext cx="4251846" cy="1132259"/>
            <a:chOff x="-3942" y="5736777"/>
            <a:chExt cx="4251846" cy="1132259"/>
          </a:xfrm>
        </p:grpSpPr>
        <p:grpSp>
          <p:nvGrpSpPr>
            <p:cNvPr id="16" name="Group 15">
              <a:extLst>
                <a:ext uri="{FF2B5EF4-FFF2-40B4-BE49-F238E27FC236}">
                  <a16:creationId xmlns:a16="http://schemas.microsoft.com/office/drawing/2014/main" id="{76797422-CC31-4C37-9BDA-5862AB890068}"/>
                </a:ext>
              </a:extLst>
            </p:cNvPr>
            <p:cNvGrpSpPr/>
            <p:nvPr/>
          </p:nvGrpSpPr>
          <p:grpSpPr>
            <a:xfrm>
              <a:off x="-3942" y="5736777"/>
              <a:ext cx="4251846" cy="1132259"/>
              <a:chOff x="-3942" y="5736777"/>
              <a:chExt cx="4251846" cy="1132259"/>
            </a:xfrm>
          </p:grpSpPr>
          <p:pic>
            <p:nvPicPr>
              <p:cNvPr id="18" name="Picture 17" descr="Logo&#10;&#10;Description automatically generated">
                <a:extLst>
                  <a:ext uri="{FF2B5EF4-FFF2-40B4-BE49-F238E27FC236}">
                    <a16:creationId xmlns:a16="http://schemas.microsoft.com/office/drawing/2014/main" id="{9F3336C2-BC8B-4981-9BD3-8CE5DB6072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9" name="Picture 18" descr="Logo&#10;&#10;Description automatically generated">
                <a:extLst>
                  <a:ext uri="{FF2B5EF4-FFF2-40B4-BE49-F238E27FC236}">
                    <a16:creationId xmlns:a16="http://schemas.microsoft.com/office/drawing/2014/main" id="{BC8DCB93-4578-4B96-9D3B-B976947C23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7" name="Straight Connector 16">
              <a:extLst>
                <a:ext uri="{FF2B5EF4-FFF2-40B4-BE49-F238E27FC236}">
                  <a16:creationId xmlns:a16="http://schemas.microsoft.com/office/drawing/2014/main" id="{D9843E8C-19B5-418E-8FC4-0DF82F6E91A7}"/>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231583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Google Shape;235;p10" descr="A picture containing person, outdoor, grass, woman&#10;&#10;Description automatically generated">
            <a:extLst>
              <a:ext uri="{FF2B5EF4-FFF2-40B4-BE49-F238E27FC236}">
                <a16:creationId xmlns:a16="http://schemas.microsoft.com/office/drawing/2014/main" id="{8DC77CC4-F17F-449A-A697-DC9D1003D0B2}"/>
              </a:ext>
            </a:extLst>
          </p:cNvPr>
          <p:cNvPicPr preferRelativeResize="0"/>
          <p:nvPr/>
        </p:nvPicPr>
        <p:blipFill rotWithShape="1">
          <a:blip r:embed="rId3">
            <a:alphaModFix/>
          </a:blip>
          <a:srcRect r="6153"/>
          <a:stretch/>
        </p:blipFill>
        <p:spPr>
          <a:xfrm>
            <a:off x="8123927" y="3932"/>
            <a:ext cx="4068073" cy="2871510"/>
          </a:xfrm>
          <a:prstGeom prst="rect">
            <a:avLst/>
          </a:prstGeom>
          <a:noFill/>
          <a:ln>
            <a:noFill/>
          </a:ln>
        </p:spPr>
      </p:pic>
      <p:sp>
        <p:nvSpPr>
          <p:cNvPr id="19" name="Rectangle 18">
            <a:extLst>
              <a:ext uri="{FF2B5EF4-FFF2-40B4-BE49-F238E27FC236}">
                <a16:creationId xmlns:a16="http://schemas.microsoft.com/office/drawing/2014/main" id="{7A0BE4DB-D3E3-4062-A894-70CC5F60FBE2}"/>
              </a:ext>
            </a:extLst>
          </p:cNvPr>
          <p:cNvSpPr/>
          <p:nvPr/>
        </p:nvSpPr>
        <p:spPr>
          <a:xfrm>
            <a:off x="8123057" y="2328073"/>
            <a:ext cx="4077803" cy="55663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Google Shape;233;p10" descr="A dirty old room&#10;&#10;Description automatically generated">
            <a:extLst>
              <a:ext uri="{FF2B5EF4-FFF2-40B4-BE49-F238E27FC236}">
                <a16:creationId xmlns:a16="http://schemas.microsoft.com/office/drawing/2014/main" id="{13E8C3B7-DFD4-4BD7-A93F-C7A3F36DF22B}"/>
              </a:ext>
            </a:extLst>
          </p:cNvPr>
          <p:cNvPicPr preferRelativeResize="0"/>
          <p:nvPr/>
        </p:nvPicPr>
        <p:blipFill rotWithShape="1">
          <a:blip r:embed="rId4">
            <a:alphaModFix/>
          </a:blip>
          <a:srcRect r="6153"/>
          <a:stretch/>
        </p:blipFill>
        <p:spPr>
          <a:xfrm>
            <a:off x="8123927" y="2875442"/>
            <a:ext cx="4068073" cy="2886564"/>
          </a:xfrm>
          <a:prstGeom prst="rect">
            <a:avLst/>
          </a:prstGeom>
          <a:noFill/>
          <a:ln>
            <a:noFill/>
          </a:ln>
        </p:spPr>
      </p:pic>
      <p:sp>
        <p:nvSpPr>
          <p:cNvPr id="18" name="Rectangle 17">
            <a:extLst>
              <a:ext uri="{FF2B5EF4-FFF2-40B4-BE49-F238E27FC236}">
                <a16:creationId xmlns:a16="http://schemas.microsoft.com/office/drawing/2014/main" id="{B37D56AF-EE1A-448E-941E-17E8C54C257A}"/>
              </a:ext>
            </a:extLst>
          </p:cNvPr>
          <p:cNvSpPr/>
          <p:nvPr/>
        </p:nvSpPr>
        <p:spPr>
          <a:xfrm>
            <a:off x="8123057" y="5219864"/>
            <a:ext cx="4068944" cy="55663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Google Shape;232;p10" descr="A picture containing indoor, table, desk, small&#10;&#10;Description automatically generated">
            <a:extLst>
              <a:ext uri="{FF2B5EF4-FFF2-40B4-BE49-F238E27FC236}">
                <a16:creationId xmlns:a16="http://schemas.microsoft.com/office/drawing/2014/main" id="{F20B033F-266D-4823-BC0D-986408A2F704}"/>
              </a:ext>
            </a:extLst>
          </p:cNvPr>
          <p:cNvPicPr preferRelativeResize="0"/>
          <p:nvPr/>
        </p:nvPicPr>
        <p:blipFill rotWithShape="1">
          <a:blip r:embed="rId5">
            <a:alphaModFix/>
          </a:blip>
          <a:srcRect/>
          <a:stretch/>
        </p:blipFill>
        <p:spPr>
          <a:xfrm>
            <a:off x="3792340" y="2875439"/>
            <a:ext cx="4331587" cy="2886567"/>
          </a:xfrm>
          <a:prstGeom prst="rect">
            <a:avLst/>
          </a:prstGeom>
          <a:noFill/>
          <a:ln>
            <a:noFill/>
          </a:ln>
        </p:spPr>
      </p:pic>
      <p:sp>
        <p:nvSpPr>
          <p:cNvPr id="17" name="Rectangle 16">
            <a:extLst>
              <a:ext uri="{FF2B5EF4-FFF2-40B4-BE49-F238E27FC236}">
                <a16:creationId xmlns:a16="http://schemas.microsoft.com/office/drawing/2014/main" id="{949B97F2-E4DC-4BE7-B4E4-3F3202C4B2FE}"/>
              </a:ext>
            </a:extLst>
          </p:cNvPr>
          <p:cNvSpPr/>
          <p:nvPr/>
        </p:nvSpPr>
        <p:spPr>
          <a:xfrm>
            <a:off x="4194578" y="5219864"/>
            <a:ext cx="3929349" cy="55663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Google Shape;234;p10" descr="A group of people looking at the camera&#10;&#10;Description automatically generated">
            <a:extLst>
              <a:ext uri="{FF2B5EF4-FFF2-40B4-BE49-F238E27FC236}">
                <a16:creationId xmlns:a16="http://schemas.microsoft.com/office/drawing/2014/main" id="{BA7E8222-F64D-4390-8F6A-A6D418B9C3DA}"/>
              </a:ext>
            </a:extLst>
          </p:cNvPr>
          <p:cNvPicPr preferRelativeResize="0"/>
          <p:nvPr/>
        </p:nvPicPr>
        <p:blipFill rotWithShape="1">
          <a:blip r:embed="rId6">
            <a:alphaModFix/>
          </a:blip>
          <a:srcRect/>
          <a:stretch/>
        </p:blipFill>
        <p:spPr>
          <a:xfrm>
            <a:off x="3788852" y="-5347"/>
            <a:ext cx="4335075" cy="2890052"/>
          </a:xfrm>
          <a:prstGeom prst="rect">
            <a:avLst/>
          </a:prstGeom>
          <a:noFill/>
          <a:ln>
            <a:noFill/>
          </a:ln>
        </p:spPr>
      </p:pic>
      <p:sp>
        <p:nvSpPr>
          <p:cNvPr id="6" name="Rectangle 5">
            <a:extLst>
              <a:ext uri="{FF2B5EF4-FFF2-40B4-BE49-F238E27FC236}">
                <a16:creationId xmlns:a16="http://schemas.microsoft.com/office/drawing/2014/main" id="{F9F14CA5-8B8E-456D-8B11-83C4511BE992}"/>
              </a:ext>
            </a:extLst>
          </p:cNvPr>
          <p:cNvSpPr/>
          <p:nvPr/>
        </p:nvSpPr>
        <p:spPr>
          <a:xfrm>
            <a:off x="4194578" y="2328073"/>
            <a:ext cx="3929349" cy="55663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Google Shape;228;p10">
            <a:extLst>
              <a:ext uri="{FF2B5EF4-FFF2-40B4-BE49-F238E27FC236}">
                <a16:creationId xmlns:a16="http://schemas.microsoft.com/office/drawing/2014/main" id="{CD970EA3-9B4D-4FE6-9544-0D1CC3BF370E}"/>
              </a:ext>
            </a:extLst>
          </p:cNvPr>
          <p:cNvSpPr txBox="1"/>
          <p:nvPr/>
        </p:nvSpPr>
        <p:spPr>
          <a:xfrm>
            <a:off x="4710212" y="2406354"/>
            <a:ext cx="2898080"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chemeClr val="bg1"/>
                </a:solidFill>
                <a:latin typeface="Arial"/>
                <a:ea typeface="Arial"/>
                <a:cs typeface="Arial"/>
                <a:sym typeface="Arial"/>
              </a:rPr>
              <a:t>Social Vulnerability </a:t>
            </a:r>
            <a:endParaRPr dirty="0">
              <a:solidFill>
                <a:schemeClr val="bg1"/>
              </a:solidFill>
            </a:endParaRPr>
          </a:p>
        </p:txBody>
      </p:sp>
      <p:sp>
        <p:nvSpPr>
          <p:cNvPr id="44" name="Google Shape;229;p10">
            <a:extLst>
              <a:ext uri="{FF2B5EF4-FFF2-40B4-BE49-F238E27FC236}">
                <a16:creationId xmlns:a16="http://schemas.microsoft.com/office/drawing/2014/main" id="{17B09E54-F2E3-40FA-A54E-9B4D0BEB8996}"/>
              </a:ext>
            </a:extLst>
          </p:cNvPr>
          <p:cNvSpPr txBox="1"/>
          <p:nvPr/>
        </p:nvSpPr>
        <p:spPr>
          <a:xfrm>
            <a:off x="4574343" y="5275739"/>
            <a:ext cx="3168948"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chemeClr val="bg1"/>
                </a:solidFill>
                <a:latin typeface="Arial"/>
                <a:ea typeface="Arial"/>
                <a:cs typeface="Arial"/>
                <a:sym typeface="Arial"/>
              </a:rPr>
              <a:t>Economic  Vulnerability </a:t>
            </a:r>
            <a:endParaRPr dirty="0">
              <a:solidFill>
                <a:schemeClr val="bg1"/>
              </a:solidFill>
            </a:endParaRPr>
          </a:p>
        </p:txBody>
      </p:sp>
      <p:sp>
        <p:nvSpPr>
          <p:cNvPr id="45" name="Google Shape;230;p10">
            <a:extLst>
              <a:ext uri="{FF2B5EF4-FFF2-40B4-BE49-F238E27FC236}">
                <a16:creationId xmlns:a16="http://schemas.microsoft.com/office/drawing/2014/main" id="{4B835D94-06B4-430C-843E-469440A99462}"/>
              </a:ext>
            </a:extLst>
          </p:cNvPr>
          <p:cNvSpPr txBox="1"/>
          <p:nvPr/>
        </p:nvSpPr>
        <p:spPr>
          <a:xfrm>
            <a:off x="8592025" y="5280997"/>
            <a:ext cx="3288323"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chemeClr val="bg1"/>
                </a:solidFill>
                <a:latin typeface="Arial"/>
                <a:ea typeface="Arial"/>
                <a:cs typeface="Arial"/>
                <a:sym typeface="Arial"/>
              </a:rPr>
              <a:t>Physical  Vulnerability </a:t>
            </a:r>
            <a:endParaRPr dirty="0">
              <a:solidFill>
                <a:schemeClr val="bg1"/>
              </a:solidFill>
            </a:endParaRPr>
          </a:p>
        </p:txBody>
      </p:sp>
      <p:sp>
        <p:nvSpPr>
          <p:cNvPr id="46" name="Google Shape;231;p10">
            <a:extLst>
              <a:ext uri="{FF2B5EF4-FFF2-40B4-BE49-F238E27FC236}">
                <a16:creationId xmlns:a16="http://schemas.microsoft.com/office/drawing/2014/main" id="{B335DFF3-A0CD-4357-9C86-1CBCF728FD02}"/>
              </a:ext>
            </a:extLst>
          </p:cNvPr>
          <p:cNvSpPr txBox="1"/>
          <p:nvPr/>
        </p:nvSpPr>
        <p:spPr>
          <a:xfrm>
            <a:off x="8328144" y="2406354"/>
            <a:ext cx="3658769"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chemeClr val="bg1"/>
                </a:solidFill>
                <a:latin typeface="Arial"/>
                <a:ea typeface="Arial"/>
                <a:cs typeface="Arial"/>
                <a:sym typeface="Arial"/>
              </a:rPr>
              <a:t>Environmental  Vulnerability </a:t>
            </a:r>
            <a:endParaRPr dirty="0">
              <a:solidFill>
                <a:schemeClr val="bg1"/>
              </a:solidFill>
            </a:endParaRPr>
          </a:p>
        </p:txBody>
      </p:sp>
      <p:sp>
        <p:nvSpPr>
          <p:cNvPr id="52" name="Google Shape;203;p9">
            <a:extLst>
              <a:ext uri="{FF2B5EF4-FFF2-40B4-BE49-F238E27FC236}">
                <a16:creationId xmlns:a16="http://schemas.microsoft.com/office/drawing/2014/main" id="{156A41B7-44D2-49DE-A59B-71A8F043C190}"/>
              </a:ext>
            </a:extLst>
          </p:cNvPr>
          <p:cNvSpPr/>
          <p:nvPr/>
        </p:nvSpPr>
        <p:spPr>
          <a:xfrm>
            <a:off x="-16474" y="-5347"/>
            <a:ext cx="4211052" cy="5781843"/>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 name="Google Shape;176;p6">
            <a:extLst>
              <a:ext uri="{FF2B5EF4-FFF2-40B4-BE49-F238E27FC236}">
                <a16:creationId xmlns:a16="http://schemas.microsoft.com/office/drawing/2014/main" id="{CC86078D-4ABC-49BD-9EEC-9B9C8E829841}"/>
              </a:ext>
            </a:extLst>
          </p:cNvPr>
          <p:cNvSpPr txBox="1">
            <a:spLocks/>
          </p:cNvSpPr>
          <p:nvPr/>
        </p:nvSpPr>
        <p:spPr>
          <a:xfrm>
            <a:off x="623392" y="2222792"/>
            <a:ext cx="3309979" cy="13255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4400"/>
              <a:buFont typeface="Arial"/>
              <a:buNone/>
            </a:pPr>
            <a:r>
              <a:rPr lang="en-US" sz="3600" b="1" dirty="0">
                <a:solidFill>
                  <a:schemeClr val="lt1"/>
                </a:solidFill>
                <a:latin typeface="Arial"/>
                <a:ea typeface="Arial"/>
                <a:cs typeface="Arial"/>
                <a:sym typeface="Arial"/>
              </a:rPr>
              <a:t>Types of Vulnerability</a:t>
            </a:r>
            <a:endParaRPr lang="en-US" sz="3600" dirty="0"/>
          </a:p>
        </p:txBody>
      </p:sp>
      <p:grpSp>
        <p:nvGrpSpPr>
          <p:cNvPr id="26" name="Group 25">
            <a:extLst>
              <a:ext uri="{FF2B5EF4-FFF2-40B4-BE49-F238E27FC236}">
                <a16:creationId xmlns:a16="http://schemas.microsoft.com/office/drawing/2014/main" id="{67A585A5-6597-4E27-B993-7185FEF6315B}"/>
              </a:ext>
            </a:extLst>
          </p:cNvPr>
          <p:cNvGrpSpPr/>
          <p:nvPr/>
        </p:nvGrpSpPr>
        <p:grpSpPr>
          <a:xfrm>
            <a:off x="-166129" y="5716530"/>
            <a:ext cx="4251846" cy="1132259"/>
            <a:chOff x="-3942" y="5736777"/>
            <a:chExt cx="4251846" cy="1132259"/>
          </a:xfrm>
        </p:grpSpPr>
        <p:grpSp>
          <p:nvGrpSpPr>
            <p:cNvPr id="27" name="Group 26">
              <a:extLst>
                <a:ext uri="{FF2B5EF4-FFF2-40B4-BE49-F238E27FC236}">
                  <a16:creationId xmlns:a16="http://schemas.microsoft.com/office/drawing/2014/main" id="{779ED23C-69E7-404A-89AF-D3A8503A48A7}"/>
                </a:ext>
              </a:extLst>
            </p:cNvPr>
            <p:cNvGrpSpPr/>
            <p:nvPr/>
          </p:nvGrpSpPr>
          <p:grpSpPr>
            <a:xfrm>
              <a:off x="-3942" y="5736777"/>
              <a:ext cx="4251846" cy="1132259"/>
              <a:chOff x="-3942" y="5736777"/>
              <a:chExt cx="4251846" cy="1132259"/>
            </a:xfrm>
          </p:grpSpPr>
          <p:pic>
            <p:nvPicPr>
              <p:cNvPr id="29" name="Picture 28" descr="Logo&#10;&#10;Description automatically generated">
                <a:extLst>
                  <a:ext uri="{FF2B5EF4-FFF2-40B4-BE49-F238E27FC236}">
                    <a16:creationId xmlns:a16="http://schemas.microsoft.com/office/drawing/2014/main" id="{E8A3609D-E249-4903-A96B-34826909DE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30" name="Picture 29" descr="Logo&#10;&#10;Description automatically generated">
                <a:extLst>
                  <a:ext uri="{FF2B5EF4-FFF2-40B4-BE49-F238E27FC236}">
                    <a16:creationId xmlns:a16="http://schemas.microsoft.com/office/drawing/2014/main" id="{DE83FFD7-C304-40EA-8843-FBD9268638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28" name="Straight Connector 27">
              <a:extLst>
                <a:ext uri="{FF2B5EF4-FFF2-40B4-BE49-F238E27FC236}">
                  <a16:creationId xmlns:a16="http://schemas.microsoft.com/office/drawing/2014/main" id="{4028B01A-AAA0-4599-B62C-93D19C2767EF}"/>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757144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03;p9">
            <a:extLst>
              <a:ext uri="{FF2B5EF4-FFF2-40B4-BE49-F238E27FC236}">
                <a16:creationId xmlns:a16="http://schemas.microsoft.com/office/drawing/2014/main" id="{897E0694-4BA7-4870-AED4-F94CAE705B27}"/>
              </a:ext>
            </a:extLst>
          </p:cNvPr>
          <p:cNvSpPr/>
          <p:nvPr/>
        </p:nvSpPr>
        <p:spPr>
          <a:xfrm>
            <a:off x="-16474" y="-5347"/>
            <a:ext cx="4211052" cy="5781843"/>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6" name="Google Shape;176;p6">
            <a:extLst>
              <a:ext uri="{FF2B5EF4-FFF2-40B4-BE49-F238E27FC236}">
                <a16:creationId xmlns:a16="http://schemas.microsoft.com/office/drawing/2014/main" id="{130A93FD-9952-4E4C-BAE4-40FC352120A0}"/>
              </a:ext>
            </a:extLst>
          </p:cNvPr>
          <p:cNvSpPr txBox="1">
            <a:spLocks/>
          </p:cNvSpPr>
          <p:nvPr/>
        </p:nvSpPr>
        <p:spPr>
          <a:xfrm>
            <a:off x="623392" y="1876576"/>
            <a:ext cx="3309979" cy="13255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4400"/>
              <a:buFont typeface="Arial"/>
              <a:buNone/>
            </a:pPr>
            <a:r>
              <a:rPr lang="en-US" sz="3600" b="1" dirty="0">
                <a:solidFill>
                  <a:schemeClr val="lt1"/>
                </a:solidFill>
                <a:latin typeface="Arial"/>
                <a:ea typeface="Arial"/>
                <a:cs typeface="Arial"/>
                <a:sym typeface="Arial"/>
              </a:rPr>
              <a:t>The Science </a:t>
            </a:r>
          </a:p>
          <a:p>
            <a:pPr>
              <a:buClr>
                <a:schemeClr val="lt1"/>
              </a:buClr>
              <a:buSzPts val="4400"/>
              <a:buFont typeface="Arial"/>
              <a:buNone/>
            </a:pPr>
            <a:r>
              <a:rPr lang="en-US" sz="3600" b="1" dirty="0">
                <a:solidFill>
                  <a:schemeClr val="lt1"/>
                </a:solidFill>
                <a:latin typeface="Arial"/>
                <a:cs typeface="Arial"/>
                <a:sym typeface="Arial"/>
              </a:rPr>
              <a:t>Of Risk</a:t>
            </a:r>
            <a:endParaRPr lang="en-US" sz="3600" dirty="0"/>
          </a:p>
        </p:txBody>
      </p:sp>
      <p:sp>
        <p:nvSpPr>
          <p:cNvPr id="8" name="TextBox 7">
            <a:extLst>
              <a:ext uri="{FF2B5EF4-FFF2-40B4-BE49-F238E27FC236}">
                <a16:creationId xmlns:a16="http://schemas.microsoft.com/office/drawing/2014/main" id="{F96571C5-79BA-41D5-A20D-5FBA12900EB5}"/>
              </a:ext>
            </a:extLst>
          </p:cNvPr>
          <p:cNvSpPr txBox="1"/>
          <p:nvPr/>
        </p:nvSpPr>
        <p:spPr>
          <a:xfrm>
            <a:off x="623392" y="3209174"/>
            <a:ext cx="3059608" cy="1325563"/>
          </a:xfrm>
          <a:prstGeom prst="rect">
            <a:avLst/>
          </a:prstGeom>
          <a:noFill/>
        </p:spPr>
        <p:txBody>
          <a:bodyPr wrap="square">
            <a:noAutofit/>
          </a:bodyPr>
          <a:lstStyle/>
          <a:p>
            <a:pPr marL="0" marR="0" lvl="0" indent="0" algn="l" rtl="0">
              <a:spcBef>
                <a:spcPts val="0"/>
              </a:spcBef>
              <a:spcAft>
                <a:spcPts val="0"/>
              </a:spcAft>
              <a:buNone/>
            </a:pPr>
            <a:r>
              <a:rPr lang="en-US" sz="2000" dirty="0">
                <a:solidFill>
                  <a:schemeClr val="bg1"/>
                </a:solidFill>
                <a:latin typeface="Arial"/>
                <a:ea typeface="Arial"/>
                <a:cs typeface="Arial"/>
                <a:sym typeface="Arial"/>
              </a:rPr>
              <a:t>The </a:t>
            </a:r>
            <a:r>
              <a:rPr lang="en-US" sz="2000" b="1" dirty="0">
                <a:solidFill>
                  <a:schemeClr val="bg1"/>
                </a:solidFill>
                <a:latin typeface="Arial"/>
                <a:ea typeface="Arial"/>
                <a:cs typeface="Arial"/>
                <a:sym typeface="Arial"/>
              </a:rPr>
              <a:t>probability/chance </a:t>
            </a:r>
            <a:r>
              <a:rPr lang="en-US" sz="2000" dirty="0">
                <a:solidFill>
                  <a:schemeClr val="bg1"/>
                </a:solidFill>
                <a:latin typeface="Arial"/>
                <a:ea typeface="Arial"/>
                <a:cs typeface="Arial"/>
                <a:sym typeface="Arial"/>
              </a:rPr>
              <a:t>of harmful consequences or expected losses</a:t>
            </a:r>
            <a:r>
              <a:rPr lang="en-US" sz="2000" i="1" dirty="0">
                <a:solidFill>
                  <a:schemeClr val="bg1"/>
                </a:solidFill>
                <a:latin typeface="Arial"/>
                <a:ea typeface="Arial"/>
                <a:cs typeface="Arial"/>
                <a:sym typeface="Arial"/>
              </a:rPr>
              <a:t>. </a:t>
            </a:r>
            <a:endParaRPr lang="en-US" sz="2000" dirty="0">
              <a:solidFill>
                <a:schemeClr val="bg1"/>
              </a:solidFill>
              <a:latin typeface="Arial"/>
              <a:ea typeface="Arial"/>
              <a:cs typeface="Arial"/>
              <a:sym typeface="Arial"/>
            </a:endParaRPr>
          </a:p>
        </p:txBody>
      </p:sp>
      <p:sp>
        <p:nvSpPr>
          <p:cNvPr id="9" name="Google Shape;249;p11">
            <a:extLst>
              <a:ext uri="{FF2B5EF4-FFF2-40B4-BE49-F238E27FC236}">
                <a16:creationId xmlns:a16="http://schemas.microsoft.com/office/drawing/2014/main" id="{7807912C-BBA0-4494-816B-88CC3A8F1F4E}"/>
              </a:ext>
            </a:extLst>
          </p:cNvPr>
          <p:cNvSpPr txBox="1">
            <a:spLocks/>
          </p:cNvSpPr>
          <p:nvPr/>
        </p:nvSpPr>
        <p:spPr>
          <a:xfrm>
            <a:off x="4573237" y="2539357"/>
            <a:ext cx="7191069" cy="1296144"/>
          </a:xfrm>
          <a:prstGeom prst="rect">
            <a:avLst/>
          </a:prstGeom>
          <a:noFill/>
          <a:ln>
            <a:noFill/>
          </a:ln>
        </p:spPr>
        <p:txBody>
          <a:bodyPr spcFirstLastPara="1" wrap="square" lIns="91425" tIns="45700" rIns="91425" bIns="4570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20000"/>
              </a:lnSpc>
              <a:spcBef>
                <a:spcPts val="0"/>
              </a:spcBef>
              <a:buClr>
                <a:srgbClr val="FF0000"/>
              </a:buClr>
              <a:buSzPts val="2800"/>
              <a:buFont typeface="Arial" panose="020B0604020202020204" pitchFamily="34" charset="0"/>
              <a:buNone/>
            </a:pPr>
            <a:r>
              <a:rPr lang="en-US" b="1" i="1" dirty="0">
                <a:latin typeface="Arial"/>
                <a:ea typeface="Arial"/>
                <a:cs typeface="Arial"/>
                <a:sym typeface="Arial"/>
              </a:rPr>
              <a:t>Risk = Hazard * Exposure *Vulnerability</a:t>
            </a:r>
            <a:endParaRPr lang="en-US" dirty="0"/>
          </a:p>
          <a:p>
            <a:pPr indent="0">
              <a:lnSpc>
                <a:spcPct val="120000"/>
              </a:lnSpc>
              <a:buClr>
                <a:srgbClr val="FF0000"/>
              </a:buClr>
              <a:buSzPts val="2800"/>
              <a:buFont typeface="Arial" panose="020B0604020202020204" pitchFamily="34" charset="0"/>
              <a:buNone/>
            </a:pPr>
            <a:r>
              <a:rPr lang="en-US" b="1" i="1" dirty="0">
                <a:latin typeface="Arial"/>
                <a:ea typeface="Arial"/>
                <a:cs typeface="Arial"/>
                <a:sym typeface="Arial"/>
              </a:rPr>
              <a:t>		</a:t>
            </a:r>
            <a:r>
              <a:rPr lang="en-US" b="1" dirty="0">
                <a:latin typeface="Arial"/>
                <a:ea typeface="Arial"/>
                <a:cs typeface="Arial"/>
                <a:sym typeface="Arial"/>
              </a:rPr>
              <a:t>Capacity to Cope</a:t>
            </a:r>
            <a:endParaRPr lang="en-US" dirty="0"/>
          </a:p>
          <a:p>
            <a:pPr indent="0">
              <a:lnSpc>
                <a:spcPct val="120000"/>
              </a:lnSpc>
              <a:buClr>
                <a:schemeClr val="dk1"/>
              </a:buClr>
              <a:buSzPts val="3200"/>
              <a:buFont typeface="Arial" panose="020B0604020202020204" pitchFamily="34" charset="0"/>
              <a:buNone/>
            </a:pPr>
            <a:endParaRPr lang="en-US" sz="3200" dirty="0">
              <a:latin typeface="Arial"/>
              <a:ea typeface="Arial"/>
              <a:cs typeface="Arial"/>
              <a:sym typeface="Arial"/>
            </a:endParaRPr>
          </a:p>
          <a:p>
            <a:pPr indent="0">
              <a:lnSpc>
                <a:spcPct val="120000"/>
              </a:lnSpc>
              <a:buClr>
                <a:schemeClr val="dk1"/>
              </a:buClr>
              <a:buSzPts val="2800"/>
              <a:buFont typeface="Arial" panose="020B0604020202020204" pitchFamily="34" charset="0"/>
              <a:buNone/>
            </a:pPr>
            <a:endParaRPr lang="en-US" dirty="0">
              <a:latin typeface="Arial"/>
              <a:ea typeface="Arial"/>
              <a:cs typeface="Arial"/>
              <a:sym typeface="Arial"/>
            </a:endParaRPr>
          </a:p>
        </p:txBody>
      </p:sp>
      <p:cxnSp>
        <p:nvCxnSpPr>
          <p:cNvPr id="10" name="Straight Connector 9">
            <a:extLst>
              <a:ext uri="{FF2B5EF4-FFF2-40B4-BE49-F238E27FC236}">
                <a16:creationId xmlns:a16="http://schemas.microsoft.com/office/drawing/2014/main" id="{EA305B1A-4195-409C-A320-59B973818537}"/>
              </a:ext>
            </a:extLst>
          </p:cNvPr>
          <p:cNvCxnSpPr/>
          <p:nvPr/>
        </p:nvCxnSpPr>
        <p:spPr>
          <a:xfrm>
            <a:off x="4877986" y="3158597"/>
            <a:ext cx="6734164"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D46B50F-1CFF-4AEC-8C9C-45072B772465}"/>
              </a:ext>
            </a:extLst>
          </p:cNvPr>
          <p:cNvGrpSpPr/>
          <p:nvPr/>
        </p:nvGrpSpPr>
        <p:grpSpPr>
          <a:xfrm>
            <a:off x="-166129" y="5716530"/>
            <a:ext cx="4251846" cy="1132259"/>
            <a:chOff x="-3942" y="5736777"/>
            <a:chExt cx="4251846" cy="1132259"/>
          </a:xfrm>
        </p:grpSpPr>
        <p:grpSp>
          <p:nvGrpSpPr>
            <p:cNvPr id="18" name="Group 17">
              <a:extLst>
                <a:ext uri="{FF2B5EF4-FFF2-40B4-BE49-F238E27FC236}">
                  <a16:creationId xmlns:a16="http://schemas.microsoft.com/office/drawing/2014/main" id="{897D7BFE-5358-4EBC-B25D-B2CDFBB217D8}"/>
                </a:ext>
              </a:extLst>
            </p:cNvPr>
            <p:cNvGrpSpPr/>
            <p:nvPr/>
          </p:nvGrpSpPr>
          <p:grpSpPr>
            <a:xfrm>
              <a:off x="-3942" y="5736777"/>
              <a:ext cx="4251846" cy="1132259"/>
              <a:chOff x="-3942" y="5736777"/>
              <a:chExt cx="4251846" cy="1132259"/>
            </a:xfrm>
          </p:grpSpPr>
          <p:pic>
            <p:nvPicPr>
              <p:cNvPr id="20" name="Picture 19" descr="Logo&#10;&#10;Description automatically generated">
                <a:extLst>
                  <a:ext uri="{FF2B5EF4-FFF2-40B4-BE49-F238E27FC236}">
                    <a16:creationId xmlns:a16="http://schemas.microsoft.com/office/drawing/2014/main" id="{8D986C13-E040-4BDA-951C-CB30FF868C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1" name="Picture 20" descr="Logo&#10;&#10;Description automatically generated">
                <a:extLst>
                  <a:ext uri="{FF2B5EF4-FFF2-40B4-BE49-F238E27FC236}">
                    <a16:creationId xmlns:a16="http://schemas.microsoft.com/office/drawing/2014/main" id="{005573AC-0F8B-4D60-8599-EF6544A30B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9" name="Straight Connector 18">
              <a:extLst>
                <a:ext uri="{FF2B5EF4-FFF2-40B4-BE49-F238E27FC236}">
                  <a16:creationId xmlns:a16="http://schemas.microsoft.com/office/drawing/2014/main" id="{BBBB4B91-616E-47BE-90BF-515579D7C42B}"/>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3376500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03;p9">
            <a:extLst>
              <a:ext uri="{FF2B5EF4-FFF2-40B4-BE49-F238E27FC236}">
                <a16:creationId xmlns:a16="http://schemas.microsoft.com/office/drawing/2014/main" id="{E0B03355-75EC-4157-AB73-83477103F4A4}"/>
              </a:ext>
            </a:extLst>
          </p:cNvPr>
          <p:cNvSpPr/>
          <p:nvPr/>
        </p:nvSpPr>
        <p:spPr>
          <a:xfrm>
            <a:off x="-16474" y="-5347"/>
            <a:ext cx="4211052" cy="5781843"/>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6" name="Google Shape;176;p6">
            <a:extLst>
              <a:ext uri="{FF2B5EF4-FFF2-40B4-BE49-F238E27FC236}">
                <a16:creationId xmlns:a16="http://schemas.microsoft.com/office/drawing/2014/main" id="{78ACAF79-B5B4-452A-97B1-9F2B8D800066}"/>
              </a:ext>
            </a:extLst>
          </p:cNvPr>
          <p:cNvSpPr txBox="1">
            <a:spLocks/>
          </p:cNvSpPr>
          <p:nvPr/>
        </p:nvSpPr>
        <p:spPr>
          <a:xfrm>
            <a:off x="623392" y="2222792"/>
            <a:ext cx="3309979" cy="13255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4400"/>
              <a:buFont typeface="Arial"/>
              <a:buNone/>
            </a:pPr>
            <a:r>
              <a:rPr lang="en-US" sz="3600" b="1" dirty="0">
                <a:solidFill>
                  <a:schemeClr val="lt1"/>
                </a:solidFill>
                <a:latin typeface="Arial"/>
                <a:cs typeface="Arial"/>
                <a:sym typeface="Arial"/>
              </a:rPr>
              <a:t>Risk: </a:t>
            </a:r>
          </a:p>
          <a:p>
            <a:pPr>
              <a:buClr>
                <a:schemeClr val="lt1"/>
              </a:buClr>
              <a:buSzPts val="4400"/>
              <a:buFont typeface="Arial"/>
              <a:buNone/>
            </a:pPr>
            <a:r>
              <a:rPr lang="en-US" sz="3600" b="1" dirty="0">
                <a:solidFill>
                  <a:schemeClr val="lt1"/>
                </a:solidFill>
                <a:latin typeface="Arial"/>
                <a:cs typeface="Arial"/>
                <a:sym typeface="Arial"/>
              </a:rPr>
              <a:t>The Choices/ Options</a:t>
            </a:r>
            <a:endParaRPr lang="en-US" sz="3600" dirty="0"/>
          </a:p>
        </p:txBody>
      </p:sp>
      <p:pic>
        <p:nvPicPr>
          <p:cNvPr id="9" name="Picture 8">
            <a:extLst>
              <a:ext uri="{FF2B5EF4-FFF2-40B4-BE49-F238E27FC236}">
                <a16:creationId xmlns:a16="http://schemas.microsoft.com/office/drawing/2014/main" id="{414F5BBD-0F77-4449-AD7C-504E36C2FDA7}"/>
              </a:ext>
            </a:extLst>
          </p:cNvPr>
          <p:cNvPicPr>
            <a:picLocks noChangeAspect="1"/>
          </p:cNvPicPr>
          <p:nvPr/>
        </p:nvPicPr>
        <p:blipFill>
          <a:blip r:embed="rId3"/>
          <a:stretch>
            <a:fillRect/>
          </a:stretch>
        </p:blipFill>
        <p:spPr>
          <a:xfrm>
            <a:off x="6883049" y="2298413"/>
            <a:ext cx="2751264" cy="1174320"/>
          </a:xfrm>
          <a:prstGeom prst="rect">
            <a:avLst/>
          </a:prstGeom>
        </p:spPr>
      </p:pic>
      <p:sp>
        <p:nvSpPr>
          <p:cNvPr id="11" name="Google Shape;176;p6">
            <a:extLst>
              <a:ext uri="{FF2B5EF4-FFF2-40B4-BE49-F238E27FC236}">
                <a16:creationId xmlns:a16="http://schemas.microsoft.com/office/drawing/2014/main" id="{01157547-E72B-4622-BD29-E7EC23C29110}"/>
              </a:ext>
            </a:extLst>
          </p:cNvPr>
          <p:cNvSpPr txBox="1">
            <a:spLocks/>
          </p:cNvSpPr>
          <p:nvPr/>
        </p:nvSpPr>
        <p:spPr>
          <a:xfrm>
            <a:off x="5238962" y="897230"/>
            <a:ext cx="2939838" cy="59774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4400"/>
              <a:buFont typeface="Arial"/>
              <a:buNone/>
            </a:pPr>
            <a:r>
              <a:rPr lang="en-US" sz="3600" b="1" dirty="0">
                <a:solidFill>
                  <a:schemeClr val="tx1"/>
                </a:solidFill>
                <a:latin typeface="Arial"/>
                <a:cs typeface="Arial"/>
                <a:sym typeface="Arial"/>
              </a:rPr>
              <a:t>Accept</a:t>
            </a:r>
            <a:r>
              <a:rPr lang="en-US" sz="3600" dirty="0">
                <a:solidFill>
                  <a:srgbClr val="7030A0"/>
                </a:solidFill>
                <a:latin typeface="Arial"/>
                <a:cs typeface="Arial"/>
                <a:sym typeface="Arial"/>
              </a:rPr>
              <a:t>-able</a:t>
            </a:r>
            <a:endParaRPr lang="en-US" sz="3600" dirty="0">
              <a:solidFill>
                <a:srgbClr val="7030A0"/>
              </a:solidFill>
            </a:endParaRPr>
          </a:p>
        </p:txBody>
      </p:sp>
      <p:sp>
        <p:nvSpPr>
          <p:cNvPr id="12" name="Google Shape;176;p6">
            <a:extLst>
              <a:ext uri="{FF2B5EF4-FFF2-40B4-BE49-F238E27FC236}">
                <a16:creationId xmlns:a16="http://schemas.microsoft.com/office/drawing/2014/main" id="{D44957AD-ABD0-4973-B699-F7F072FC686D}"/>
              </a:ext>
            </a:extLst>
          </p:cNvPr>
          <p:cNvSpPr txBox="1">
            <a:spLocks/>
          </p:cNvSpPr>
          <p:nvPr/>
        </p:nvSpPr>
        <p:spPr>
          <a:xfrm>
            <a:off x="7548222" y="3548355"/>
            <a:ext cx="1800441" cy="51471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chemeClr val="lt1"/>
              </a:buClr>
              <a:buSzPts val="4400"/>
              <a:buFont typeface="Arial"/>
              <a:buNone/>
            </a:pPr>
            <a:r>
              <a:rPr lang="en-US" sz="3600" b="1" dirty="0">
                <a:solidFill>
                  <a:srgbClr val="FF0000"/>
                </a:solidFill>
                <a:latin typeface="Arial"/>
                <a:cs typeface="Arial"/>
                <a:sym typeface="Arial"/>
              </a:rPr>
              <a:t>Risk</a:t>
            </a:r>
            <a:endParaRPr lang="en-US" sz="3600" dirty="0">
              <a:solidFill>
                <a:srgbClr val="FF0000"/>
              </a:solidFill>
            </a:endParaRPr>
          </a:p>
        </p:txBody>
      </p:sp>
      <p:sp>
        <p:nvSpPr>
          <p:cNvPr id="13" name="Google Shape;176;p6">
            <a:extLst>
              <a:ext uri="{FF2B5EF4-FFF2-40B4-BE49-F238E27FC236}">
                <a16:creationId xmlns:a16="http://schemas.microsoft.com/office/drawing/2014/main" id="{5AE0568E-DFD6-4F79-AD4E-3ADCA28F757E}"/>
              </a:ext>
            </a:extLst>
          </p:cNvPr>
          <p:cNvSpPr txBox="1">
            <a:spLocks/>
          </p:cNvSpPr>
          <p:nvPr/>
        </p:nvSpPr>
        <p:spPr>
          <a:xfrm>
            <a:off x="9416672" y="897229"/>
            <a:ext cx="1996119" cy="59774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chemeClr val="lt1"/>
              </a:buClr>
              <a:buSzPts val="4400"/>
              <a:buFont typeface="Arial"/>
              <a:buNone/>
            </a:pPr>
            <a:r>
              <a:rPr lang="en-US" sz="3600" b="1" dirty="0">
                <a:solidFill>
                  <a:schemeClr val="tx1"/>
                </a:solidFill>
                <a:latin typeface="Arial"/>
                <a:cs typeface="Arial"/>
                <a:sym typeface="Arial"/>
              </a:rPr>
              <a:t>Reduce</a:t>
            </a:r>
            <a:endParaRPr lang="en-US" sz="3600" dirty="0">
              <a:solidFill>
                <a:schemeClr val="tx1"/>
              </a:solidFill>
            </a:endParaRPr>
          </a:p>
        </p:txBody>
      </p:sp>
      <p:sp>
        <p:nvSpPr>
          <p:cNvPr id="14" name="Google Shape;176;p6">
            <a:extLst>
              <a:ext uri="{FF2B5EF4-FFF2-40B4-BE49-F238E27FC236}">
                <a16:creationId xmlns:a16="http://schemas.microsoft.com/office/drawing/2014/main" id="{1A966720-DE53-4BFC-AADA-E6A93054C7D6}"/>
              </a:ext>
            </a:extLst>
          </p:cNvPr>
          <p:cNvSpPr txBox="1">
            <a:spLocks/>
          </p:cNvSpPr>
          <p:nvPr/>
        </p:nvSpPr>
        <p:spPr>
          <a:xfrm>
            <a:off x="5232824" y="4552988"/>
            <a:ext cx="1495641" cy="51471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4400"/>
              <a:buFont typeface="Arial"/>
              <a:buNone/>
            </a:pPr>
            <a:r>
              <a:rPr lang="en-US" sz="3600" b="1" dirty="0">
                <a:solidFill>
                  <a:schemeClr val="tx1"/>
                </a:solidFill>
                <a:latin typeface="Arial"/>
                <a:cs typeface="Arial"/>
                <a:sym typeface="Arial"/>
              </a:rPr>
              <a:t>Avoid</a:t>
            </a:r>
            <a:endParaRPr lang="en-US" sz="3600" dirty="0">
              <a:solidFill>
                <a:schemeClr val="tx1"/>
              </a:solidFill>
            </a:endParaRPr>
          </a:p>
        </p:txBody>
      </p:sp>
      <p:sp>
        <p:nvSpPr>
          <p:cNvPr id="15" name="Google Shape;176;p6">
            <a:extLst>
              <a:ext uri="{FF2B5EF4-FFF2-40B4-BE49-F238E27FC236}">
                <a16:creationId xmlns:a16="http://schemas.microsoft.com/office/drawing/2014/main" id="{F8F2F190-A6B5-45F9-AFD8-869A055B9B01}"/>
              </a:ext>
            </a:extLst>
          </p:cNvPr>
          <p:cNvSpPr txBox="1">
            <a:spLocks/>
          </p:cNvSpPr>
          <p:nvPr/>
        </p:nvSpPr>
        <p:spPr>
          <a:xfrm>
            <a:off x="9348663" y="4552988"/>
            <a:ext cx="2132137" cy="51471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4400"/>
              <a:buFont typeface="Arial"/>
              <a:buNone/>
            </a:pPr>
            <a:r>
              <a:rPr lang="en-US" sz="3600" b="1" dirty="0">
                <a:solidFill>
                  <a:schemeClr val="tx1"/>
                </a:solidFill>
                <a:latin typeface="Arial"/>
                <a:cs typeface="Arial"/>
                <a:sym typeface="Arial"/>
              </a:rPr>
              <a:t>Transfer</a:t>
            </a:r>
            <a:endParaRPr lang="en-US" sz="3600" dirty="0">
              <a:solidFill>
                <a:schemeClr val="tx1"/>
              </a:solidFill>
            </a:endParaRPr>
          </a:p>
        </p:txBody>
      </p:sp>
      <p:sp>
        <p:nvSpPr>
          <p:cNvPr id="16" name="Google Shape;176;p6">
            <a:extLst>
              <a:ext uri="{FF2B5EF4-FFF2-40B4-BE49-F238E27FC236}">
                <a16:creationId xmlns:a16="http://schemas.microsoft.com/office/drawing/2014/main" id="{03285377-C21C-4D3E-82F9-7B9E23D9BDC0}"/>
              </a:ext>
            </a:extLst>
          </p:cNvPr>
          <p:cNvSpPr txBox="1">
            <a:spLocks/>
          </p:cNvSpPr>
          <p:nvPr/>
        </p:nvSpPr>
        <p:spPr>
          <a:xfrm>
            <a:off x="9416672" y="1579402"/>
            <a:ext cx="1996119" cy="59774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chemeClr val="lt1"/>
              </a:buClr>
              <a:buSzPts val="4400"/>
              <a:buFont typeface="Arial"/>
              <a:buNone/>
            </a:pPr>
            <a:r>
              <a:rPr lang="en-US" sz="2000" dirty="0">
                <a:solidFill>
                  <a:srgbClr val="7030A0"/>
                </a:solidFill>
                <a:latin typeface="Arial"/>
                <a:cs typeface="Arial"/>
                <a:sym typeface="Arial"/>
              </a:rPr>
              <a:t>Mitigate</a:t>
            </a:r>
            <a:endParaRPr lang="en-US" sz="2000" dirty="0">
              <a:solidFill>
                <a:srgbClr val="7030A0"/>
              </a:solidFill>
            </a:endParaRPr>
          </a:p>
        </p:txBody>
      </p:sp>
      <p:sp>
        <p:nvSpPr>
          <p:cNvPr id="17" name="Google Shape;176;p6">
            <a:extLst>
              <a:ext uri="{FF2B5EF4-FFF2-40B4-BE49-F238E27FC236}">
                <a16:creationId xmlns:a16="http://schemas.microsoft.com/office/drawing/2014/main" id="{33CCC922-1001-4D1B-BD21-7A7648A38D07}"/>
              </a:ext>
            </a:extLst>
          </p:cNvPr>
          <p:cNvSpPr txBox="1">
            <a:spLocks/>
          </p:cNvSpPr>
          <p:nvPr/>
        </p:nvSpPr>
        <p:spPr>
          <a:xfrm>
            <a:off x="9416672" y="5084602"/>
            <a:ext cx="1996119" cy="59774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chemeClr val="lt1"/>
              </a:buClr>
              <a:buSzPts val="4400"/>
              <a:buFont typeface="Arial"/>
              <a:buNone/>
            </a:pPr>
            <a:r>
              <a:rPr lang="en-US" sz="2000" dirty="0">
                <a:solidFill>
                  <a:srgbClr val="7030A0"/>
                </a:solidFill>
                <a:latin typeface="Arial"/>
                <a:cs typeface="Arial"/>
                <a:sym typeface="Arial"/>
              </a:rPr>
              <a:t>Insurance</a:t>
            </a:r>
            <a:endParaRPr lang="en-US" sz="2000" dirty="0">
              <a:solidFill>
                <a:srgbClr val="7030A0"/>
              </a:solidFill>
            </a:endParaRPr>
          </a:p>
        </p:txBody>
      </p:sp>
      <p:sp>
        <p:nvSpPr>
          <p:cNvPr id="18" name="Google Shape;176;p6">
            <a:extLst>
              <a:ext uri="{FF2B5EF4-FFF2-40B4-BE49-F238E27FC236}">
                <a16:creationId xmlns:a16="http://schemas.microsoft.com/office/drawing/2014/main" id="{E6C3ACEF-CF0C-4FC9-9776-6FF977D69433}"/>
              </a:ext>
            </a:extLst>
          </p:cNvPr>
          <p:cNvSpPr txBox="1">
            <a:spLocks/>
          </p:cNvSpPr>
          <p:nvPr/>
        </p:nvSpPr>
        <p:spPr>
          <a:xfrm>
            <a:off x="4982584" y="5084602"/>
            <a:ext cx="1996119" cy="59774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chemeClr val="lt1"/>
              </a:buClr>
              <a:buSzPts val="4400"/>
              <a:buFont typeface="Arial"/>
              <a:buNone/>
            </a:pPr>
            <a:r>
              <a:rPr lang="en-US" sz="2000" dirty="0">
                <a:solidFill>
                  <a:srgbClr val="7030A0"/>
                </a:solidFill>
                <a:latin typeface="Arial"/>
                <a:cs typeface="Arial"/>
                <a:sym typeface="Arial"/>
              </a:rPr>
              <a:t>Re-locate</a:t>
            </a:r>
          </a:p>
          <a:p>
            <a:pPr algn="ctr">
              <a:buClr>
                <a:schemeClr val="lt1"/>
              </a:buClr>
              <a:buSzPts val="4400"/>
              <a:buFont typeface="Arial"/>
              <a:buNone/>
            </a:pPr>
            <a:r>
              <a:rPr lang="en-US" sz="1400" dirty="0">
                <a:solidFill>
                  <a:srgbClr val="7030A0"/>
                </a:solidFill>
                <a:latin typeface="Arial"/>
                <a:cs typeface="Arial"/>
                <a:sym typeface="Arial"/>
              </a:rPr>
              <a:t>Don’t go there</a:t>
            </a:r>
            <a:endParaRPr lang="en-US" sz="1400" dirty="0">
              <a:solidFill>
                <a:srgbClr val="7030A0"/>
              </a:solidFill>
            </a:endParaRPr>
          </a:p>
        </p:txBody>
      </p:sp>
      <p:grpSp>
        <p:nvGrpSpPr>
          <p:cNvPr id="25" name="Group 24">
            <a:extLst>
              <a:ext uri="{FF2B5EF4-FFF2-40B4-BE49-F238E27FC236}">
                <a16:creationId xmlns:a16="http://schemas.microsoft.com/office/drawing/2014/main" id="{22BDE1F8-78F6-4B1C-A587-0890A4C6C4CD}"/>
              </a:ext>
            </a:extLst>
          </p:cNvPr>
          <p:cNvGrpSpPr/>
          <p:nvPr/>
        </p:nvGrpSpPr>
        <p:grpSpPr>
          <a:xfrm>
            <a:off x="-166129" y="5716530"/>
            <a:ext cx="4251846" cy="1132259"/>
            <a:chOff x="-3942" y="5736777"/>
            <a:chExt cx="4251846" cy="1132259"/>
          </a:xfrm>
        </p:grpSpPr>
        <p:grpSp>
          <p:nvGrpSpPr>
            <p:cNvPr id="26" name="Group 25">
              <a:extLst>
                <a:ext uri="{FF2B5EF4-FFF2-40B4-BE49-F238E27FC236}">
                  <a16:creationId xmlns:a16="http://schemas.microsoft.com/office/drawing/2014/main" id="{CDBB6882-7DB2-4B1A-97BD-A8EF40247E0A}"/>
                </a:ext>
              </a:extLst>
            </p:cNvPr>
            <p:cNvGrpSpPr/>
            <p:nvPr/>
          </p:nvGrpSpPr>
          <p:grpSpPr>
            <a:xfrm>
              <a:off x="-3942" y="5736777"/>
              <a:ext cx="4251846" cy="1132259"/>
              <a:chOff x="-3942" y="5736777"/>
              <a:chExt cx="4251846" cy="1132259"/>
            </a:xfrm>
          </p:grpSpPr>
          <p:pic>
            <p:nvPicPr>
              <p:cNvPr id="28" name="Picture 27" descr="Logo&#10;&#10;Description automatically generated">
                <a:extLst>
                  <a:ext uri="{FF2B5EF4-FFF2-40B4-BE49-F238E27FC236}">
                    <a16:creationId xmlns:a16="http://schemas.microsoft.com/office/drawing/2014/main" id="{C28C8E40-D055-4C3C-982A-CBCEC8C3DE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9" name="Picture 28" descr="Logo&#10;&#10;Description automatically generated">
                <a:extLst>
                  <a:ext uri="{FF2B5EF4-FFF2-40B4-BE49-F238E27FC236}">
                    <a16:creationId xmlns:a16="http://schemas.microsoft.com/office/drawing/2014/main" id="{09CDBEFF-C261-4F88-B20C-48327BDD33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27" name="Straight Connector 26">
              <a:extLst>
                <a:ext uri="{FF2B5EF4-FFF2-40B4-BE49-F238E27FC236}">
                  <a16:creationId xmlns:a16="http://schemas.microsoft.com/office/drawing/2014/main" id="{697DB7C1-F6EB-457E-B4A3-88B4BED3658A}"/>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8601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76;p13">
            <a:extLst>
              <a:ext uri="{FF2B5EF4-FFF2-40B4-BE49-F238E27FC236}">
                <a16:creationId xmlns:a16="http://schemas.microsoft.com/office/drawing/2014/main" id="{F7EF3B62-F1C7-4B2E-A90D-8A4419A157B0}"/>
              </a:ext>
            </a:extLst>
          </p:cNvPr>
          <p:cNvSpPr/>
          <p:nvPr/>
        </p:nvSpPr>
        <p:spPr>
          <a:xfrm>
            <a:off x="-16474" y="-5347"/>
            <a:ext cx="4211052" cy="5781843"/>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Google Shape;280;p13">
            <a:extLst>
              <a:ext uri="{FF2B5EF4-FFF2-40B4-BE49-F238E27FC236}">
                <a16:creationId xmlns:a16="http://schemas.microsoft.com/office/drawing/2014/main" id="{6190BA63-C5FE-475C-9F3A-DA3876D69F31}"/>
              </a:ext>
            </a:extLst>
          </p:cNvPr>
          <p:cNvSpPr txBox="1">
            <a:spLocks/>
          </p:cNvSpPr>
          <p:nvPr/>
        </p:nvSpPr>
        <p:spPr>
          <a:xfrm>
            <a:off x="1107206" y="2222792"/>
            <a:ext cx="1963691" cy="1325563"/>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ea typeface="Arial"/>
                <a:cs typeface="Arial"/>
                <a:sym typeface="Arial"/>
              </a:rPr>
              <a:t>The Hazards</a:t>
            </a:r>
          </a:p>
        </p:txBody>
      </p:sp>
      <p:pic>
        <p:nvPicPr>
          <p:cNvPr id="12" name="Picture 11" descr="A picture containing outdoor, shore&#10;&#10;Description automatically generated">
            <a:extLst>
              <a:ext uri="{FF2B5EF4-FFF2-40B4-BE49-F238E27FC236}">
                <a16:creationId xmlns:a16="http://schemas.microsoft.com/office/drawing/2014/main" id="{6D4B8965-6B55-4D45-B33F-508AD43F8B95}"/>
              </a:ext>
            </a:extLst>
          </p:cNvPr>
          <p:cNvPicPr>
            <a:picLocks noChangeAspect="1"/>
          </p:cNvPicPr>
          <p:nvPr/>
        </p:nvPicPr>
        <p:blipFill>
          <a:blip r:embed="rId3"/>
          <a:stretch>
            <a:fillRect/>
          </a:stretch>
        </p:blipFill>
        <p:spPr>
          <a:xfrm>
            <a:off x="4138360" y="5347"/>
            <a:ext cx="4211052" cy="3020786"/>
          </a:xfrm>
          <a:prstGeom prst="rect">
            <a:avLst/>
          </a:prstGeom>
        </p:spPr>
      </p:pic>
      <p:pic>
        <p:nvPicPr>
          <p:cNvPr id="13" name="Picture 12" descr="A picture containing sky, outdoor, grass, old&#10;&#10;Description automatically generated">
            <a:extLst>
              <a:ext uri="{FF2B5EF4-FFF2-40B4-BE49-F238E27FC236}">
                <a16:creationId xmlns:a16="http://schemas.microsoft.com/office/drawing/2014/main" id="{6B8FD28A-B6A6-470A-8654-A6A4D2DC1992}"/>
              </a:ext>
            </a:extLst>
          </p:cNvPr>
          <p:cNvPicPr>
            <a:picLocks noChangeAspect="1"/>
          </p:cNvPicPr>
          <p:nvPr/>
        </p:nvPicPr>
        <p:blipFill>
          <a:blip r:embed="rId4"/>
          <a:stretch>
            <a:fillRect/>
          </a:stretch>
        </p:blipFill>
        <p:spPr>
          <a:xfrm>
            <a:off x="8275781" y="-5347"/>
            <a:ext cx="3915280" cy="3020786"/>
          </a:xfrm>
          <a:prstGeom prst="rect">
            <a:avLst/>
          </a:prstGeom>
        </p:spPr>
      </p:pic>
      <p:pic>
        <p:nvPicPr>
          <p:cNvPr id="14" name="Picture 13">
            <a:extLst>
              <a:ext uri="{FF2B5EF4-FFF2-40B4-BE49-F238E27FC236}">
                <a16:creationId xmlns:a16="http://schemas.microsoft.com/office/drawing/2014/main" id="{2E7D3E4A-576E-46BE-A240-9F9EAF66CBC5}"/>
              </a:ext>
            </a:extLst>
          </p:cNvPr>
          <p:cNvPicPr>
            <a:picLocks noChangeAspect="1"/>
          </p:cNvPicPr>
          <p:nvPr/>
        </p:nvPicPr>
        <p:blipFill>
          <a:blip r:embed="rId5"/>
          <a:stretch>
            <a:fillRect/>
          </a:stretch>
        </p:blipFill>
        <p:spPr>
          <a:xfrm>
            <a:off x="4148605" y="3026133"/>
            <a:ext cx="4110848" cy="2750363"/>
          </a:xfrm>
          <a:prstGeom prst="rect">
            <a:avLst/>
          </a:prstGeom>
        </p:spPr>
      </p:pic>
      <p:pic>
        <p:nvPicPr>
          <p:cNvPr id="15" name="Picture 14">
            <a:extLst>
              <a:ext uri="{FF2B5EF4-FFF2-40B4-BE49-F238E27FC236}">
                <a16:creationId xmlns:a16="http://schemas.microsoft.com/office/drawing/2014/main" id="{3A6B1A13-D5F9-4083-A6C7-FF821AAA32B9}"/>
              </a:ext>
            </a:extLst>
          </p:cNvPr>
          <p:cNvPicPr>
            <a:picLocks noChangeAspect="1"/>
          </p:cNvPicPr>
          <p:nvPr/>
        </p:nvPicPr>
        <p:blipFill>
          <a:blip r:embed="rId6"/>
          <a:stretch>
            <a:fillRect/>
          </a:stretch>
        </p:blipFill>
        <p:spPr>
          <a:xfrm>
            <a:off x="8238235" y="3015439"/>
            <a:ext cx="3952826" cy="2739669"/>
          </a:xfrm>
          <a:prstGeom prst="rect">
            <a:avLst/>
          </a:prstGeom>
        </p:spPr>
      </p:pic>
      <p:grpSp>
        <p:nvGrpSpPr>
          <p:cNvPr id="19" name="Group 18">
            <a:extLst>
              <a:ext uri="{FF2B5EF4-FFF2-40B4-BE49-F238E27FC236}">
                <a16:creationId xmlns:a16="http://schemas.microsoft.com/office/drawing/2014/main" id="{49CF364C-C5C1-4C47-B805-D22C4CCDC910}"/>
              </a:ext>
            </a:extLst>
          </p:cNvPr>
          <p:cNvGrpSpPr/>
          <p:nvPr/>
        </p:nvGrpSpPr>
        <p:grpSpPr>
          <a:xfrm>
            <a:off x="-166129" y="5716530"/>
            <a:ext cx="4251846" cy="1132259"/>
            <a:chOff x="-3942" y="5736777"/>
            <a:chExt cx="4251846" cy="1132259"/>
          </a:xfrm>
        </p:grpSpPr>
        <p:grpSp>
          <p:nvGrpSpPr>
            <p:cNvPr id="20" name="Group 19">
              <a:extLst>
                <a:ext uri="{FF2B5EF4-FFF2-40B4-BE49-F238E27FC236}">
                  <a16:creationId xmlns:a16="http://schemas.microsoft.com/office/drawing/2014/main" id="{11120BCD-F073-4E9F-A4B3-C2B4612FA4BA}"/>
                </a:ext>
              </a:extLst>
            </p:cNvPr>
            <p:cNvGrpSpPr/>
            <p:nvPr/>
          </p:nvGrpSpPr>
          <p:grpSpPr>
            <a:xfrm>
              <a:off x="-3942" y="5736777"/>
              <a:ext cx="4251846" cy="1132259"/>
              <a:chOff x="-3942" y="5736777"/>
              <a:chExt cx="4251846" cy="1132259"/>
            </a:xfrm>
          </p:grpSpPr>
          <p:pic>
            <p:nvPicPr>
              <p:cNvPr id="22" name="Picture 21" descr="Logo&#10;&#10;Description automatically generated">
                <a:extLst>
                  <a:ext uri="{FF2B5EF4-FFF2-40B4-BE49-F238E27FC236}">
                    <a16:creationId xmlns:a16="http://schemas.microsoft.com/office/drawing/2014/main" id="{EEC07A65-019B-4692-ADB9-7C1373B32C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3" name="Picture 22" descr="Logo&#10;&#10;Description automatically generated">
                <a:extLst>
                  <a:ext uri="{FF2B5EF4-FFF2-40B4-BE49-F238E27FC236}">
                    <a16:creationId xmlns:a16="http://schemas.microsoft.com/office/drawing/2014/main" id="{A0CBDADE-6670-4781-836A-CDA0ADAD6D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21" name="Straight Connector 20">
              <a:extLst>
                <a:ext uri="{FF2B5EF4-FFF2-40B4-BE49-F238E27FC236}">
                  <a16:creationId xmlns:a16="http://schemas.microsoft.com/office/drawing/2014/main" id="{53F6C953-34DA-4697-BC28-D8385C9D0AE8}"/>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425516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287;p14" descr="Supercell Explainer">
            <a:extLst>
              <a:ext uri="{FF2B5EF4-FFF2-40B4-BE49-F238E27FC236}">
                <a16:creationId xmlns:a16="http://schemas.microsoft.com/office/drawing/2014/main" id="{A6A092A6-D613-4A13-BA27-657E08F30EC0}"/>
              </a:ext>
            </a:extLst>
          </p:cNvPr>
          <p:cNvPicPr preferRelativeResize="0">
            <a:picLocks/>
          </p:cNvPicPr>
          <p:nvPr/>
        </p:nvPicPr>
        <p:blipFill rotWithShape="1">
          <a:blip r:embed="rId3">
            <a:alphaModFix/>
          </a:blip>
          <a:srcRect/>
          <a:stretch/>
        </p:blipFill>
        <p:spPr>
          <a:xfrm>
            <a:off x="3519235" y="6846"/>
            <a:ext cx="8672765" cy="5781843"/>
          </a:xfrm>
          <a:prstGeom prst="rect">
            <a:avLst/>
          </a:prstGeom>
          <a:noFill/>
          <a:ln>
            <a:noFill/>
          </a:ln>
        </p:spPr>
      </p:pic>
      <p:sp>
        <p:nvSpPr>
          <p:cNvPr id="8" name="Google Shape;276;p13">
            <a:extLst>
              <a:ext uri="{FF2B5EF4-FFF2-40B4-BE49-F238E27FC236}">
                <a16:creationId xmlns:a16="http://schemas.microsoft.com/office/drawing/2014/main" id="{6F078898-91A8-4489-8E4A-3400566D8388}"/>
              </a:ext>
            </a:extLst>
          </p:cNvPr>
          <p:cNvSpPr/>
          <p:nvPr/>
        </p:nvSpPr>
        <p:spPr>
          <a:xfrm>
            <a:off x="-16474" y="-5347"/>
            <a:ext cx="3535709" cy="5781843"/>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280;p13">
            <a:extLst>
              <a:ext uri="{FF2B5EF4-FFF2-40B4-BE49-F238E27FC236}">
                <a16:creationId xmlns:a16="http://schemas.microsoft.com/office/drawing/2014/main" id="{F6716526-DDA8-4803-B6B9-29CECBECA274}"/>
              </a:ext>
            </a:extLst>
          </p:cNvPr>
          <p:cNvSpPr txBox="1">
            <a:spLocks/>
          </p:cNvSpPr>
          <p:nvPr/>
        </p:nvSpPr>
        <p:spPr>
          <a:xfrm rot="16200000">
            <a:off x="-28411" y="2234985"/>
            <a:ext cx="3559582" cy="1325563"/>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ea typeface="Arial"/>
                <a:cs typeface="Arial"/>
                <a:sym typeface="Arial"/>
              </a:rPr>
              <a:t>Thunderstorms </a:t>
            </a:r>
          </a:p>
          <a:p>
            <a:pPr>
              <a:spcBef>
                <a:spcPts val="0"/>
              </a:spcBef>
              <a:buClr>
                <a:schemeClr val="lt1"/>
              </a:buClr>
              <a:buSzPts val="4400"/>
              <a:buFont typeface="Arial"/>
              <a:buNone/>
            </a:pPr>
            <a:r>
              <a:rPr lang="en-US" sz="3600" b="1" dirty="0">
                <a:solidFill>
                  <a:schemeClr val="lt1"/>
                </a:solidFill>
                <a:latin typeface="Arial"/>
                <a:ea typeface="Arial"/>
                <a:cs typeface="Arial"/>
                <a:sym typeface="Arial"/>
              </a:rPr>
              <a:t>(floods &amp; wind)</a:t>
            </a:r>
          </a:p>
        </p:txBody>
      </p:sp>
      <p:grpSp>
        <p:nvGrpSpPr>
          <p:cNvPr id="16" name="Group 15">
            <a:extLst>
              <a:ext uri="{FF2B5EF4-FFF2-40B4-BE49-F238E27FC236}">
                <a16:creationId xmlns:a16="http://schemas.microsoft.com/office/drawing/2014/main" id="{3E7C6CD9-B1E1-4DC5-96BA-1A5B89BABE3E}"/>
              </a:ext>
            </a:extLst>
          </p:cNvPr>
          <p:cNvGrpSpPr/>
          <p:nvPr/>
        </p:nvGrpSpPr>
        <p:grpSpPr>
          <a:xfrm>
            <a:off x="-166129" y="5716530"/>
            <a:ext cx="4251846" cy="1132259"/>
            <a:chOff x="-3942" y="5736777"/>
            <a:chExt cx="4251846" cy="1132259"/>
          </a:xfrm>
        </p:grpSpPr>
        <p:grpSp>
          <p:nvGrpSpPr>
            <p:cNvPr id="17" name="Group 16">
              <a:extLst>
                <a:ext uri="{FF2B5EF4-FFF2-40B4-BE49-F238E27FC236}">
                  <a16:creationId xmlns:a16="http://schemas.microsoft.com/office/drawing/2014/main" id="{B8BA8E70-7DD9-4236-98CC-F3FD04494CA5}"/>
                </a:ext>
              </a:extLst>
            </p:cNvPr>
            <p:cNvGrpSpPr/>
            <p:nvPr/>
          </p:nvGrpSpPr>
          <p:grpSpPr>
            <a:xfrm>
              <a:off x="-3942" y="5736777"/>
              <a:ext cx="4251846" cy="1132259"/>
              <a:chOff x="-3942" y="5736777"/>
              <a:chExt cx="4251846" cy="1132259"/>
            </a:xfrm>
          </p:grpSpPr>
          <p:pic>
            <p:nvPicPr>
              <p:cNvPr id="19" name="Picture 18" descr="Logo&#10;&#10;Description automatically generated">
                <a:extLst>
                  <a:ext uri="{FF2B5EF4-FFF2-40B4-BE49-F238E27FC236}">
                    <a16:creationId xmlns:a16="http://schemas.microsoft.com/office/drawing/2014/main" id="{43CF3063-3389-45AF-9FAD-7ADB55222F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0" name="Picture 19" descr="Logo&#10;&#10;Description automatically generated">
                <a:extLst>
                  <a:ext uri="{FF2B5EF4-FFF2-40B4-BE49-F238E27FC236}">
                    <a16:creationId xmlns:a16="http://schemas.microsoft.com/office/drawing/2014/main" id="{C9EA93BE-B2F8-4FC2-B937-5A6E32E57E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8" name="Straight Connector 17">
              <a:extLst>
                <a:ext uri="{FF2B5EF4-FFF2-40B4-BE49-F238E27FC236}">
                  <a16:creationId xmlns:a16="http://schemas.microsoft.com/office/drawing/2014/main" id="{CE1F84F0-CFC5-4CD9-8BBC-EF10DA674FF6}"/>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32385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76;p13">
            <a:extLst>
              <a:ext uri="{FF2B5EF4-FFF2-40B4-BE49-F238E27FC236}">
                <a16:creationId xmlns:a16="http://schemas.microsoft.com/office/drawing/2014/main" id="{6AABAA8D-96A9-401F-8876-5E0677994042}"/>
              </a:ext>
            </a:extLst>
          </p:cNvPr>
          <p:cNvSpPr/>
          <p:nvPr/>
        </p:nvSpPr>
        <p:spPr>
          <a:xfrm>
            <a:off x="0" y="-5347"/>
            <a:ext cx="12192000" cy="5781843"/>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 name="Google Shape;298;p15" descr="Anatomy of Tropical Storm Cyclone 1">
            <a:extLst>
              <a:ext uri="{FF2B5EF4-FFF2-40B4-BE49-F238E27FC236}">
                <a16:creationId xmlns:a16="http://schemas.microsoft.com/office/drawing/2014/main" id="{F161C55F-638B-4562-BCFD-873BE4234AD3}"/>
              </a:ext>
            </a:extLst>
          </p:cNvPr>
          <p:cNvPicPr preferRelativeResize="0">
            <a:picLocks/>
          </p:cNvPicPr>
          <p:nvPr/>
        </p:nvPicPr>
        <p:blipFill rotWithShape="1">
          <a:blip r:embed="rId3">
            <a:alphaModFix/>
          </a:blip>
          <a:srcRect r="319" b="1354"/>
          <a:stretch/>
        </p:blipFill>
        <p:spPr>
          <a:xfrm>
            <a:off x="2581395" y="-5347"/>
            <a:ext cx="9608660" cy="5781842"/>
          </a:xfrm>
          <a:prstGeom prst="rect">
            <a:avLst/>
          </a:prstGeom>
          <a:noFill/>
          <a:ln>
            <a:noFill/>
          </a:ln>
        </p:spPr>
      </p:pic>
      <p:sp>
        <p:nvSpPr>
          <p:cNvPr id="7" name="Google Shape;280;p13">
            <a:extLst>
              <a:ext uri="{FF2B5EF4-FFF2-40B4-BE49-F238E27FC236}">
                <a16:creationId xmlns:a16="http://schemas.microsoft.com/office/drawing/2014/main" id="{C50E9D7B-2A81-4578-8177-D4A1E03A088E}"/>
              </a:ext>
            </a:extLst>
          </p:cNvPr>
          <p:cNvSpPr txBox="1">
            <a:spLocks/>
          </p:cNvSpPr>
          <p:nvPr/>
        </p:nvSpPr>
        <p:spPr>
          <a:xfrm>
            <a:off x="123379" y="2103437"/>
            <a:ext cx="2334638" cy="1325563"/>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ea typeface="Arial"/>
                <a:cs typeface="Arial"/>
                <a:sym typeface="Arial"/>
              </a:rPr>
              <a:t>Hurricane</a:t>
            </a:r>
          </a:p>
          <a:p>
            <a:pPr>
              <a:spcBef>
                <a:spcPts val="0"/>
              </a:spcBef>
              <a:buClr>
                <a:schemeClr val="lt1"/>
              </a:buClr>
              <a:buSzPts val="4400"/>
              <a:buFont typeface="Arial"/>
              <a:buNone/>
            </a:pPr>
            <a:r>
              <a:rPr lang="en-US" sz="1400" b="0" dirty="0">
                <a:solidFill>
                  <a:schemeClr val="bg1"/>
                </a:solidFill>
                <a:latin typeface="Arial"/>
                <a:ea typeface="Arial"/>
                <a:cs typeface="Arial"/>
                <a:sym typeface="Arial"/>
              </a:rPr>
              <a:t>(Thousands of thunderstorms circulating)</a:t>
            </a:r>
            <a:endParaRPr lang="en-US" sz="1400" b="1" dirty="0">
              <a:solidFill>
                <a:schemeClr val="bg1"/>
              </a:solidFill>
              <a:latin typeface="Arial"/>
              <a:ea typeface="Arial"/>
              <a:cs typeface="Arial"/>
              <a:sym typeface="Arial"/>
            </a:endParaRPr>
          </a:p>
        </p:txBody>
      </p:sp>
      <p:grpSp>
        <p:nvGrpSpPr>
          <p:cNvPr id="14" name="Group 13">
            <a:extLst>
              <a:ext uri="{FF2B5EF4-FFF2-40B4-BE49-F238E27FC236}">
                <a16:creationId xmlns:a16="http://schemas.microsoft.com/office/drawing/2014/main" id="{AF215C60-C08D-4F45-A08A-585855D3F59A}"/>
              </a:ext>
            </a:extLst>
          </p:cNvPr>
          <p:cNvGrpSpPr/>
          <p:nvPr/>
        </p:nvGrpSpPr>
        <p:grpSpPr>
          <a:xfrm>
            <a:off x="-166129" y="5716530"/>
            <a:ext cx="4251846" cy="1132259"/>
            <a:chOff x="-3942" y="5736777"/>
            <a:chExt cx="4251846" cy="1132259"/>
          </a:xfrm>
        </p:grpSpPr>
        <p:grpSp>
          <p:nvGrpSpPr>
            <p:cNvPr id="15" name="Group 14">
              <a:extLst>
                <a:ext uri="{FF2B5EF4-FFF2-40B4-BE49-F238E27FC236}">
                  <a16:creationId xmlns:a16="http://schemas.microsoft.com/office/drawing/2014/main" id="{AE6206FA-35C7-4E07-8AA3-1DFFBB5FF096}"/>
                </a:ext>
              </a:extLst>
            </p:cNvPr>
            <p:cNvGrpSpPr/>
            <p:nvPr/>
          </p:nvGrpSpPr>
          <p:grpSpPr>
            <a:xfrm>
              <a:off x="-3942" y="5736777"/>
              <a:ext cx="4251846" cy="1132259"/>
              <a:chOff x="-3942" y="5736777"/>
              <a:chExt cx="4251846" cy="1132259"/>
            </a:xfrm>
          </p:grpSpPr>
          <p:pic>
            <p:nvPicPr>
              <p:cNvPr id="17" name="Picture 16" descr="Logo&#10;&#10;Description automatically generated">
                <a:extLst>
                  <a:ext uri="{FF2B5EF4-FFF2-40B4-BE49-F238E27FC236}">
                    <a16:creationId xmlns:a16="http://schemas.microsoft.com/office/drawing/2014/main" id="{F79910C8-D973-418F-8E78-285F5C369A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8" name="Picture 17" descr="Logo&#10;&#10;Description automatically generated">
                <a:extLst>
                  <a:ext uri="{FF2B5EF4-FFF2-40B4-BE49-F238E27FC236}">
                    <a16:creationId xmlns:a16="http://schemas.microsoft.com/office/drawing/2014/main" id="{39B8C478-E7BD-4881-9776-2340FB0CDD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6" name="Straight Connector 15">
              <a:extLst>
                <a:ext uri="{FF2B5EF4-FFF2-40B4-BE49-F238E27FC236}">
                  <a16:creationId xmlns:a16="http://schemas.microsoft.com/office/drawing/2014/main" id="{1DE946C1-DA7F-4459-8928-2D4E7216FC0A}"/>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220580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07;p16">
            <a:extLst>
              <a:ext uri="{FF2B5EF4-FFF2-40B4-BE49-F238E27FC236}">
                <a16:creationId xmlns:a16="http://schemas.microsoft.com/office/drawing/2014/main" id="{BD865D9F-6FE4-44DC-A519-B0489B6601C8}"/>
              </a:ext>
            </a:extLst>
          </p:cNvPr>
          <p:cNvPicPr preferRelativeResize="0"/>
          <p:nvPr/>
        </p:nvPicPr>
        <p:blipFill rotWithShape="1">
          <a:blip r:embed="rId2">
            <a:alphaModFix/>
          </a:blip>
          <a:srcRect l="-1" t="9433" r="641" b="304"/>
          <a:stretch/>
        </p:blipFill>
        <p:spPr>
          <a:xfrm>
            <a:off x="3523586" y="1457925"/>
            <a:ext cx="6518145" cy="4366613"/>
          </a:xfrm>
          <a:prstGeom prst="rect">
            <a:avLst/>
          </a:prstGeom>
          <a:noFill/>
          <a:ln>
            <a:noFill/>
          </a:ln>
        </p:spPr>
      </p:pic>
      <p:pic>
        <p:nvPicPr>
          <p:cNvPr id="6" name="Google Shape;309;p16">
            <a:extLst>
              <a:ext uri="{FF2B5EF4-FFF2-40B4-BE49-F238E27FC236}">
                <a16:creationId xmlns:a16="http://schemas.microsoft.com/office/drawing/2014/main" id="{6A3E7176-A38B-4BB9-84C1-57BE63F951A2}"/>
              </a:ext>
            </a:extLst>
          </p:cNvPr>
          <p:cNvPicPr preferRelativeResize="0">
            <a:picLocks/>
          </p:cNvPicPr>
          <p:nvPr/>
        </p:nvPicPr>
        <p:blipFill rotWithShape="1">
          <a:blip r:embed="rId3">
            <a:alphaModFix/>
          </a:blip>
          <a:srcRect l="20862" b="2464"/>
          <a:stretch/>
        </p:blipFill>
        <p:spPr>
          <a:xfrm>
            <a:off x="7543619" y="-5347"/>
            <a:ext cx="4648381" cy="3761774"/>
          </a:xfrm>
          <a:prstGeom prst="rect">
            <a:avLst/>
          </a:prstGeom>
          <a:noFill/>
          <a:ln>
            <a:noFill/>
          </a:ln>
        </p:spPr>
      </p:pic>
      <p:sp>
        <p:nvSpPr>
          <p:cNvPr id="7" name="Google Shape;276;p13">
            <a:extLst>
              <a:ext uri="{FF2B5EF4-FFF2-40B4-BE49-F238E27FC236}">
                <a16:creationId xmlns:a16="http://schemas.microsoft.com/office/drawing/2014/main" id="{ECF50D64-EDB0-4B24-987B-DE142291FE44}"/>
              </a:ext>
            </a:extLst>
          </p:cNvPr>
          <p:cNvSpPr/>
          <p:nvPr/>
        </p:nvSpPr>
        <p:spPr>
          <a:xfrm>
            <a:off x="-16474" y="-5347"/>
            <a:ext cx="3574062" cy="5781843"/>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TextBox 8">
            <a:extLst>
              <a:ext uri="{FF2B5EF4-FFF2-40B4-BE49-F238E27FC236}">
                <a16:creationId xmlns:a16="http://schemas.microsoft.com/office/drawing/2014/main" id="{319A9EB3-00D3-4FD5-9A70-5B1D3B0FFDD4}"/>
              </a:ext>
            </a:extLst>
          </p:cNvPr>
          <p:cNvSpPr txBox="1"/>
          <p:nvPr/>
        </p:nvSpPr>
        <p:spPr>
          <a:xfrm>
            <a:off x="3776272" y="310791"/>
            <a:ext cx="3574062" cy="830997"/>
          </a:xfrm>
          <a:prstGeom prst="rect">
            <a:avLst/>
          </a:prstGeom>
          <a:noFill/>
        </p:spPr>
        <p:txBody>
          <a:bodyPr wrap="square">
            <a:spAutoFit/>
          </a:bodyPr>
          <a:lstStyle/>
          <a:p>
            <a:r>
              <a:rPr lang="en-US" sz="1600" b="1" dirty="0">
                <a:solidFill>
                  <a:srgbClr val="7030A0"/>
                </a:solidFill>
                <a:latin typeface="Arial"/>
                <a:ea typeface="Arial"/>
                <a:cs typeface="Arial"/>
                <a:sym typeface="Arial"/>
              </a:rPr>
              <a:t>Violent areas of very low pressure </a:t>
            </a:r>
            <a:r>
              <a:rPr lang="en-US" sz="1600" dirty="0">
                <a:latin typeface="Arial"/>
                <a:ea typeface="Arial"/>
                <a:cs typeface="Arial"/>
                <a:sym typeface="Arial"/>
              </a:rPr>
              <a:t>forming in the tropical Atlantic Ocean from June to November</a:t>
            </a:r>
            <a:r>
              <a:rPr lang="en-US" sz="1600" b="1" dirty="0">
                <a:solidFill>
                  <a:srgbClr val="7030A0"/>
                </a:solidFill>
                <a:latin typeface="Arial"/>
                <a:ea typeface="Arial"/>
                <a:cs typeface="Arial"/>
                <a:sym typeface="Arial"/>
              </a:rPr>
              <a:t>.</a:t>
            </a:r>
            <a:endParaRPr lang="en-US" sz="1600" dirty="0">
              <a:latin typeface="Arial"/>
              <a:ea typeface="Arial"/>
              <a:cs typeface="Arial"/>
              <a:sym typeface="Arial"/>
            </a:endParaRPr>
          </a:p>
        </p:txBody>
      </p:sp>
      <p:sp>
        <p:nvSpPr>
          <p:cNvPr id="13" name="Google Shape;280;p13">
            <a:extLst>
              <a:ext uri="{FF2B5EF4-FFF2-40B4-BE49-F238E27FC236}">
                <a16:creationId xmlns:a16="http://schemas.microsoft.com/office/drawing/2014/main" id="{5935D19E-FF31-4B9D-A28B-2472B6AEF3B3}"/>
              </a:ext>
            </a:extLst>
          </p:cNvPr>
          <p:cNvSpPr txBox="1">
            <a:spLocks/>
          </p:cNvSpPr>
          <p:nvPr/>
        </p:nvSpPr>
        <p:spPr>
          <a:xfrm>
            <a:off x="123379" y="2103437"/>
            <a:ext cx="2334638" cy="1325563"/>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ea typeface="Arial"/>
                <a:cs typeface="Arial"/>
                <a:sym typeface="Arial"/>
              </a:rPr>
              <a:t>Hurricane</a:t>
            </a:r>
          </a:p>
        </p:txBody>
      </p:sp>
      <p:grpSp>
        <p:nvGrpSpPr>
          <p:cNvPr id="17" name="Group 16">
            <a:extLst>
              <a:ext uri="{FF2B5EF4-FFF2-40B4-BE49-F238E27FC236}">
                <a16:creationId xmlns:a16="http://schemas.microsoft.com/office/drawing/2014/main" id="{E5162F26-F64F-4CFC-B0BF-6E88AF2E9719}"/>
              </a:ext>
            </a:extLst>
          </p:cNvPr>
          <p:cNvGrpSpPr/>
          <p:nvPr/>
        </p:nvGrpSpPr>
        <p:grpSpPr>
          <a:xfrm>
            <a:off x="-166129" y="5716530"/>
            <a:ext cx="4251846" cy="1132259"/>
            <a:chOff x="-3942" y="5736777"/>
            <a:chExt cx="4251846" cy="1132259"/>
          </a:xfrm>
        </p:grpSpPr>
        <p:grpSp>
          <p:nvGrpSpPr>
            <p:cNvPr id="18" name="Group 17">
              <a:extLst>
                <a:ext uri="{FF2B5EF4-FFF2-40B4-BE49-F238E27FC236}">
                  <a16:creationId xmlns:a16="http://schemas.microsoft.com/office/drawing/2014/main" id="{D163F701-FF33-4040-8E90-169BCF3744E9}"/>
                </a:ext>
              </a:extLst>
            </p:cNvPr>
            <p:cNvGrpSpPr/>
            <p:nvPr/>
          </p:nvGrpSpPr>
          <p:grpSpPr>
            <a:xfrm>
              <a:off x="-3942" y="5736777"/>
              <a:ext cx="4251846" cy="1132259"/>
              <a:chOff x="-3942" y="5736777"/>
              <a:chExt cx="4251846" cy="1132259"/>
            </a:xfrm>
          </p:grpSpPr>
          <p:pic>
            <p:nvPicPr>
              <p:cNvPr id="20" name="Picture 19" descr="Logo&#10;&#10;Description automatically generated">
                <a:extLst>
                  <a:ext uri="{FF2B5EF4-FFF2-40B4-BE49-F238E27FC236}">
                    <a16:creationId xmlns:a16="http://schemas.microsoft.com/office/drawing/2014/main" id="{C9FA8327-189B-44A2-AA96-2AED97B345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1" name="Picture 20" descr="Logo&#10;&#10;Description automatically generated">
                <a:extLst>
                  <a:ext uri="{FF2B5EF4-FFF2-40B4-BE49-F238E27FC236}">
                    <a16:creationId xmlns:a16="http://schemas.microsoft.com/office/drawing/2014/main" id="{13687DE4-D84A-4FFB-8C1C-6991D2E660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9" name="Straight Connector 18">
              <a:extLst>
                <a:ext uri="{FF2B5EF4-FFF2-40B4-BE49-F238E27FC236}">
                  <a16:creationId xmlns:a16="http://schemas.microsoft.com/office/drawing/2014/main" id="{E7B038D8-C1A4-4C02-B4F3-C1B8E2E007C1}"/>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3371858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9001DB-5699-4DAB-962F-C5B06E3C7A2C}"/>
              </a:ext>
            </a:extLst>
          </p:cNvPr>
          <p:cNvPicPr>
            <a:picLocks noChangeAspect="1"/>
          </p:cNvPicPr>
          <p:nvPr/>
        </p:nvPicPr>
        <p:blipFill>
          <a:blip r:embed="rId3"/>
          <a:stretch>
            <a:fillRect/>
          </a:stretch>
        </p:blipFill>
        <p:spPr>
          <a:xfrm>
            <a:off x="5808769" y="1361256"/>
            <a:ext cx="749022" cy="716922"/>
          </a:xfrm>
          <a:prstGeom prst="rect">
            <a:avLst/>
          </a:prstGeom>
        </p:spPr>
      </p:pic>
      <p:sp>
        <p:nvSpPr>
          <p:cNvPr id="13" name="Google Shape;203;p9">
            <a:extLst>
              <a:ext uri="{FF2B5EF4-FFF2-40B4-BE49-F238E27FC236}">
                <a16:creationId xmlns:a16="http://schemas.microsoft.com/office/drawing/2014/main" id="{882463A3-34AA-4F33-9B65-F6E0285AA182}"/>
              </a:ext>
            </a:extLst>
          </p:cNvPr>
          <p:cNvSpPr/>
          <p:nvPr/>
        </p:nvSpPr>
        <p:spPr>
          <a:xfrm>
            <a:off x="-16474" y="-5347"/>
            <a:ext cx="4211052" cy="5781843"/>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4" name="Google Shape;176;p6">
            <a:extLst>
              <a:ext uri="{FF2B5EF4-FFF2-40B4-BE49-F238E27FC236}">
                <a16:creationId xmlns:a16="http://schemas.microsoft.com/office/drawing/2014/main" id="{B390AB41-00E8-4CA6-BF61-2BE71FA700C8}"/>
              </a:ext>
            </a:extLst>
          </p:cNvPr>
          <p:cNvSpPr txBox="1">
            <a:spLocks/>
          </p:cNvSpPr>
          <p:nvPr/>
        </p:nvSpPr>
        <p:spPr>
          <a:xfrm>
            <a:off x="623392" y="2222792"/>
            <a:ext cx="3309979" cy="13255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rtl="0">
              <a:spcBef>
                <a:spcPts val="0"/>
              </a:spcBef>
              <a:spcAft>
                <a:spcPts val="0"/>
              </a:spcAft>
              <a:buNone/>
            </a:pPr>
            <a:r>
              <a:rPr lang="en-US" sz="3600" b="1" i="0" dirty="0">
                <a:solidFill>
                  <a:schemeClr val="lt1"/>
                </a:solidFill>
                <a:latin typeface="Arial"/>
                <a:ea typeface="Arial"/>
                <a:cs typeface="Arial"/>
                <a:sym typeface="Arial"/>
              </a:rPr>
              <a:t>Hurricanes and Tropical Cyclones </a:t>
            </a:r>
            <a:endParaRPr lang="en-US" sz="1100" dirty="0"/>
          </a:p>
        </p:txBody>
      </p:sp>
      <p:grpSp>
        <p:nvGrpSpPr>
          <p:cNvPr id="5" name="Group 4">
            <a:extLst>
              <a:ext uri="{FF2B5EF4-FFF2-40B4-BE49-F238E27FC236}">
                <a16:creationId xmlns:a16="http://schemas.microsoft.com/office/drawing/2014/main" id="{0F217093-7FEB-4796-B5C4-E25414B5AC27}"/>
              </a:ext>
            </a:extLst>
          </p:cNvPr>
          <p:cNvGrpSpPr/>
          <p:nvPr/>
        </p:nvGrpSpPr>
        <p:grpSpPr>
          <a:xfrm>
            <a:off x="9144566" y="1322093"/>
            <a:ext cx="1761757" cy="749023"/>
            <a:chOff x="4752259" y="1949365"/>
            <a:chExt cx="1858661" cy="790222"/>
          </a:xfrm>
        </p:grpSpPr>
        <p:pic>
          <p:nvPicPr>
            <p:cNvPr id="12" name="Picture 11">
              <a:extLst>
                <a:ext uri="{FF2B5EF4-FFF2-40B4-BE49-F238E27FC236}">
                  <a16:creationId xmlns:a16="http://schemas.microsoft.com/office/drawing/2014/main" id="{99299CAD-2854-44F4-B9D3-34A13979452A}"/>
                </a:ext>
              </a:extLst>
            </p:cNvPr>
            <p:cNvPicPr>
              <a:picLocks noChangeAspect="1"/>
            </p:cNvPicPr>
            <p:nvPr/>
          </p:nvPicPr>
          <p:blipFill>
            <a:blip r:embed="rId4"/>
            <a:stretch>
              <a:fillRect/>
            </a:stretch>
          </p:blipFill>
          <p:spPr>
            <a:xfrm>
              <a:off x="5764253" y="1949365"/>
              <a:ext cx="846667" cy="790222"/>
            </a:xfrm>
            <a:prstGeom prst="rect">
              <a:avLst/>
            </a:prstGeom>
          </p:spPr>
        </p:pic>
        <p:pic>
          <p:nvPicPr>
            <p:cNvPr id="11" name="Picture 10">
              <a:extLst>
                <a:ext uri="{FF2B5EF4-FFF2-40B4-BE49-F238E27FC236}">
                  <a16:creationId xmlns:a16="http://schemas.microsoft.com/office/drawing/2014/main" id="{0FC2A204-69D1-4165-B094-B529C4ECAE67}"/>
                </a:ext>
              </a:extLst>
            </p:cNvPr>
            <p:cNvPicPr>
              <a:picLocks noChangeAspect="1"/>
            </p:cNvPicPr>
            <p:nvPr/>
          </p:nvPicPr>
          <p:blipFill>
            <a:blip r:embed="rId3"/>
            <a:stretch>
              <a:fillRect/>
            </a:stretch>
          </p:blipFill>
          <p:spPr>
            <a:xfrm>
              <a:off x="4752259" y="1983231"/>
              <a:ext cx="790222" cy="756356"/>
            </a:xfrm>
            <a:prstGeom prst="rect">
              <a:avLst/>
            </a:prstGeom>
          </p:spPr>
        </p:pic>
      </p:grpSp>
      <p:grpSp>
        <p:nvGrpSpPr>
          <p:cNvPr id="7" name="Group 6">
            <a:extLst>
              <a:ext uri="{FF2B5EF4-FFF2-40B4-BE49-F238E27FC236}">
                <a16:creationId xmlns:a16="http://schemas.microsoft.com/office/drawing/2014/main" id="{B3275B0F-EC2D-42A0-A0B1-C3F2B7FCEAAE}"/>
              </a:ext>
            </a:extLst>
          </p:cNvPr>
          <p:cNvGrpSpPr/>
          <p:nvPr/>
        </p:nvGrpSpPr>
        <p:grpSpPr>
          <a:xfrm>
            <a:off x="4660672" y="3869843"/>
            <a:ext cx="2720989" cy="749023"/>
            <a:chOff x="4752259" y="3153244"/>
            <a:chExt cx="2870655" cy="790222"/>
          </a:xfrm>
        </p:grpSpPr>
        <p:pic>
          <p:nvPicPr>
            <p:cNvPr id="8" name="Picture 7">
              <a:extLst>
                <a:ext uri="{FF2B5EF4-FFF2-40B4-BE49-F238E27FC236}">
                  <a16:creationId xmlns:a16="http://schemas.microsoft.com/office/drawing/2014/main" id="{41F9D7C3-7B4B-4FF9-8FE1-58D6CAB2BA4B}"/>
                </a:ext>
              </a:extLst>
            </p:cNvPr>
            <p:cNvPicPr>
              <a:picLocks noChangeAspect="1"/>
            </p:cNvPicPr>
            <p:nvPr/>
          </p:nvPicPr>
          <p:blipFill>
            <a:blip r:embed="rId5"/>
            <a:stretch>
              <a:fillRect/>
            </a:stretch>
          </p:blipFill>
          <p:spPr>
            <a:xfrm>
              <a:off x="6832692" y="3153244"/>
              <a:ext cx="790222" cy="790222"/>
            </a:xfrm>
            <a:prstGeom prst="rect">
              <a:avLst/>
            </a:prstGeom>
          </p:spPr>
        </p:pic>
        <p:pic>
          <p:nvPicPr>
            <p:cNvPr id="15" name="Picture 14">
              <a:extLst>
                <a:ext uri="{FF2B5EF4-FFF2-40B4-BE49-F238E27FC236}">
                  <a16:creationId xmlns:a16="http://schemas.microsoft.com/office/drawing/2014/main" id="{66A6DE99-2935-421A-9470-58D8D9ACF69D}"/>
                </a:ext>
              </a:extLst>
            </p:cNvPr>
            <p:cNvPicPr>
              <a:picLocks noChangeAspect="1"/>
            </p:cNvPicPr>
            <p:nvPr/>
          </p:nvPicPr>
          <p:blipFill>
            <a:blip r:embed="rId4"/>
            <a:stretch>
              <a:fillRect/>
            </a:stretch>
          </p:blipFill>
          <p:spPr>
            <a:xfrm>
              <a:off x="5764253" y="3153244"/>
              <a:ext cx="846667" cy="790222"/>
            </a:xfrm>
            <a:prstGeom prst="rect">
              <a:avLst/>
            </a:prstGeom>
          </p:spPr>
        </p:pic>
        <p:pic>
          <p:nvPicPr>
            <p:cNvPr id="16" name="Picture 15">
              <a:extLst>
                <a:ext uri="{FF2B5EF4-FFF2-40B4-BE49-F238E27FC236}">
                  <a16:creationId xmlns:a16="http://schemas.microsoft.com/office/drawing/2014/main" id="{946F5DF9-4DF8-43B2-8105-6A15CD0E746C}"/>
                </a:ext>
              </a:extLst>
            </p:cNvPr>
            <p:cNvPicPr>
              <a:picLocks noChangeAspect="1"/>
            </p:cNvPicPr>
            <p:nvPr/>
          </p:nvPicPr>
          <p:blipFill>
            <a:blip r:embed="rId3"/>
            <a:stretch>
              <a:fillRect/>
            </a:stretch>
          </p:blipFill>
          <p:spPr>
            <a:xfrm>
              <a:off x="4752259" y="3187110"/>
              <a:ext cx="790222" cy="756356"/>
            </a:xfrm>
            <a:prstGeom prst="rect">
              <a:avLst/>
            </a:prstGeom>
          </p:spPr>
        </p:pic>
      </p:grpSp>
      <p:grpSp>
        <p:nvGrpSpPr>
          <p:cNvPr id="24" name="Group 23">
            <a:extLst>
              <a:ext uri="{FF2B5EF4-FFF2-40B4-BE49-F238E27FC236}">
                <a16:creationId xmlns:a16="http://schemas.microsoft.com/office/drawing/2014/main" id="{CD2D7E9F-ACC1-4F96-8BC2-25EC7120E230}"/>
              </a:ext>
            </a:extLst>
          </p:cNvPr>
          <p:cNvGrpSpPr/>
          <p:nvPr/>
        </p:nvGrpSpPr>
        <p:grpSpPr>
          <a:xfrm>
            <a:off x="8316303" y="3827349"/>
            <a:ext cx="3564045" cy="749022"/>
            <a:chOff x="6332703" y="3987404"/>
            <a:chExt cx="3760083" cy="790222"/>
          </a:xfrm>
        </p:grpSpPr>
        <p:pic>
          <p:nvPicPr>
            <p:cNvPr id="10" name="Picture 9">
              <a:extLst>
                <a:ext uri="{FF2B5EF4-FFF2-40B4-BE49-F238E27FC236}">
                  <a16:creationId xmlns:a16="http://schemas.microsoft.com/office/drawing/2014/main" id="{CF642FEF-E1B2-43EC-BCFE-C39DA9228323}"/>
                </a:ext>
              </a:extLst>
            </p:cNvPr>
            <p:cNvPicPr>
              <a:picLocks noChangeAspect="1"/>
            </p:cNvPicPr>
            <p:nvPr/>
          </p:nvPicPr>
          <p:blipFill>
            <a:blip r:embed="rId6"/>
            <a:stretch>
              <a:fillRect/>
            </a:stretch>
          </p:blipFill>
          <p:spPr>
            <a:xfrm>
              <a:off x="9415453" y="3987404"/>
              <a:ext cx="677333" cy="790222"/>
            </a:xfrm>
            <a:prstGeom prst="rect">
              <a:avLst/>
            </a:prstGeom>
          </p:spPr>
        </p:pic>
        <p:pic>
          <p:nvPicPr>
            <p:cNvPr id="17" name="Picture 16">
              <a:extLst>
                <a:ext uri="{FF2B5EF4-FFF2-40B4-BE49-F238E27FC236}">
                  <a16:creationId xmlns:a16="http://schemas.microsoft.com/office/drawing/2014/main" id="{5CEFE946-ABDD-42AB-ACBC-90E721512A5A}"/>
                </a:ext>
              </a:extLst>
            </p:cNvPr>
            <p:cNvPicPr>
              <a:picLocks noChangeAspect="1"/>
            </p:cNvPicPr>
            <p:nvPr/>
          </p:nvPicPr>
          <p:blipFill>
            <a:blip r:embed="rId5"/>
            <a:stretch>
              <a:fillRect/>
            </a:stretch>
          </p:blipFill>
          <p:spPr>
            <a:xfrm>
              <a:off x="8413136" y="3987404"/>
              <a:ext cx="790222" cy="790222"/>
            </a:xfrm>
            <a:prstGeom prst="rect">
              <a:avLst/>
            </a:prstGeom>
          </p:spPr>
        </p:pic>
        <p:pic>
          <p:nvPicPr>
            <p:cNvPr id="18" name="Picture 17">
              <a:extLst>
                <a:ext uri="{FF2B5EF4-FFF2-40B4-BE49-F238E27FC236}">
                  <a16:creationId xmlns:a16="http://schemas.microsoft.com/office/drawing/2014/main" id="{60C45029-5D33-43C2-B8B2-125F7C5FDE22}"/>
                </a:ext>
              </a:extLst>
            </p:cNvPr>
            <p:cNvPicPr>
              <a:picLocks noChangeAspect="1"/>
            </p:cNvPicPr>
            <p:nvPr/>
          </p:nvPicPr>
          <p:blipFill>
            <a:blip r:embed="rId4"/>
            <a:stretch>
              <a:fillRect/>
            </a:stretch>
          </p:blipFill>
          <p:spPr>
            <a:xfrm>
              <a:off x="7344697" y="3987404"/>
              <a:ext cx="846667" cy="790222"/>
            </a:xfrm>
            <a:prstGeom prst="rect">
              <a:avLst/>
            </a:prstGeom>
          </p:spPr>
        </p:pic>
        <p:pic>
          <p:nvPicPr>
            <p:cNvPr id="19" name="Picture 18">
              <a:extLst>
                <a:ext uri="{FF2B5EF4-FFF2-40B4-BE49-F238E27FC236}">
                  <a16:creationId xmlns:a16="http://schemas.microsoft.com/office/drawing/2014/main" id="{C9230A20-A919-4CE1-BDB9-E24CA8E603B2}"/>
                </a:ext>
              </a:extLst>
            </p:cNvPr>
            <p:cNvPicPr>
              <a:picLocks noChangeAspect="1"/>
            </p:cNvPicPr>
            <p:nvPr/>
          </p:nvPicPr>
          <p:blipFill>
            <a:blip r:embed="rId3"/>
            <a:stretch>
              <a:fillRect/>
            </a:stretch>
          </p:blipFill>
          <p:spPr>
            <a:xfrm>
              <a:off x="6332703" y="4021270"/>
              <a:ext cx="790222" cy="756356"/>
            </a:xfrm>
            <a:prstGeom prst="rect">
              <a:avLst/>
            </a:prstGeom>
          </p:spPr>
        </p:pic>
      </p:grpSp>
      <p:sp>
        <p:nvSpPr>
          <p:cNvPr id="20" name="TextBox 19">
            <a:extLst>
              <a:ext uri="{FF2B5EF4-FFF2-40B4-BE49-F238E27FC236}">
                <a16:creationId xmlns:a16="http://schemas.microsoft.com/office/drawing/2014/main" id="{CBF6752E-83E4-46E5-BFE1-12F1F295674C}"/>
              </a:ext>
            </a:extLst>
          </p:cNvPr>
          <p:cNvSpPr txBox="1"/>
          <p:nvPr/>
        </p:nvSpPr>
        <p:spPr>
          <a:xfrm>
            <a:off x="5077607" y="2292437"/>
            <a:ext cx="2211347" cy="338554"/>
          </a:xfrm>
          <a:prstGeom prst="rect">
            <a:avLst/>
          </a:prstGeom>
          <a:noFill/>
        </p:spPr>
        <p:txBody>
          <a:bodyPr wrap="square">
            <a:spAutoFit/>
          </a:bodyPr>
          <a:lstStyle/>
          <a:p>
            <a:r>
              <a:rPr lang="en-US" sz="1600" b="1" dirty="0">
                <a:latin typeface="Arial"/>
                <a:ea typeface="Arial"/>
                <a:cs typeface="Arial"/>
                <a:sym typeface="Arial"/>
              </a:rPr>
              <a:t>Tropical Disturbance</a:t>
            </a:r>
            <a:endParaRPr lang="en-US" sz="1600" dirty="0">
              <a:latin typeface="Arial"/>
              <a:ea typeface="Arial"/>
              <a:cs typeface="Arial"/>
              <a:sym typeface="Arial"/>
            </a:endParaRPr>
          </a:p>
        </p:txBody>
      </p:sp>
      <p:sp>
        <p:nvSpPr>
          <p:cNvPr id="21" name="TextBox 20">
            <a:extLst>
              <a:ext uri="{FF2B5EF4-FFF2-40B4-BE49-F238E27FC236}">
                <a16:creationId xmlns:a16="http://schemas.microsoft.com/office/drawing/2014/main" id="{47156253-95E7-4D7A-910C-0AF4DDB21961}"/>
              </a:ext>
            </a:extLst>
          </p:cNvPr>
          <p:cNvSpPr txBox="1"/>
          <p:nvPr/>
        </p:nvSpPr>
        <p:spPr>
          <a:xfrm>
            <a:off x="8937637" y="2292437"/>
            <a:ext cx="2175614" cy="338554"/>
          </a:xfrm>
          <a:prstGeom prst="rect">
            <a:avLst/>
          </a:prstGeom>
          <a:noFill/>
        </p:spPr>
        <p:txBody>
          <a:bodyPr wrap="square">
            <a:spAutoFit/>
          </a:bodyPr>
          <a:lstStyle/>
          <a:p>
            <a:pPr algn="ctr"/>
            <a:r>
              <a:rPr lang="en-US" sz="1600" b="1" dirty="0">
                <a:latin typeface="Arial"/>
                <a:ea typeface="Arial"/>
                <a:cs typeface="Arial"/>
                <a:sym typeface="Arial"/>
              </a:rPr>
              <a:t>Tropical Depression</a:t>
            </a:r>
            <a:endParaRPr lang="en-US" sz="1600" dirty="0">
              <a:latin typeface="Arial"/>
              <a:ea typeface="Arial"/>
              <a:cs typeface="Arial"/>
              <a:sym typeface="Arial"/>
            </a:endParaRPr>
          </a:p>
        </p:txBody>
      </p:sp>
      <p:sp>
        <p:nvSpPr>
          <p:cNvPr id="22" name="TextBox 21">
            <a:extLst>
              <a:ext uri="{FF2B5EF4-FFF2-40B4-BE49-F238E27FC236}">
                <a16:creationId xmlns:a16="http://schemas.microsoft.com/office/drawing/2014/main" id="{7D697E2A-E71A-45C0-9F53-0B71302C09ED}"/>
              </a:ext>
            </a:extLst>
          </p:cNvPr>
          <p:cNvSpPr txBox="1"/>
          <p:nvPr/>
        </p:nvSpPr>
        <p:spPr>
          <a:xfrm>
            <a:off x="5188916" y="4849410"/>
            <a:ext cx="1664500" cy="338554"/>
          </a:xfrm>
          <a:prstGeom prst="rect">
            <a:avLst/>
          </a:prstGeom>
          <a:noFill/>
        </p:spPr>
        <p:txBody>
          <a:bodyPr wrap="square">
            <a:spAutoFit/>
          </a:bodyPr>
          <a:lstStyle/>
          <a:p>
            <a:pPr algn="ctr"/>
            <a:r>
              <a:rPr lang="en-US" sz="1600" b="1" dirty="0">
                <a:latin typeface="Arial"/>
                <a:ea typeface="Arial"/>
                <a:cs typeface="Arial"/>
                <a:sym typeface="Arial"/>
              </a:rPr>
              <a:t>Tropical Storm</a:t>
            </a:r>
            <a:endParaRPr lang="en-US" sz="1600" dirty="0">
              <a:latin typeface="Arial"/>
              <a:ea typeface="Arial"/>
              <a:cs typeface="Arial"/>
              <a:sym typeface="Arial"/>
            </a:endParaRPr>
          </a:p>
        </p:txBody>
      </p:sp>
      <p:sp>
        <p:nvSpPr>
          <p:cNvPr id="23" name="TextBox 22">
            <a:extLst>
              <a:ext uri="{FF2B5EF4-FFF2-40B4-BE49-F238E27FC236}">
                <a16:creationId xmlns:a16="http://schemas.microsoft.com/office/drawing/2014/main" id="{071E2065-8399-4753-8776-5CEF19516ACD}"/>
              </a:ext>
            </a:extLst>
          </p:cNvPr>
          <p:cNvSpPr txBox="1"/>
          <p:nvPr/>
        </p:nvSpPr>
        <p:spPr>
          <a:xfrm>
            <a:off x="9614472" y="4849410"/>
            <a:ext cx="1163746" cy="338554"/>
          </a:xfrm>
          <a:prstGeom prst="rect">
            <a:avLst/>
          </a:prstGeom>
          <a:noFill/>
        </p:spPr>
        <p:txBody>
          <a:bodyPr wrap="square">
            <a:spAutoFit/>
          </a:bodyPr>
          <a:lstStyle/>
          <a:p>
            <a:pPr algn="ctr"/>
            <a:r>
              <a:rPr lang="en-US" sz="1600" b="1" dirty="0">
                <a:latin typeface="Arial"/>
                <a:ea typeface="Arial"/>
                <a:cs typeface="Arial"/>
                <a:sym typeface="Arial"/>
              </a:rPr>
              <a:t>Hurricane</a:t>
            </a:r>
            <a:endParaRPr lang="en-US" sz="1600" dirty="0">
              <a:latin typeface="Arial"/>
              <a:ea typeface="Arial"/>
              <a:cs typeface="Arial"/>
              <a:sym typeface="Arial"/>
            </a:endParaRPr>
          </a:p>
        </p:txBody>
      </p:sp>
      <p:grpSp>
        <p:nvGrpSpPr>
          <p:cNvPr id="31" name="Group 30">
            <a:extLst>
              <a:ext uri="{FF2B5EF4-FFF2-40B4-BE49-F238E27FC236}">
                <a16:creationId xmlns:a16="http://schemas.microsoft.com/office/drawing/2014/main" id="{90D44A4F-0E57-415A-809F-2CAB81A534C5}"/>
              </a:ext>
            </a:extLst>
          </p:cNvPr>
          <p:cNvGrpSpPr/>
          <p:nvPr/>
        </p:nvGrpSpPr>
        <p:grpSpPr>
          <a:xfrm>
            <a:off x="-166129" y="5716530"/>
            <a:ext cx="4251846" cy="1132259"/>
            <a:chOff x="-3942" y="5736777"/>
            <a:chExt cx="4251846" cy="1132259"/>
          </a:xfrm>
        </p:grpSpPr>
        <p:grpSp>
          <p:nvGrpSpPr>
            <p:cNvPr id="32" name="Group 31">
              <a:extLst>
                <a:ext uri="{FF2B5EF4-FFF2-40B4-BE49-F238E27FC236}">
                  <a16:creationId xmlns:a16="http://schemas.microsoft.com/office/drawing/2014/main" id="{1187EAE3-87A2-4046-BEAA-BE47350BEE88}"/>
                </a:ext>
              </a:extLst>
            </p:cNvPr>
            <p:cNvGrpSpPr/>
            <p:nvPr/>
          </p:nvGrpSpPr>
          <p:grpSpPr>
            <a:xfrm>
              <a:off x="-3942" y="5736777"/>
              <a:ext cx="4251846" cy="1132259"/>
              <a:chOff x="-3942" y="5736777"/>
              <a:chExt cx="4251846" cy="1132259"/>
            </a:xfrm>
          </p:grpSpPr>
          <p:pic>
            <p:nvPicPr>
              <p:cNvPr id="34" name="Picture 33" descr="Logo&#10;&#10;Description automatically generated">
                <a:extLst>
                  <a:ext uri="{FF2B5EF4-FFF2-40B4-BE49-F238E27FC236}">
                    <a16:creationId xmlns:a16="http://schemas.microsoft.com/office/drawing/2014/main" id="{C2DF5E06-85DD-44D1-A23E-5EB702FADA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35" name="Picture 34" descr="Logo&#10;&#10;Description automatically generated">
                <a:extLst>
                  <a:ext uri="{FF2B5EF4-FFF2-40B4-BE49-F238E27FC236}">
                    <a16:creationId xmlns:a16="http://schemas.microsoft.com/office/drawing/2014/main" id="{A18E6007-9AD6-4E4C-8554-E3477265E9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33" name="Straight Connector 32">
              <a:extLst>
                <a:ext uri="{FF2B5EF4-FFF2-40B4-BE49-F238E27FC236}">
                  <a16:creationId xmlns:a16="http://schemas.microsoft.com/office/drawing/2014/main" id="{128DEC18-3293-4162-AE92-65E04B9D809F}"/>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804055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oogle Shape;351;p18">
            <a:extLst>
              <a:ext uri="{FF2B5EF4-FFF2-40B4-BE49-F238E27FC236}">
                <a16:creationId xmlns:a16="http://schemas.microsoft.com/office/drawing/2014/main" id="{A6FDEB87-4C01-4D81-BF44-8A231F43584C}"/>
              </a:ext>
            </a:extLst>
          </p:cNvPr>
          <p:cNvGraphicFramePr/>
          <p:nvPr>
            <p:extLst>
              <p:ext uri="{D42A27DB-BD31-4B8C-83A1-F6EECF244321}">
                <p14:modId xmlns:p14="http://schemas.microsoft.com/office/powerpoint/2010/main" val="420716009"/>
              </p:ext>
            </p:extLst>
          </p:nvPr>
        </p:nvGraphicFramePr>
        <p:xfrm>
          <a:off x="4194578" y="-5346"/>
          <a:ext cx="7772750" cy="5781842"/>
        </p:xfrm>
        <a:graphic>
          <a:graphicData uri="http://schemas.openxmlformats.org/drawingml/2006/table">
            <a:tbl>
              <a:tblPr firstRow="1" bandRow="1">
                <a:noFill/>
              </a:tblPr>
              <a:tblGrid>
                <a:gridCol w="1943188">
                  <a:extLst>
                    <a:ext uri="{9D8B030D-6E8A-4147-A177-3AD203B41FA5}">
                      <a16:colId xmlns:a16="http://schemas.microsoft.com/office/drawing/2014/main" val="20000"/>
                    </a:ext>
                  </a:extLst>
                </a:gridCol>
                <a:gridCol w="1693597">
                  <a:extLst>
                    <a:ext uri="{9D8B030D-6E8A-4147-A177-3AD203B41FA5}">
                      <a16:colId xmlns:a16="http://schemas.microsoft.com/office/drawing/2014/main" val="20001"/>
                    </a:ext>
                  </a:extLst>
                </a:gridCol>
                <a:gridCol w="1426186">
                  <a:extLst>
                    <a:ext uri="{9D8B030D-6E8A-4147-A177-3AD203B41FA5}">
                      <a16:colId xmlns:a16="http://schemas.microsoft.com/office/drawing/2014/main" val="20002"/>
                    </a:ext>
                  </a:extLst>
                </a:gridCol>
                <a:gridCol w="2709779">
                  <a:extLst>
                    <a:ext uri="{9D8B030D-6E8A-4147-A177-3AD203B41FA5}">
                      <a16:colId xmlns:a16="http://schemas.microsoft.com/office/drawing/2014/main" val="20003"/>
                    </a:ext>
                  </a:extLst>
                </a:gridCol>
              </a:tblGrid>
              <a:tr h="1044832">
                <a:tc>
                  <a:txBody>
                    <a:bodyPr/>
                    <a:lstStyle/>
                    <a:p>
                      <a:pPr marL="0" marR="0" lvl="0" indent="0" algn="ctr" rtl="0">
                        <a:lnSpc>
                          <a:spcPct val="100000"/>
                        </a:lnSpc>
                        <a:spcBef>
                          <a:spcPts val="0"/>
                        </a:spcBef>
                        <a:spcAft>
                          <a:spcPts val="0"/>
                        </a:spcAft>
                        <a:buClr>
                          <a:schemeClr val="dk1"/>
                        </a:buClr>
                        <a:buSzPts val="1200"/>
                        <a:buFont typeface="Arial"/>
                        <a:buNone/>
                      </a:pPr>
                      <a:r>
                        <a:rPr lang="en-US" sz="1600" b="1" u="none" strike="noStrike" cap="none" dirty="0">
                          <a:solidFill>
                            <a:srgbClr val="7030A0"/>
                          </a:solidFill>
                          <a:latin typeface="Arial" panose="020B0604020202020204" pitchFamily="34" charset="0"/>
                          <a:cs typeface="Arial" panose="020B0604020202020204" pitchFamily="34" charset="0"/>
                        </a:rPr>
                        <a:t>Category</a:t>
                      </a:r>
                      <a:endParaRPr lang="en-US" sz="1600" b="1" i="0" u="none" strike="noStrike" cap="none" dirty="0">
                        <a:solidFill>
                          <a:srgbClr val="7030A0"/>
                        </a:solidFill>
                        <a:latin typeface="Arial" panose="020B0604020202020204" pitchFamily="34" charset="0"/>
                        <a:ea typeface="Calibri"/>
                        <a:cs typeface="Arial" panose="020B0604020202020204" pitchFamily="34" charset="0"/>
                        <a:sym typeface="Calibri"/>
                      </a:endParaRPr>
                    </a:p>
                  </a:txBody>
                  <a:tcPr marL="88050" marR="88050" marT="44025" marB="44025" anchor="ctr"/>
                </a:tc>
                <a:tc>
                  <a:txBody>
                    <a:bodyPr/>
                    <a:lstStyle/>
                    <a:p>
                      <a:pPr marL="0" marR="0" lvl="0" indent="0" algn="ctr" rtl="0">
                        <a:lnSpc>
                          <a:spcPct val="100000"/>
                        </a:lnSpc>
                        <a:spcBef>
                          <a:spcPts val="0"/>
                        </a:spcBef>
                        <a:spcAft>
                          <a:spcPts val="0"/>
                        </a:spcAft>
                        <a:buClr>
                          <a:schemeClr val="dk1"/>
                        </a:buClr>
                        <a:buSzPts val="1200"/>
                        <a:buFont typeface="Arial"/>
                        <a:buNone/>
                      </a:pPr>
                      <a:r>
                        <a:rPr lang="en-US" sz="1600" b="1" u="none" strike="noStrike" cap="none" dirty="0">
                          <a:solidFill>
                            <a:srgbClr val="7030A0"/>
                          </a:solidFill>
                          <a:latin typeface="Arial" panose="020B0604020202020204" pitchFamily="34" charset="0"/>
                          <a:cs typeface="Arial" panose="020B0604020202020204" pitchFamily="34" charset="0"/>
                        </a:rPr>
                        <a:t>Speed</a:t>
                      </a:r>
                      <a:endParaRPr sz="1600" b="1" i="0" u="none" strike="noStrike" cap="none" dirty="0">
                        <a:solidFill>
                          <a:srgbClr val="7030A0"/>
                        </a:solidFill>
                        <a:latin typeface="Arial" panose="020B0604020202020204" pitchFamily="34" charset="0"/>
                        <a:ea typeface="Calibri"/>
                        <a:cs typeface="Arial" panose="020B0604020202020204" pitchFamily="34" charset="0"/>
                        <a:sym typeface="Calibri"/>
                      </a:endParaRPr>
                    </a:p>
                  </a:txBody>
                  <a:tcPr marL="88050" marR="88050" marT="44025" marB="44025" anchor="ctr"/>
                </a:tc>
                <a:tc>
                  <a:txBody>
                    <a:bodyPr/>
                    <a:lstStyle/>
                    <a:p>
                      <a:pPr marL="0" marR="0" lvl="0" indent="0" algn="ctr" rtl="0">
                        <a:lnSpc>
                          <a:spcPct val="100000"/>
                        </a:lnSpc>
                        <a:spcBef>
                          <a:spcPts val="0"/>
                        </a:spcBef>
                        <a:spcAft>
                          <a:spcPts val="0"/>
                        </a:spcAft>
                        <a:buClr>
                          <a:schemeClr val="dk1"/>
                        </a:buClr>
                        <a:buSzPts val="1200"/>
                        <a:buFont typeface="Arial"/>
                        <a:buNone/>
                      </a:pPr>
                      <a:r>
                        <a:rPr lang="en-US" sz="1600" b="1" u="none" strike="noStrike" cap="none" dirty="0">
                          <a:solidFill>
                            <a:srgbClr val="7030A0"/>
                          </a:solidFill>
                          <a:latin typeface="Arial" panose="020B0604020202020204" pitchFamily="34" charset="0"/>
                          <a:cs typeface="Arial" panose="020B0604020202020204" pitchFamily="34" charset="0"/>
                        </a:rPr>
                        <a:t>Height</a:t>
                      </a:r>
                      <a:endParaRPr sz="1600" b="1" i="0" u="none" strike="noStrike" cap="none" dirty="0">
                        <a:solidFill>
                          <a:srgbClr val="7030A0"/>
                        </a:solidFill>
                        <a:latin typeface="Arial" panose="020B0604020202020204" pitchFamily="34" charset="0"/>
                        <a:ea typeface="Calibri"/>
                        <a:cs typeface="Arial" panose="020B0604020202020204" pitchFamily="34" charset="0"/>
                        <a:sym typeface="Calibri"/>
                      </a:endParaRPr>
                    </a:p>
                  </a:txBody>
                  <a:tcPr marL="88050" marR="88050" marT="44025" marB="44025" anchor="ctr"/>
                </a:tc>
                <a:tc>
                  <a:txBody>
                    <a:bodyPr/>
                    <a:lstStyle/>
                    <a:p>
                      <a:pPr marL="0" marR="0" lvl="0" indent="0" algn="ctr" rtl="0">
                        <a:spcBef>
                          <a:spcPts val="0"/>
                        </a:spcBef>
                        <a:spcAft>
                          <a:spcPts val="0"/>
                        </a:spcAft>
                        <a:buNone/>
                      </a:pPr>
                      <a:r>
                        <a:rPr lang="en-US" sz="1700" b="1" u="none" strike="noStrike" cap="none" dirty="0">
                          <a:solidFill>
                            <a:srgbClr val="7030A0"/>
                          </a:solidFill>
                          <a:latin typeface="Arial" panose="020B0604020202020204" pitchFamily="34" charset="0"/>
                          <a:cs typeface="Arial" panose="020B0604020202020204" pitchFamily="34" charset="0"/>
                        </a:rPr>
                        <a:t>Examples</a:t>
                      </a:r>
                      <a:endParaRPr sz="1700" b="1" u="none" strike="noStrike" cap="none" dirty="0">
                        <a:solidFill>
                          <a:srgbClr val="7030A0"/>
                        </a:solidFill>
                        <a:latin typeface="Arial" panose="020B0604020202020204" pitchFamily="34" charset="0"/>
                        <a:cs typeface="Arial" panose="020B0604020202020204" pitchFamily="34" charset="0"/>
                      </a:endParaRPr>
                    </a:p>
                  </a:txBody>
                  <a:tcPr marL="88050" marR="88050" marT="44025" marB="44025" anchor="ctr"/>
                </a:tc>
                <a:extLst>
                  <a:ext uri="{0D108BD9-81ED-4DB2-BD59-A6C34878D82A}">
                    <a16:rowId xmlns:a16="http://schemas.microsoft.com/office/drawing/2014/main" val="10000"/>
                  </a:ext>
                </a:extLst>
              </a:tr>
              <a:tr h="883399">
                <a:tc>
                  <a:txBody>
                    <a:bodyPr/>
                    <a:lstStyle/>
                    <a:p>
                      <a:pPr marL="0" marR="0" lvl="0" indent="0" algn="ctr" rtl="0">
                        <a:lnSpc>
                          <a:spcPct val="100000"/>
                        </a:lnSpc>
                        <a:spcBef>
                          <a:spcPts val="0"/>
                        </a:spcBef>
                        <a:spcAft>
                          <a:spcPts val="0"/>
                        </a:spcAft>
                        <a:buClr>
                          <a:schemeClr val="dk1"/>
                        </a:buClr>
                        <a:buSzPts val="1900"/>
                        <a:buFont typeface="Arial"/>
                        <a:buNone/>
                      </a:pPr>
                      <a:r>
                        <a:rPr lang="en-US" sz="1900" u="none" strike="noStrike" cap="none" dirty="0">
                          <a:latin typeface="Arial" panose="020B0604020202020204" pitchFamily="34" charset="0"/>
                          <a:cs typeface="Arial" panose="020B0604020202020204" pitchFamily="34" charset="0"/>
                        </a:rPr>
                        <a:t>Minimal</a:t>
                      </a:r>
                      <a:endParaRPr sz="19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a:txBody>
                  <a:tcPr marL="88050" marR="88050" marT="44025" marB="44025" anchor="ctr"/>
                </a:tc>
                <a:tc>
                  <a:txBody>
                    <a:bodyPr/>
                    <a:lstStyle/>
                    <a:p>
                      <a:pPr marL="0" marR="0" lvl="0" indent="0" algn="ctr" rtl="0">
                        <a:lnSpc>
                          <a:spcPct val="100000"/>
                        </a:lnSpc>
                        <a:spcBef>
                          <a:spcPts val="0"/>
                        </a:spcBef>
                        <a:spcAft>
                          <a:spcPts val="0"/>
                        </a:spcAft>
                        <a:buClr>
                          <a:schemeClr val="dk1"/>
                        </a:buClr>
                        <a:buSzPts val="1900"/>
                        <a:buFont typeface="Arial"/>
                        <a:buNone/>
                      </a:pPr>
                      <a:r>
                        <a:rPr lang="en-US" sz="1800" u="none" strike="noStrike" cap="none" dirty="0">
                          <a:latin typeface="Arial" panose="020B0604020202020204" pitchFamily="34" charset="0"/>
                          <a:cs typeface="Arial" panose="020B0604020202020204" pitchFamily="34" charset="0"/>
                        </a:rPr>
                        <a:t>74-95 mph</a:t>
                      </a:r>
                      <a:endParaRPr sz="18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a:txBody>
                  <a:tcPr marL="88050" marR="88050" marT="44025" marB="44025" anchor="ctr"/>
                </a:tc>
                <a:tc>
                  <a:txBody>
                    <a:bodyPr/>
                    <a:lstStyle/>
                    <a:p>
                      <a:pPr marL="0" marR="0" lvl="0" indent="0" algn="ctr" rtl="0">
                        <a:lnSpc>
                          <a:spcPct val="100000"/>
                        </a:lnSpc>
                        <a:spcBef>
                          <a:spcPts val="0"/>
                        </a:spcBef>
                        <a:spcAft>
                          <a:spcPts val="0"/>
                        </a:spcAft>
                        <a:buClr>
                          <a:schemeClr val="dk1"/>
                        </a:buClr>
                        <a:buSzPts val="1900"/>
                        <a:buFont typeface="Arial"/>
                        <a:buNone/>
                      </a:pPr>
                      <a:r>
                        <a:rPr lang="en-US" sz="1900" u="none" strike="noStrike" cap="none" dirty="0">
                          <a:latin typeface="Arial" panose="020B0604020202020204" pitchFamily="34" charset="0"/>
                          <a:cs typeface="Arial" panose="020B0604020202020204" pitchFamily="34" charset="0"/>
                        </a:rPr>
                        <a:t>4-5 ft</a:t>
                      </a:r>
                      <a:endParaRPr sz="19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a:txBody>
                  <a:tcPr marL="88050" marR="88050" marT="44025" marB="44025" anchor="ctr"/>
                </a:tc>
                <a:tc>
                  <a:txBody>
                    <a:bodyPr/>
                    <a:lstStyle/>
                    <a:p>
                      <a:pPr marL="0" marR="0" lvl="0" indent="0" algn="l" rtl="0">
                        <a:spcBef>
                          <a:spcPts val="0"/>
                        </a:spcBef>
                        <a:spcAft>
                          <a:spcPts val="0"/>
                        </a:spcAft>
                        <a:buNone/>
                      </a:pPr>
                      <a:r>
                        <a:rPr lang="en-US" sz="1500" u="none" strike="noStrike" cap="none">
                          <a:latin typeface="Arial" panose="020B0604020202020204" pitchFamily="34" charset="0"/>
                          <a:cs typeface="Arial" panose="020B0604020202020204" pitchFamily="34" charset="0"/>
                        </a:rPr>
                        <a:t>Shary 2010,Claudette 2003</a:t>
                      </a:r>
                      <a:endParaRPr sz="1500">
                        <a:solidFill>
                          <a:schemeClr val="dk1"/>
                        </a:solidFill>
                        <a:latin typeface="Arial" panose="020B0604020202020204" pitchFamily="34" charset="0"/>
                        <a:cs typeface="Arial" panose="020B0604020202020204" pitchFamily="34" charset="0"/>
                      </a:endParaRPr>
                    </a:p>
                  </a:txBody>
                  <a:tcPr marL="88050" marR="88050" marT="44025" marB="44025" anchor="ctr"/>
                </a:tc>
                <a:extLst>
                  <a:ext uri="{0D108BD9-81ED-4DB2-BD59-A6C34878D82A}">
                    <a16:rowId xmlns:a16="http://schemas.microsoft.com/office/drawing/2014/main" val="10001"/>
                  </a:ext>
                </a:extLst>
              </a:tr>
              <a:tr h="883399">
                <a:tc>
                  <a:txBody>
                    <a:bodyPr/>
                    <a:lstStyle/>
                    <a:p>
                      <a:pPr marL="0" marR="0" lvl="0" indent="0" algn="ctr" rtl="0">
                        <a:lnSpc>
                          <a:spcPct val="100000"/>
                        </a:lnSpc>
                        <a:spcBef>
                          <a:spcPts val="0"/>
                        </a:spcBef>
                        <a:spcAft>
                          <a:spcPts val="0"/>
                        </a:spcAft>
                        <a:buClr>
                          <a:schemeClr val="dk1"/>
                        </a:buClr>
                        <a:buSzPts val="1900"/>
                        <a:buFont typeface="Arial"/>
                        <a:buNone/>
                      </a:pPr>
                      <a:r>
                        <a:rPr lang="en-US" sz="1900" u="none" strike="noStrike" cap="none" dirty="0">
                          <a:latin typeface="Arial" panose="020B0604020202020204" pitchFamily="34" charset="0"/>
                          <a:cs typeface="Arial" panose="020B0604020202020204" pitchFamily="34" charset="0"/>
                        </a:rPr>
                        <a:t>Moderate</a:t>
                      </a:r>
                      <a:endParaRPr sz="19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a:txBody>
                  <a:tcPr marL="88050" marR="88050" marT="44025" marB="44025" anchor="ctr"/>
                </a:tc>
                <a:tc>
                  <a:txBody>
                    <a:bodyPr/>
                    <a:lstStyle/>
                    <a:p>
                      <a:pPr marL="0" marR="0" lvl="0" indent="0" algn="ctr" rtl="0">
                        <a:lnSpc>
                          <a:spcPct val="100000"/>
                        </a:lnSpc>
                        <a:spcBef>
                          <a:spcPts val="0"/>
                        </a:spcBef>
                        <a:spcAft>
                          <a:spcPts val="0"/>
                        </a:spcAft>
                        <a:buClr>
                          <a:schemeClr val="dk1"/>
                        </a:buClr>
                        <a:buSzPts val="1900"/>
                        <a:buFont typeface="Arial"/>
                        <a:buNone/>
                      </a:pPr>
                      <a:r>
                        <a:rPr lang="en-US" sz="1900" u="none" strike="noStrike" cap="none" dirty="0">
                          <a:latin typeface="Arial" panose="020B0604020202020204" pitchFamily="34" charset="0"/>
                          <a:cs typeface="Arial" panose="020B0604020202020204" pitchFamily="34" charset="0"/>
                        </a:rPr>
                        <a:t>96-110 mph</a:t>
                      </a:r>
                      <a:endParaRPr sz="19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a:txBody>
                  <a:tcPr marL="88050" marR="88050" marT="44025" marB="44025" anchor="ctr"/>
                </a:tc>
                <a:tc>
                  <a:txBody>
                    <a:bodyPr/>
                    <a:lstStyle/>
                    <a:p>
                      <a:pPr marL="0" marR="0" lvl="0" indent="0" algn="ctr" rtl="0">
                        <a:lnSpc>
                          <a:spcPct val="100000"/>
                        </a:lnSpc>
                        <a:spcBef>
                          <a:spcPts val="0"/>
                        </a:spcBef>
                        <a:spcAft>
                          <a:spcPts val="0"/>
                        </a:spcAft>
                        <a:buClr>
                          <a:schemeClr val="dk1"/>
                        </a:buClr>
                        <a:buSzPts val="1900"/>
                        <a:buFont typeface="Arial"/>
                        <a:buNone/>
                      </a:pPr>
                      <a:r>
                        <a:rPr lang="en-US" sz="1900" u="none" strike="noStrike" cap="none" dirty="0">
                          <a:latin typeface="Arial" panose="020B0604020202020204" pitchFamily="34" charset="0"/>
                          <a:cs typeface="Arial" panose="020B0604020202020204" pitchFamily="34" charset="0"/>
                        </a:rPr>
                        <a:t>6-8 ft</a:t>
                      </a:r>
                      <a:endParaRPr sz="19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a:txBody>
                  <a:tcPr marL="88050" marR="88050" marT="44025" marB="44025" anchor="ctr"/>
                </a:tc>
                <a:tc>
                  <a:txBody>
                    <a:bodyPr/>
                    <a:lstStyle/>
                    <a:p>
                      <a:pPr marL="0" marR="0" lvl="0" indent="0" algn="l" rtl="0">
                        <a:spcBef>
                          <a:spcPts val="0"/>
                        </a:spcBef>
                        <a:spcAft>
                          <a:spcPts val="0"/>
                        </a:spcAft>
                        <a:buNone/>
                      </a:pPr>
                      <a:r>
                        <a:rPr lang="en-US" sz="1500">
                          <a:latin typeface="Arial" panose="020B0604020202020204" pitchFamily="34" charset="0"/>
                          <a:cs typeface="Arial" panose="020B0604020202020204" pitchFamily="34" charset="0"/>
                        </a:rPr>
                        <a:t>Ernesto 2012, Tomas 2010</a:t>
                      </a:r>
                      <a:endParaRPr sz="1500">
                        <a:solidFill>
                          <a:schemeClr val="dk1"/>
                        </a:solidFill>
                        <a:latin typeface="Arial" panose="020B0604020202020204" pitchFamily="34" charset="0"/>
                        <a:cs typeface="Arial" panose="020B0604020202020204" pitchFamily="34" charset="0"/>
                      </a:endParaRPr>
                    </a:p>
                  </a:txBody>
                  <a:tcPr marL="88050" marR="88050" marT="44025" marB="44025" anchor="ctr"/>
                </a:tc>
                <a:extLst>
                  <a:ext uri="{0D108BD9-81ED-4DB2-BD59-A6C34878D82A}">
                    <a16:rowId xmlns:a16="http://schemas.microsoft.com/office/drawing/2014/main" val="10002"/>
                  </a:ext>
                </a:extLst>
              </a:tr>
              <a:tr h="883399">
                <a:tc>
                  <a:txBody>
                    <a:bodyPr/>
                    <a:lstStyle/>
                    <a:p>
                      <a:pPr marL="0" marR="0" lvl="0" indent="0" algn="ctr" rtl="0">
                        <a:lnSpc>
                          <a:spcPct val="100000"/>
                        </a:lnSpc>
                        <a:spcBef>
                          <a:spcPts val="0"/>
                        </a:spcBef>
                        <a:spcAft>
                          <a:spcPts val="0"/>
                        </a:spcAft>
                        <a:buClr>
                          <a:schemeClr val="dk1"/>
                        </a:buClr>
                        <a:buSzPts val="1900"/>
                        <a:buFont typeface="Arial"/>
                        <a:buNone/>
                      </a:pPr>
                      <a:r>
                        <a:rPr lang="en-US" sz="1900" u="none" strike="noStrike" cap="none" dirty="0">
                          <a:latin typeface="Arial" panose="020B0604020202020204" pitchFamily="34" charset="0"/>
                          <a:cs typeface="Arial" panose="020B0604020202020204" pitchFamily="34" charset="0"/>
                        </a:rPr>
                        <a:t>Extensive</a:t>
                      </a:r>
                      <a:endParaRPr sz="1900" b="1" i="0" u="none" strike="noStrike" cap="none" dirty="0">
                        <a:solidFill>
                          <a:schemeClr val="dk1"/>
                        </a:solidFill>
                        <a:latin typeface="Arial" panose="020B0604020202020204" pitchFamily="34" charset="0"/>
                        <a:ea typeface="Calibri"/>
                        <a:cs typeface="Arial" panose="020B0604020202020204" pitchFamily="34" charset="0"/>
                        <a:sym typeface="Calibri"/>
                      </a:endParaRPr>
                    </a:p>
                  </a:txBody>
                  <a:tcPr marL="88050" marR="88050" marT="44025" marB="44025" anchor="ctr"/>
                </a:tc>
                <a:tc>
                  <a:txBody>
                    <a:bodyPr/>
                    <a:lstStyle/>
                    <a:p>
                      <a:pPr marL="0" marR="0" lvl="0" indent="0" algn="ctr" rtl="0">
                        <a:lnSpc>
                          <a:spcPct val="100000"/>
                        </a:lnSpc>
                        <a:spcBef>
                          <a:spcPts val="0"/>
                        </a:spcBef>
                        <a:spcAft>
                          <a:spcPts val="0"/>
                        </a:spcAft>
                        <a:buClr>
                          <a:schemeClr val="dk1"/>
                        </a:buClr>
                        <a:buSzPts val="1900"/>
                        <a:buFont typeface="Arial"/>
                        <a:buNone/>
                      </a:pPr>
                      <a:r>
                        <a:rPr lang="en-US" sz="1900" u="none" strike="noStrike" cap="none" dirty="0">
                          <a:latin typeface="Arial" panose="020B0604020202020204" pitchFamily="34" charset="0"/>
                          <a:cs typeface="Arial" panose="020B0604020202020204" pitchFamily="34" charset="0"/>
                        </a:rPr>
                        <a:t>111-130 mph</a:t>
                      </a:r>
                      <a:endParaRPr sz="1900" b="1" i="0" u="none" strike="noStrike" cap="none" dirty="0">
                        <a:solidFill>
                          <a:schemeClr val="dk1"/>
                        </a:solidFill>
                        <a:latin typeface="Arial" panose="020B0604020202020204" pitchFamily="34" charset="0"/>
                        <a:ea typeface="Calibri"/>
                        <a:cs typeface="Arial" panose="020B0604020202020204" pitchFamily="34" charset="0"/>
                        <a:sym typeface="Calibri"/>
                      </a:endParaRPr>
                    </a:p>
                  </a:txBody>
                  <a:tcPr marL="88050" marR="88050" marT="44025" marB="44025" anchor="ctr"/>
                </a:tc>
                <a:tc>
                  <a:txBody>
                    <a:bodyPr/>
                    <a:lstStyle/>
                    <a:p>
                      <a:pPr marL="0" marR="0" lvl="0" indent="0" algn="ctr" rtl="0">
                        <a:lnSpc>
                          <a:spcPct val="100000"/>
                        </a:lnSpc>
                        <a:spcBef>
                          <a:spcPts val="0"/>
                        </a:spcBef>
                        <a:spcAft>
                          <a:spcPts val="0"/>
                        </a:spcAft>
                        <a:buClr>
                          <a:schemeClr val="dk1"/>
                        </a:buClr>
                        <a:buSzPts val="1900"/>
                        <a:buFont typeface="Arial"/>
                        <a:buNone/>
                      </a:pPr>
                      <a:r>
                        <a:rPr lang="en-US" sz="1900" u="none" strike="noStrike" cap="none" dirty="0">
                          <a:latin typeface="Arial" panose="020B0604020202020204" pitchFamily="34" charset="0"/>
                          <a:cs typeface="Arial" panose="020B0604020202020204" pitchFamily="34" charset="0"/>
                        </a:rPr>
                        <a:t>9-12 ft</a:t>
                      </a:r>
                      <a:endParaRPr sz="1900" b="1" i="0" u="none" strike="noStrike" cap="none" dirty="0">
                        <a:solidFill>
                          <a:schemeClr val="dk1"/>
                        </a:solidFill>
                        <a:latin typeface="Arial" panose="020B0604020202020204" pitchFamily="34" charset="0"/>
                        <a:ea typeface="Calibri"/>
                        <a:cs typeface="Arial" panose="020B0604020202020204" pitchFamily="34" charset="0"/>
                        <a:sym typeface="Calibri"/>
                      </a:endParaRPr>
                    </a:p>
                  </a:txBody>
                  <a:tcPr marL="88050" marR="88050" marT="44025" marB="44025" anchor="ctr"/>
                </a:tc>
                <a:tc>
                  <a:txBody>
                    <a:bodyPr/>
                    <a:lstStyle/>
                    <a:p>
                      <a:pPr marL="0" marR="0" lvl="0" indent="0" algn="l" rtl="0">
                        <a:spcBef>
                          <a:spcPts val="0"/>
                        </a:spcBef>
                        <a:spcAft>
                          <a:spcPts val="0"/>
                        </a:spcAft>
                        <a:buNone/>
                      </a:pPr>
                      <a:r>
                        <a:rPr lang="en-US" sz="1500">
                          <a:latin typeface="Arial" panose="020B0604020202020204" pitchFamily="34" charset="0"/>
                          <a:cs typeface="Arial" panose="020B0604020202020204" pitchFamily="34" charset="0"/>
                        </a:rPr>
                        <a:t>Sandy 2012, Irene 2011</a:t>
                      </a:r>
                      <a:endParaRPr sz="1500">
                        <a:solidFill>
                          <a:schemeClr val="dk1"/>
                        </a:solidFill>
                        <a:latin typeface="Arial" panose="020B0604020202020204" pitchFamily="34" charset="0"/>
                        <a:ea typeface="Calibri"/>
                        <a:cs typeface="Arial" panose="020B0604020202020204" pitchFamily="34" charset="0"/>
                        <a:sym typeface="Calibri"/>
                      </a:endParaRPr>
                    </a:p>
                  </a:txBody>
                  <a:tcPr marL="88050" marR="88050" marT="44025" marB="44025" anchor="ctr"/>
                </a:tc>
                <a:extLst>
                  <a:ext uri="{0D108BD9-81ED-4DB2-BD59-A6C34878D82A}">
                    <a16:rowId xmlns:a16="http://schemas.microsoft.com/office/drawing/2014/main" val="10003"/>
                  </a:ext>
                </a:extLst>
              </a:tr>
              <a:tr h="938720">
                <a:tc>
                  <a:txBody>
                    <a:bodyPr/>
                    <a:lstStyle/>
                    <a:p>
                      <a:pPr marL="0" marR="0" lvl="0" indent="0" algn="ctr" rtl="0">
                        <a:lnSpc>
                          <a:spcPct val="100000"/>
                        </a:lnSpc>
                        <a:spcBef>
                          <a:spcPts val="0"/>
                        </a:spcBef>
                        <a:spcAft>
                          <a:spcPts val="0"/>
                        </a:spcAft>
                        <a:buClr>
                          <a:schemeClr val="dk1"/>
                        </a:buClr>
                        <a:buSzPts val="1900"/>
                        <a:buFont typeface="Arial"/>
                        <a:buNone/>
                      </a:pPr>
                      <a:r>
                        <a:rPr lang="en-US" sz="1900" u="none" strike="noStrike" cap="none" dirty="0">
                          <a:latin typeface="Arial" panose="020B0604020202020204" pitchFamily="34" charset="0"/>
                          <a:cs typeface="Arial" panose="020B0604020202020204" pitchFamily="34" charset="0"/>
                        </a:rPr>
                        <a:t>Extreme</a:t>
                      </a:r>
                      <a:endParaRPr sz="1900" b="1" i="0" u="none" strike="noStrike" cap="none" dirty="0">
                        <a:solidFill>
                          <a:schemeClr val="dk1"/>
                        </a:solidFill>
                        <a:latin typeface="Arial" panose="020B0604020202020204" pitchFamily="34" charset="0"/>
                        <a:ea typeface="Calibri"/>
                        <a:cs typeface="Arial" panose="020B0604020202020204" pitchFamily="34" charset="0"/>
                        <a:sym typeface="Calibri"/>
                      </a:endParaRPr>
                    </a:p>
                  </a:txBody>
                  <a:tcPr marL="88050" marR="88050" marT="44025" marB="44025" anchor="ctr"/>
                </a:tc>
                <a:tc>
                  <a:txBody>
                    <a:bodyPr/>
                    <a:lstStyle/>
                    <a:p>
                      <a:pPr marL="0" marR="0" lvl="0" indent="0" algn="ctr" rtl="0">
                        <a:lnSpc>
                          <a:spcPct val="100000"/>
                        </a:lnSpc>
                        <a:spcBef>
                          <a:spcPts val="0"/>
                        </a:spcBef>
                        <a:spcAft>
                          <a:spcPts val="0"/>
                        </a:spcAft>
                        <a:buClr>
                          <a:schemeClr val="dk1"/>
                        </a:buClr>
                        <a:buSzPts val="1900"/>
                        <a:buFont typeface="Arial"/>
                        <a:buNone/>
                      </a:pPr>
                      <a:r>
                        <a:rPr lang="en-US" sz="1900" u="none" strike="noStrike" cap="none" dirty="0">
                          <a:latin typeface="Arial" panose="020B0604020202020204" pitchFamily="34" charset="0"/>
                          <a:cs typeface="Arial" panose="020B0604020202020204" pitchFamily="34" charset="0"/>
                        </a:rPr>
                        <a:t>131-155 mph</a:t>
                      </a:r>
                      <a:endParaRPr sz="1900" b="1" i="0" u="none" strike="noStrike" cap="none" dirty="0">
                        <a:solidFill>
                          <a:schemeClr val="dk1"/>
                        </a:solidFill>
                        <a:latin typeface="Arial" panose="020B0604020202020204" pitchFamily="34" charset="0"/>
                        <a:ea typeface="Calibri"/>
                        <a:cs typeface="Arial" panose="020B0604020202020204" pitchFamily="34" charset="0"/>
                        <a:sym typeface="Calibri"/>
                      </a:endParaRPr>
                    </a:p>
                  </a:txBody>
                  <a:tcPr marL="88050" marR="88050" marT="44025" marB="44025" anchor="ctr"/>
                </a:tc>
                <a:tc>
                  <a:txBody>
                    <a:bodyPr/>
                    <a:lstStyle/>
                    <a:p>
                      <a:pPr marL="0" marR="0" lvl="0" indent="0" algn="ctr" rtl="0">
                        <a:lnSpc>
                          <a:spcPct val="100000"/>
                        </a:lnSpc>
                        <a:spcBef>
                          <a:spcPts val="0"/>
                        </a:spcBef>
                        <a:spcAft>
                          <a:spcPts val="0"/>
                        </a:spcAft>
                        <a:buClr>
                          <a:schemeClr val="dk1"/>
                        </a:buClr>
                        <a:buSzPts val="1900"/>
                        <a:buFont typeface="Arial"/>
                        <a:buNone/>
                      </a:pPr>
                      <a:r>
                        <a:rPr lang="en-US" sz="1900" u="none" strike="noStrike" cap="none" dirty="0">
                          <a:latin typeface="Arial" panose="020B0604020202020204" pitchFamily="34" charset="0"/>
                          <a:cs typeface="Arial" panose="020B0604020202020204" pitchFamily="34" charset="0"/>
                        </a:rPr>
                        <a:t>13-18 ft</a:t>
                      </a:r>
                      <a:endParaRPr sz="1900" b="1" i="0" u="none" strike="noStrike" cap="none" dirty="0">
                        <a:solidFill>
                          <a:schemeClr val="dk1"/>
                        </a:solidFill>
                        <a:latin typeface="Arial" panose="020B0604020202020204" pitchFamily="34" charset="0"/>
                        <a:ea typeface="Calibri"/>
                        <a:cs typeface="Arial" panose="020B0604020202020204" pitchFamily="34" charset="0"/>
                        <a:sym typeface="Calibri"/>
                      </a:endParaRPr>
                    </a:p>
                  </a:txBody>
                  <a:tcPr marL="88050" marR="88050" marT="44025" marB="44025" anchor="ctr"/>
                </a:tc>
                <a:tc>
                  <a:txBody>
                    <a:bodyPr/>
                    <a:lstStyle/>
                    <a:p>
                      <a:pPr marL="0" marR="0" lvl="0" indent="0" algn="l" rtl="0">
                        <a:spcBef>
                          <a:spcPts val="0"/>
                        </a:spcBef>
                        <a:spcAft>
                          <a:spcPts val="0"/>
                        </a:spcAft>
                        <a:buNone/>
                      </a:pPr>
                      <a:r>
                        <a:rPr lang="en-US" sz="1500">
                          <a:latin typeface="Arial" panose="020B0604020202020204" pitchFamily="34" charset="0"/>
                          <a:cs typeface="Arial" panose="020B0604020202020204" pitchFamily="34" charset="0"/>
                        </a:rPr>
                        <a:t>Omar 2008, Dennis 2005, Charley 2004</a:t>
                      </a:r>
                      <a:endParaRPr sz="1500">
                        <a:solidFill>
                          <a:schemeClr val="dk1"/>
                        </a:solidFill>
                        <a:latin typeface="Arial" panose="020B0604020202020204" pitchFamily="34" charset="0"/>
                        <a:cs typeface="Arial" panose="020B0604020202020204" pitchFamily="34" charset="0"/>
                      </a:endParaRPr>
                    </a:p>
                  </a:txBody>
                  <a:tcPr marL="88050" marR="88050" marT="44025" marB="44025" anchor="ctr"/>
                </a:tc>
                <a:extLst>
                  <a:ext uri="{0D108BD9-81ED-4DB2-BD59-A6C34878D82A}">
                    <a16:rowId xmlns:a16="http://schemas.microsoft.com/office/drawing/2014/main" val="10004"/>
                  </a:ext>
                </a:extLst>
              </a:tr>
              <a:tr h="1148093">
                <a:tc>
                  <a:txBody>
                    <a:bodyPr/>
                    <a:lstStyle/>
                    <a:p>
                      <a:pPr marL="0" marR="0" lvl="0" indent="0" algn="ctr" rtl="0">
                        <a:lnSpc>
                          <a:spcPct val="100000"/>
                        </a:lnSpc>
                        <a:spcBef>
                          <a:spcPts val="0"/>
                        </a:spcBef>
                        <a:spcAft>
                          <a:spcPts val="0"/>
                        </a:spcAft>
                        <a:buClr>
                          <a:schemeClr val="dk1"/>
                        </a:buClr>
                        <a:buSzPts val="1900"/>
                        <a:buFont typeface="Arial"/>
                        <a:buNone/>
                      </a:pPr>
                      <a:r>
                        <a:rPr lang="en-US" sz="1900" u="none" strike="noStrike" cap="none" dirty="0">
                          <a:latin typeface="Arial" panose="020B0604020202020204" pitchFamily="34" charset="0"/>
                          <a:cs typeface="Arial" panose="020B0604020202020204" pitchFamily="34" charset="0"/>
                        </a:rPr>
                        <a:t>Catastrophic</a:t>
                      </a:r>
                      <a:endParaRPr sz="1900" b="1" i="0" u="none" strike="noStrike" cap="none" dirty="0">
                        <a:solidFill>
                          <a:schemeClr val="lt1"/>
                        </a:solidFill>
                        <a:latin typeface="Arial" panose="020B0604020202020204" pitchFamily="34" charset="0"/>
                        <a:ea typeface="Calibri"/>
                        <a:cs typeface="Arial" panose="020B0604020202020204" pitchFamily="34" charset="0"/>
                        <a:sym typeface="Calibri"/>
                      </a:endParaRPr>
                    </a:p>
                  </a:txBody>
                  <a:tcPr marL="88050" marR="88050" marT="44025" marB="44025" anchor="ctr"/>
                </a:tc>
                <a:tc>
                  <a:txBody>
                    <a:bodyPr/>
                    <a:lstStyle/>
                    <a:p>
                      <a:pPr marL="0" marR="0" lvl="0" indent="0" algn="ctr" rtl="0">
                        <a:lnSpc>
                          <a:spcPct val="100000"/>
                        </a:lnSpc>
                        <a:spcBef>
                          <a:spcPts val="0"/>
                        </a:spcBef>
                        <a:spcAft>
                          <a:spcPts val="0"/>
                        </a:spcAft>
                        <a:buClr>
                          <a:schemeClr val="dk1"/>
                        </a:buClr>
                        <a:buSzPts val="1900"/>
                        <a:buFont typeface="Arial"/>
                        <a:buNone/>
                      </a:pPr>
                      <a:r>
                        <a:rPr lang="en-US" sz="1900" u="none" strike="noStrike" cap="none" dirty="0">
                          <a:latin typeface="Arial" panose="020B0604020202020204" pitchFamily="34" charset="0"/>
                          <a:cs typeface="Arial" panose="020B0604020202020204" pitchFamily="34" charset="0"/>
                        </a:rPr>
                        <a:t>&gt; 155 mph</a:t>
                      </a:r>
                      <a:endParaRPr sz="1900" b="1" i="0" u="none" strike="noStrike" cap="none" dirty="0">
                        <a:solidFill>
                          <a:schemeClr val="lt1"/>
                        </a:solidFill>
                        <a:latin typeface="Arial" panose="020B0604020202020204" pitchFamily="34" charset="0"/>
                        <a:ea typeface="Calibri"/>
                        <a:cs typeface="Arial" panose="020B0604020202020204" pitchFamily="34" charset="0"/>
                        <a:sym typeface="Calibri"/>
                      </a:endParaRPr>
                    </a:p>
                  </a:txBody>
                  <a:tcPr marL="88050" marR="88050" marT="44025" marB="44025" anchor="ctr"/>
                </a:tc>
                <a:tc>
                  <a:txBody>
                    <a:bodyPr/>
                    <a:lstStyle/>
                    <a:p>
                      <a:pPr marL="0" marR="0" lvl="0" indent="0" algn="ctr" rtl="0">
                        <a:lnSpc>
                          <a:spcPct val="100000"/>
                        </a:lnSpc>
                        <a:spcBef>
                          <a:spcPts val="0"/>
                        </a:spcBef>
                        <a:spcAft>
                          <a:spcPts val="0"/>
                        </a:spcAft>
                        <a:buClr>
                          <a:schemeClr val="dk1"/>
                        </a:buClr>
                        <a:buSzPts val="1900"/>
                        <a:buFont typeface="Arial"/>
                        <a:buNone/>
                      </a:pPr>
                      <a:r>
                        <a:rPr lang="en-US" sz="1900" u="none" strike="noStrike" cap="none" dirty="0">
                          <a:latin typeface="Arial" panose="020B0604020202020204" pitchFamily="34" charset="0"/>
                          <a:cs typeface="Arial" panose="020B0604020202020204" pitchFamily="34" charset="0"/>
                        </a:rPr>
                        <a:t>&gt; 18 ft</a:t>
                      </a:r>
                      <a:endParaRPr sz="1900" b="1" i="0" u="none" strike="noStrike" cap="none" dirty="0">
                        <a:solidFill>
                          <a:schemeClr val="lt1"/>
                        </a:solidFill>
                        <a:latin typeface="Arial" panose="020B0604020202020204" pitchFamily="34" charset="0"/>
                        <a:ea typeface="Calibri"/>
                        <a:cs typeface="Arial" panose="020B0604020202020204" pitchFamily="34" charset="0"/>
                        <a:sym typeface="Calibri"/>
                      </a:endParaRPr>
                    </a:p>
                  </a:txBody>
                  <a:tcPr marL="88050" marR="88050" marT="44025" marB="44025" anchor="ctr"/>
                </a:tc>
                <a:tc>
                  <a:txBody>
                    <a:bodyPr/>
                    <a:lstStyle/>
                    <a:p>
                      <a:pPr marL="0" marR="0" lvl="0" indent="0" algn="l" rtl="0">
                        <a:spcBef>
                          <a:spcPts val="0"/>
                        </a:spcBef>
                        <a:spcAft>
                          <a:spcPts val="0"/>
                        </a:spcAft>
                        <a:buNone/>
                      </a:pPr>
                      <a:r>
                        <a:rPr lang="en-US" sz="1500" dirty="0">
                          <a:latin typeface="Arial" panose="020B0604020202020204" pitchFamily="34" charset="0"/>
                          <a:cs typeface="Arial" panose="020B0604020202020204" pitchFamily="34" charset="0"/>
                        </a:rPr>
                        <a:t>Irma &amp; Maria 2017</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500" dirty="0">
                          <a:latin typeface="Arial" panose="020B0604020202020204" pitchFamily="34" charset="0"/>
                          <a:cs typeface="Arial" panose="020B0604020202020204" pitchFamily="34" charset="0"/>
                        </a:rPr>
                        <a:t>Dorian 2019</a:t>
                      </a:r>
                      <a:endParaRPr sz="1500" dirty="0">
                        <a:solidFill>
                          <a:schemeClr val="lt1"/>
                        </a:solidFill>
                        <a:latin typeface="Arial" panose="020B0604020202020204" pitchFamily="34" charset="0"/>
                        <a:cs typeface="Arial" panose="020B0604020202020204" pitchFamily="34" charset="0"/>
                      </a:endParaRPr>
                    </a:p>
                  </a:txBody>
                  <a:tcPr marL="88050" marR="88050" marT="44025" marB="44025" anchor="ctr"/>
                </a:tc>
                <a:extLst>
                  <a:ext uri="{0D108BD9-81ED-4DB2-BD59-A6C34878D82A}">
                    <a16:rowId xmlns:a16="http://schemas.microsoft.com/office/drawing/2014/main" val="10005"/>
                  </a:ext>
                </a:extLst>
              </a:tr>
            </a:tbl>
          </a:graphicData>
        </a:graphic>
      </p:graphicFrame>
      <p:sp>
        <p:nvSpPr>
          <p:cNvPr id="6" name="Google Shape;203;p9">
            <a:extLst>
              <a:ext uri="{FF2B5EF4-FFF2-40B4-BE49-F238E27FC236}">
                <a16:creationId xmlns:a16="http://schemas.microsoft.com/office/drawing/2014/main" id="{8E1E9C9A-E930-4FA8-872A-FCE2DC880978}"/>
              </a:ext>
            </a:extLst>
          </p:cNvPr>
          <p:cNvSpPr/>
          <p:nvPr/>
        </p:nvSpPr>
        <p:spPr>
          <a:xfrm>
            <a:off x="-16474" y="-5347"/>
            <a:ext cx="4211052" cy="5781843"/>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7" name="Google Shape;176;p6">
            <a:extLst>
              <a:ext uri="{FF2B5EF4-FFF2-40B4-BE49-F238E27FC236}">
                <a16:creationId xmlns:a16="http://schemas.microsoft.com/office/drawing/2014/main" id="{D291CD07-CA8E-4703-9D32-4780507EDD6F}"/>
              </a:ext>
            </a:extLst>
          </p:cNvPr>
          <p:cNvSpPr txBox="1">
            <a:spLocks/>
          </p:cNvSpPr>
          <p:nvPr/>
        </p:nvSpPr>
        <p:spPr>
          <a:xfrm>
            <a:off x="623392" y="2222792"/>
            <a:ext cx="3309979" cy="13255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rtl="0">
              <a:spcBef>
                <a:spcPts val="0"/>
              </a:spcBef>
              <a:spcAft>
                <a:spcPts val="0"/>
              </a:spcAft>
              <a:buNone/>
            </a:pPr>
            <a:r>
              <a:rPr lang="en-US" sz="3600" b="1" i="0" dirty="0">
                <a:solidFill>
                  <a:schemeClr val="lt1"/>
                </a:solidFill>
                <a:latin typeface="Arial"/>
                <a:ea typeface="Arial"/>
                <a:cs typeface="Arial"/>
                <a:sym typeface="Arial"/>
              </a:rPr>
              <a:t>Hurricanes</a:t>
            </a:r>
            <a:endParaRPr lang="en-US" sz="1100" dirty="0"/>
          </a:p>
        </p:txBody>
      </p:sp>
      <p:grpSp>
        <p:nvGrpSpPr>
          <p:cNvPr id="11" name="Group 10">
            <a:extLst>
              <a:ext uri="{FF2B5EF4-FFF2-40B4-BE49-F238E27FC236}">
                <a16:creationId xmlns:a16="http://schemas.microsoft.com/office/drawing/2014/main" id="{D6910FC6-7AFB-44C1-A9A8-BCCB9CCFDAA7}"/>
              </a:ext>
            </a:extLst>
          </p:cNvPr>
          <p:cNvGrpSpPr/>
          <p:nvPr/>
        </p:nvGrpSpPr>
        <p:grpSpPr>
          <a:xfrm>
            <a:off x="-166129" y="5716530"/>
            <a:ext cx="4251846" cy="1132259"/>
            <a:chOff x="-3942" y="5736777"/>
            <a:chExt cx="4251846" cy="1132259"/>
          </a:xfrm>
        </p:grpSpPr>
        <p:grpSp>
          <p:nvGrpSpPr>
            <p:cNvPr id="12" name="Group 11">
              <a:extLst>
                <a:ext uri="{FF2B5EF4-FFF2-40B4-BE49-F238E27FC236}">
                  <a16:creationId xmlns:a16="http://schemas.microsoft.com/office/drawing/2014/main" id="{8A95B99C-58A4-4203-9EA7-CE0F31333DB0}"/>
                </a:ext>
              </a:extLst>
            </p:cNvPr>
            <p:cNvGrpSpPr/>
            <p:nvPr/>
          </p:nvGrpSpPr>
          <p:grpSpPr>
            <a:xfrm>
              <a:off x="-3942" y="5736777"/>
              <a:ext cx="4251846" cy="1132259"/>
              <a:chOff x="-3942" y="5736777"/>
              <a:chExt cx="4251846" cy="1132259"/>
            </a:xfrm>
          </p:grpSpPr>
          <p:pic>
            <p:nvPicPr>
              <p:cNvPr id="14" name="Picture 13" descr="Logo&#10;&#10;Description automatically generated">
                <a:extLst>
                  <a:ext uri="{FF2B5EF4-FFF2-40B4-BE49-F238E27FC236}">
                    <a16:creationId xmlns:a16="http://schemas.microsoft.com/office/drawing/2014/main" id="{ED0331A6-19EF-407F-8667-F4B54B590E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5" name="Picture 14" descr="Logo&#10;&#10;Description automatically generated">
                <a:extLst>
                  <a:ext uri="{FF2B5EF4-FFF2-40B4-BE49-F238E27FC236}">
                    <a16:creationId xmlns:a16="http://schemas.microsoft.com/office/drawing/2014/main" id="{CEC28291-306F-4F9B-9FB0-5C11BECF9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3" name="Straight Connector 12">
              <a:extLst>
                <a:ext uri="{FF2B5EF4-FFF2-40B4-BE49-F238E27FC236}">
                  <a16:creationId xmlns:a16="http://schemas.microsoft.com/office/drawing/2014/main" id="{060B58CF-AA9F-4CD3-87CA-569B9F7D7927}"/>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523022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62;p19" descr="Storm surge animation 1">
            <a:extLst>
              <a:ext uri="{FF2B5EF4-FFF2-40B4-BE49-F238E27FC236}">
                <a16:creationId xmlns:a16="http://schemas.microsoft.com/office/drawing/2014/main" id="{7046C77D-DC95-4794-9A39-AEC8706CDFFB}"/>
              </a:ext>
            </a:extLst>
          </p:cNvPr>
          <p:cNvPicPr preferRelativeResize="0"/>
          <p:nvPr/>
        </p:nvPicPr>
        <p:blipFill rotWithShape="1">
          <a:blip r:embed="rId3">
            <a:alphaModFix/>
          </a:blip>
          <a:srcRect/>
          <a:stretch/>
        </p:blipFill>
        <p:spPr>
          <a:xfrm>
            <a:off x="4194579" y="-5346"/>
            <a:ext cx="7972412" cy="5781842"/>
          </a:xfrm>
          <a:prstGeom prst="rect">
            <a:avLst/>
          </a:prstGeom>
          <a:noFill/>
          <a:ln>
            <a:noFill/>
          </a:ln>
        </p:spPr>
      </p:pic>
      <p:sp>
        <p:nvSpPr>
          <p:cNvPr id="6" name="Google Shape;203;p9">
            <a:extLst>
              <a:ext uri="{FF2B5EF4-FFF2-40B4-BE49-F238E27FC236}">
                <a16:creationId xmlns:a16="http://schemas.microsoft.com/office/drawing/2014/main" id="{424C0A5B-E05C-43BB-9DA0-F9C91138F8F9}"/>
              </a:ext>
            </a:extLst>
          </p:cNvPr>
          <p:cNvSpPr/>
          <p:nvPr/>
        </p:nvSpPr>
        <p:spPr>
          <a:xfrm>
            <a:off x="0" y="-5348"/>
            <a:ext cx="4211052" cy="5781843"/>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7" name="Google Shape;176;p6">
            <a:extLst>
              <a:ext uri="{FF2B5EF4-FFF2-40B4-BE49-F238E27FC236}">
                <a16:creationId xmlns:a16="http://schemas.microsoft.com/office/drawing/2014/main" id="{C586E596-3336-457A-8526-5A148711D7FD}"/>
              </a:ext>
            </a:extLst>
          </p:cNvPr>
          <p:cNvSpPr txBox="1">
            <a:spLocks/>
          </p:cNvSpPr>
          <p:nvPr/>
        </p:nvSpPr>
        <p:spPr>
          <a:xfrm>
            <a:off x="637459" y="1746139"/>
            <a:ext cx="3309979" cy="227887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rtl="0">
              <a:spcBef>
                <a:spcPts val="0"/>
              </a:spcBef>
              <a:spcAft>
                <a:spcPts val="0"/>
              </a:spcAft>
              <a:buNone/>
            </a:pPr>
            <a:r>
              <a:rPr lang="en-US" sz="3600" b="1" dirty="0">
                <a:solidFill>
                  <a:schemeClr val="bg1"/>
                </a:solidFill>
                <a:latin typeface="Arial"/>
                <a:ea typeface="Arial"/>
                <a:cs typeface="Arial"/>
                <a:sym typeface="Arial"/>
              </a:rPr>
              <a:t>Storm Surge </a:t>
            </a:r>
          </a:p>
          <a:p>
            <a:pPr marL="0" marR="0" lvl="0" indent="0" rtl="0">
              <a:spcBef>
                <a:spcPts val="0"/>
              </a:spcBef>
              <a:spcAft>
                <a:spcPts val="0"/>
              </a:spcAft>
              <a:buNone/>
            </a:pPr>
            <a:r>
              <a:rPr lang="en-US" sz="1800" dirty="0" err="1">
                <a:solidFill>
                  <a:schemeClr val="bg1"/>
                </a:solidFill>
                <a:latin typeface="Arial"/>
                <a:ea typeface="Arial"/>
                <a:cs typeface="Arial"/>
                <a:sym typeface="Arial"/>
              </a:rPr>
              <a:t>e.g</a:t>
            </a:r>
            <a:r>
              <a:rPr lang="en-US" sz="1800" dirty="0">
                <a:solidFill>
                  <a:schemeClr val="bg1"/>
                </a:solidFill>
                <a:latin typeface="Arial"/>
                <a:ea typeface="Arial"/>
                <a:cs typeface="Arial"/>
                <a:sym typeface="Arial"/>
              </a:rPr>
              <a:t> Dorian Bahamas 2019</a:t>
            </a:r>
            <a:endParaRPr lang="en-US" sz="1800" dirty="0">
              <a:solidFill>
                <a:schemeClr val="bg1"/>
              </a:solidFill>
            </a:endParaRPr>
          </a:p>
        </p:txBody>
      </p:sp>
      <p:grpSp>
        <p:nvGrpSpPr>
          <p:cNvPr id="14" name="Group 13">
            <a:extLst>
              <a:ext uri="{FF2B5EF4-FFF2-40B4-BE49-F238E27FC236}">
                <a16:creationId xmlns:a16="http://schemas.microsoft.com/office/drawing/2014/main" id="{0957398E-DE3A-4BD6-9D42-647560CB705C}"/>
              </a:ext>
            </a:extLst>
          </p:cNvPr>
          <p:cNvGrpSpPr/>
          <p:nvPr/>
        </p:nvGrpSpPr>
        <p:grpSpPr>
          <a:xfrm>
            <a:off x="-166129" y="5716530"/>
            <a:ext cx="4251846" cy="1132259"/>
            <a:chOff x="-3942" y="5736777"/>
            <a:chExt cx="4251846" cy="1132259"/>
          </a:xfrm>
        </p:grpSpPr>
        <p:grpSp>
          <p:nvGrpSpPr>
            <p:cNvPr id="15" name="Group 14">
              <a:extLst>
                <a:ext uri="{FF2B5EF4-FFF2-40B4-BE49-F238E27FC236}">
                  <a16:creationId xmlns:a16="http://schemas.microsoft.com/office/drawing/2014/main" id="{4448319E-C7B5-44E2-BE42-1496957F576C}"/>
                </a:ext>
              </a:extLst>
            </p:cNvPr>
            <p:cNvGrpSpPr/>
            <p:nvPr/>
          </p:nvGrpSpPr>
          <p:grpSpPr>
            <a:xfrm>
              <a:off x="-3942" y="5736777"/>
              <a:ext cx="4251846" cy="1132259"/>
              <a:chOff x="-3942" y="5736777"/>
              <a:chExt cx="4251846" cy="1132259"/>
            </a:xfrm>
          </p:grpSpPr>
          <p:pic>
            <p:nvPicPr>
              <p:cNvPr id="17" name="Picture 16" descr="Logo&#10;&#10;Description automatically generated">
                <a:extLst>
                  <a:ext uri="{FF2B5EF4-FFF2-40B4-BE49-F238E27FC236}">
                    <a16:creationId xmlns:a16="http://schemas.microsoft.com/office/drawing/2014/main" id="{9E2F11B7-BB15-45CA-AF91-9B5B06603C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8" name="Picture 17" descr="Logo&#10;&#10;Description automatically generated">
                <a:extLst>
                  <a:ext uri="{FF2B5EF4-FFF2-40B4-BE49-F238E27FC236}">
                    <a16:creationId xmlns:a16="http://schemas.microsoft.com/office/drawing/2014/main" id="{22C942E7-02A1-4738-B8CD-5E7005F052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6" name="Straight Connector 15">
              <a:extLst>
                <a:ext uri="{FF2B5EF4-FFF2-40B4-BE49-F238E27FC236}">
                  <a16:creationId xmlns:a16="http://schemas.microsoft.com/office/drawing/2014/main" id="{2A2E06B0-2E5E-4572-BD7C-20FC8A810050}"/>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868431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03;p9">
            <a:extLst>
              <a:ext uri="{FF2B5EF4-FFF2-40B4-BE49-F238E27FC236}">
                <a16:creationId xmlns:a16="http://schemas.microsoft.com/office/drawing/2014/main" id="{2A057D81-C5A2-4A0E-8630-C3C262A78FCB}"/>
              </a:ext>
            </a:extLst>
          </p:cNvPr>
          <p:cNvSpPr/>
          <p:nvPr/>
        </p:nvSpPr>
        <p:spPr>
          <a:xfrm>
            <a:off x="0" y="0"/>
            <a:ext cx="12192000" cy="5781843"/>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5" name="Google Shape;119;p2">
            <a:extLst>
              <a:ext uri="{FF2B5EF4-FFF2-40B4-BE49-F238E27FC236}">
                <a16:creationId xmlns:a16="http://schemas.microsoft.com/office/drawing/2014/main" id="{B3E28F4F-91BC-4DE7-809C-ABD2D2A587B2}"/>
              </a:ext>
            </a:extLst>
          </p:cNvPr>
          <p:cNvSpPr/>
          <p:nvPr/>
        </p:nvSpPr>
        <p:spPr>
          <a:xfrm>
            <a:off x="633576" y="1512883"/>
            <a:ext cx="4090564"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cap="none" dirty="0">
                <a:solidFill>
                  <a:schemeClr val="lt1"/>
                </a:solidFill>
                <a:latin typeface="Arial"/>
                <a:ea typeface="Arial"/>
                <a:cs typeface="Arial"/>
                <a:sym typeface="Arial"/>
              </a:rPr>
              <a:t>Objectives</a:t>
            </a:r>
            <a:endParaRPr sz="4000" dirty="0"/>
          </a:p>
        </p:txBody>
      </p:sp>
      <p:sp>
        <p:nvSpPr>
          <p:cNvPr id="6" name="Google Shape;120;p2">
            <a:extLst>
              <a:ext uri="{FF2B5EF4-FFF2-40B4-BE49-F238E27FC236}">
                <a16:creationId xmlns:a16="http://schemas.microsoft.com/office/drawing/2014/main" id="{0B466ED9-8277-48F0-973E-1C8401BB2B36}"/>
              </a:ext>
            </a:extLst>
          </p:cNvPr>
          <p:cNvSpPr/>
          <p:nvPr/>
        </p:nvSpPr>
        <p:spPr>
          <a:xfrm>
            <a:off x="1167265" y="2275444"/>
            <a:ext cx="10156409" cy="286228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chemeClr val="lt1"/>
              </a:buClr>
              <a:buSzPts val="2000"/>
              <a:buFont typeface="Wingdings" panose="05000000000000000000" pitchFamily="2" charset="2"/>
              <a:buChar char="ü"/>
            </a:pPr>
            <a:r>
              <a:rPr lang="en-US" sz="2000" b="0" i="0" u="none" strike="noStrike" cap="none" dirty="0">
                <a:solidFill>
                  <a:schemeClr val="lt1"/>
                </a:solidFill>
                <a:latin typeface="Arial"/>
                <a:ea typeface="Arial"/>
                <a:cs typeface="Arial"/>
                <a:sym typeface="Arial"/>
              </a:rPr>
              <a:t>Be more knowledgeable about the </a:t>
            </a:r>
            <a:r>
              <a:rPr lang="en-US" sz="2000" b="1" i="1" u="none" strike="noStrike" cap="none" dirty="0">
                <a:solidFill>
                  <a:schemeClr val="lt1"/>
                </a:solidFill>
                <a:latin typeface="Arial"/>
                <a:ea typeface="Arial"/>
                <a:cs typeface="Arial"/>
                <a:sym typeface="Arial"/>
              </a:rPr>
              <a:t>common disaster management terms</a:t>
            </a:r>
            <a:endParaRPr b="1" dirty="0"/>
          </a:p>
          <a:p>
            <a:pPr marL="342900" marR="0" lvl="0" indent="-342900" algn="l" rtl="0">
              <a:lnSpc>
                <a:spcPct val="150000"/>
              </a:lnSpc>
              <a:spcBef>
                <a:spcPts val="0"/>
              </a:spcBef>
              <a:spcAft>
                <a:spcPts val="0"/>
              </a:spcAft>
              <a:buClr>
                <a:schemeClr val="lt1"/>
              </a:buClr>
              <a:buSzPts val="2000"/>
              <a:buFont typeface="Wingdings" panose="05000000000000000000" pitchFamily="2" charset="2"/>
              <a:buChar char="ü"/>
            </a:pPr>
            <a:r>
              <a:rPr lang="en-US" sz="2000" b="0" i="0" u="none" strike="noStrike" cap="none" dirty="0">
                <a:solidFill>
                  <a:schemeClr val="lt1"/>
                </a:solidFill>
                <a:latin typeface="Arial"/>
                <a:ea typeface="Arial"/>
                <a:cs typeface="Arial"/>
                <a:sym typeface="Arial"/>
              </a:rPr>
              <a:t>Understand what is </a:t>
            </a:r>
            <a:r>
              <a:rPr lang="en-US" sz="2000" b="1" i="1" u="none" strike="noStrike" cap="none" dirty="0">
                <a:solidFill>
                  <a:schemeClr val="lt1"/>
                </a:solidFill>
                <a:latin typeface="Arial"/>
                <a:ea typeface="Arial"/>
                <a:cs typeface="Arial"/>
                <a:sym typeface="Arial"/>
              </a:rPr>
              <a:t>a disaster and a hazard</a:t>
            </a:r>
            <a:endParaRPr b="1" dirty="0"/>
          </a:p>
          <a:p>
            <a:pPr marL="342900" marR="0" lvl="0" indent="-342900" algn="l" rtl="0">
              <a:lnSpc>
                <a:spcPct val="150000"/>
              </a:lnSpc>
              <a:spcBef>
                <a:spcPts val="0"/>
              </a:spcBef>
              <a:spcAft>
                <a:spcPts val="0"/>
              </a:spcAft>
              <a:buClr>
                <a:schemeClr val="lt1"/>
              </a:buClr>
              <a:buSzPts val="2000"/>
              <a:buFont typeface="Wingdings" panose="05000000000000000000" pitchFamily="2" charset="2"/>
              <a:buChar char="ü"/>
            </a:pPr>
            <a:r>
              <a:rPr lang="en-US" sz="2000" b="0" i="0" u="none" strike="noStrike" cap="none" dirty="0">
                <a:solidFill>
                  <a:schemeClr val="lt1"/>
                </a:solidFill>
                <a:latin typeface="Arial"/>
                <a:ea typeface="Arial"/>
                <a:cs typeface="Arial"/>
                <a:sym typeface="Arial"/>
              </a:rPr>
              <a:t>Have an awareness and understanding of the </a:t>
            </a:r>
            <a:r>
              <a:rPr lang="en-US" sz="2000" b="1" i="1" u="none" strike="noStrike" cap="none" dirty="0">
                <a:solidFill>
                  <a:schemeClr val="lt1"/>
                </a:solidFill>
                <a:latin typeface="Arial"/>
                <a:ea typeface="Arial"/>
                <a:cs typeface="Arial"/>
                <a:sym typeface="Arial"/>
              </a:rPr>
              <a:t>common hazards</a:t>
            </a:r>
            <a:r>
              <a:rPr lang="en-US" sz="2000" b="0" i="1" u="none" strike="noStrike" cap="none" dirty="0">
                <a:solidFill>
                  <a:schemeClr val="lt1"/>
                </a:solidFill>
                <a:latin typeface="Arial"/>
                <a:ea typeface="Arial"/>
                <a:cs typeface="Arial"/>
                <a:sym typeface="Arial"/>
              </a:rPr>
              <a:t> </a:t>
            </a:r>
            <a:endParaRPr dirty="0"/>
          </a:p>
          <a:p>
            <a:pPr marL="342900" marR="0" lvl="0" indent="-342900" algn="l" rtl="0">
              <a:lnSpc>
                <a:spcPct val="150000"/>
              </a:lnSpc>
              <a:spcBef>
                <a:spcPts val="0"/>
              </a:spcBef>
              <a:spcAft>
                <a:spcPts val="0"/>
              </a:spcAft>
              <a:buClr>
                <a:schemeClr val="lt1"/>
              </a:buClr>
              <a:buSzPts val="2000"/>
              <a:buFont typeface="Wingdings" panose="05000000000000000000" pitchFamily="2" charset="2"/>
              <a:buChar char="ü"/>
            </a:pPr>
            <a:r>
              <a:rPr lang="en-US" sz="2000" b="0" i="0" u="none" strike="noStrike" cap="none" dirty="0">
                <a:solidFill>
                  <a:schemeClr val="lt1"/>
                </a:solidFill>
                <a:latin typeface="Arial"/>
                <a:ea typeface="Arial"/>
                <a:cs typeface="Arial"/>
                <a:sym typeface="Arial"/>
              </a:rPr>
              <a:t>Understand </a:t>
            </a:r>
            <a:r>
              <a:rPr lang="en-US" sz="2000" b="1" i="1" u="none" strike="noStrike" cap="none" dirty="0">
                <a:solidFill>
                  <a:schemeClr val="lt1"/>
                </a:solidFill>
                <a:latin typeface="Arial"/>
                <a:ea typeface="Arial"/>
                <a:cs typeface="Arial"/>
                <a:sym typeface="Arial"/>
              </a:rPr>
              <a:t>why these hazards affect</a:t>
            </a:r>
            <a:r>
              <a:rPr lang="en-US" sz="2000" b="0" i="1" u="none" strike="noStrike" cap="none" dirty="0">
                <a:solidFill>
                  <a:schemeClr val="lt1"/>
                </a:solidFill>
                <a:latin typeface="Arial"/>
                <a:ea typeface="Arial"/>
                <a:cs typeface="Arial"/>
                <a:sym typeface="Arial"/>
              </a:rPr>
              <a:t> </a:t>
            </a:r>
            <a:r>
              <a:rPr lang="en-US" sz="2000" b="0" i="0" u="none" strike="noStrike" cap="none" dirty="0">
                <a:solidFill>
                  <a:schemeClr val="lt1"/>
                </a:solidFill>
                <a:latin typeface="Arial"/>
                <a:ea typeface="Arial"/>
                <a:cs typeface="Arial"/>
                <a:sym typeface="Arial"/>
              </a:rPr>
              <a:t>households and countries</a:t>
            </a:r>
          </a:p>
          <a:p>
            <a:pPr marL="342900" marR="0" lvl="0" indent="-342900" algn="l" rtl="0">
              <a:lnSpc>
                <a:spcPct val="150000"/>
              </a:lnSpc>
              <a:spcBef>
                <a:spcPts val="0"/>
              </a:spcBef>
              <a:spcAft>
                <a:spcPts val="0"/>
              </a:spcAft>
              <a:buClr>
                <a:schemeClr val="lt1"/>
              </a:buClr>
              <a:buSzPts val="2000"/>
              <a:buFont typeface="Wingdings" panose="05000000000000000000" pitchFamily="2" charset="2"/>
              <a:buChar char="ü"/>
            </a:pPr>
            <a:r>
              <a:rPr lang="en-US" sz="2000" dirty="0">
                <a:solidFill>
                  <a:schemeClr val="lt1"/>
                </a:solidFill>
              </a:rPr>
              <a:t>Learn about </a:t>
            </a:r>
            <a:r>
              <a:rPr lang="en-US" sz="2000" b="1" i="1" dirty="0">
                <a:solidFill>
                  <a:schemeClr val="lt1"/>
                </a:solidFill>
              </a:rPr>
              <a:t>climate change and its effects</a:t>
            </a:r>
          </a:p>
          <a:p>
            <a:pPr marL="342900" marR="0" lvl="0" indent="-342900" algn="l" rtl="0">
              <a:lnSpc>
                <a:spcPct val="150000"/>
              </a:lnSpc>
              <a:spcBef>
                <a:spcPts val="0"/>
              </a:spcBef>
              <a:spcAft>
                <a:spcPts val="0"/>
              </a:spcAft>
              <a:buClr>
                <a:schemeClr val="lt1"/>
              </a:buClr>
              <a:buSzPts val="2000"/>
              <a:buFont typeface="Wingdings" panose="05000000000000000000" pitchFamily="2" charset="2"/>
              <a:buChar char="ü"/>
            </a:pPr>
            <a:r>
              <a:rPr lang="en-US" sz="2000" b="0" i="0" u="none" strike="noStrike" cap="none" dirty="0">
                <a:solidFill>
                  <a:schemeClr val="lt1"/>
                </a:solidFill>
                <a:latin typeface="Arial"/>
                <a:ea typeface="Arial"/>
                <a:cs typeface="Arial"/>
                <a:sym typeface="Arial"/>
              </a:rPr>
              <a:t>Learn about </a:t>
            </a:r>
            <a:r>
              <a:rPr lang="en-US" sz="2000" b="1" i="1" u="none" strike="noStrike" cap="none" dirty="0">
                <a:solidFill>
                  <a:schemeClr val="lt1"/>
                </a:solidFill>
                <a:latin typeface="Arial"/>
                <a:ea typeface="Arial"/>
                <a:cs typeface="Arial"/>
                <a:sym typeface="Arial"/>
              </a:rPr>
              <a:t>climate change adaptation</a:t>
            </a:r>
            <a:endParaRPr sz="2000" b="1" i="1" u="none" strike="noStrike" cap="none" dirty="0">
              <a:solidFill>
                <a:schemeClr val="lt1"/>
              </a:solidFill>
              <a:latin typeface="Arial"/>
              <a:ea typeface="Arial"/>
              <a:cs typeface="Arial"/>
              <a:sym typeface="Arial"/>
            </a:endParaRPr>
          </a:p>
        </p:txBody>
      </p:sp>
      <p:pic>
        <p:nvPicPr>
          <p:cNvPr id="7" name="Picture 6">
            <a:extLst>
              <a:ext uri="{FF2B5EF4-FFF2-40B4-BE49-F238E27FC236}">
                <a16:creationId xmlns:a16="http://schemas.microsoft.com/office/drawing/2014/main" id="{7100A57C-76F8-441A-81C9-C48B4FA758D3}"/>
              </a:ext>
            </a:extLst>
          </p:cNvPr>
          <p:cNvPicPr>
            <a:picLocks noChangeAspect="1"/>
          </p:cNvPicPr>
          <p:nvPr/>
        </p:nvPicPr>
        <p:blipFill>
          <a:blip r:embed="rId2"/>
          <a:stretch>
            <a:fillRect/>
          </a:stretch>
        </p:blipFill>
        <p:spPr>
          <a:xfrm>
            <a:off x="633576" y="519479"/>
            <a:ext cx="1067378" cy="923331"/>
          </a:xfrm>
          <a:prstGeom prst="rect">
            <a:avLst/>
          </a:prstGeom>
        </p:spPr>
      </p:pic>
      <p:grpSp>
        <p:nvGrpSpPr>
          <p:cNvPr id="17" name="Group 16">
            <a:extLst>
              <a:ext uri="{FF2B5EF4-FFF2-40B4-BE49-F238E27FC236}">
                <a16:creationId xmlns:a16="http://schemas.microsoft.com/office/drawing/2014/main" id="{9BFC794F-ABD0-4477-9D43-4AD7EAA571E4}"/>
              </a:ext>
            </a:extLst>
          </p:cNvPr>
          <p:cNvGrpSpPr/>
          <p:nvPr/>
        </p:nvGrpSpPr>
        <p:grpSpPr>
          <a:xfrm>
            <a:off x="-166129" y="5716530"/>
            <a:ext cx="4251846" cy="1132259"/>
            <a:chOff x="-3942" y="5736777"/>
            <a:chExt cx="4251846" cy="1132259"/>
          </a:xfrm>
        </p:grpSpPr>
        <p:grpSp>
          <p:nvGrpSpPr>
            <p:cNvPr id="18" name="Group 17">
              <a:extLst>
                <a:ext uri="{FF2B5EF4-FFF2-40B4-BE49-F238E27FC236}">
                  <a16:creationId xmlns:a16="http://schemas.microsoft.com/office/drawing/2014/main" id="{714C66A7-C47F-4AFA-B026-5663D4D9177A}"/>
                </a:ext>
              </a:extLst>
            </p:cNvPr>
            <p:cNvGrpSpPr/>
            <p:nvPr/>
          </p:nvGrpSpPr>
          <p:grpSpPr>
            <a:xfrm>
              <a:off x="-3942" y="5736777"/>
              <a:ext cx="4251846" cy="1132259"/>
              <a:chOff x="-3942" y="5736777"/>
              <a:chExt cx="4251846" cy="1132259"/>
            </a:xfrm>
          </p:grpSpPr>
          <p:pic>
            <p:nvPicPr>
              <p:cNvPr id="20" name="Picture 19" descr="Logo&#10;&#10;Description automatically generated">
                <a:extLst>
                  <a:ext uri="{FF2B5EF4-FFF2-40B4-BE49-F238E27FC236}">
                    <a16:creationId xmlns:a16="http://schemas.microsoft.com/office/drawing/2014/main" id="{F5194739-61A4-402D-8A5E-D0D27396A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1" name="Picture 20" descr="Logo&#10;&#10;Description automatically generated">
                <a:extLst>
                  <a:ext uri="{FF2B5EF4-FFF2-40B4-BE49-F238E27FC236}">
                    <a16:creationId xmlns:a16="http://schemas.microsoft.com/office/drawing/2014/main" id="{F3BAC1D6-B393-46D6-9D75-FE72626A9D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9" name="Straight Connector 18">
              <a:extLst>
                <a:ext uri="{FF2B5EF4-FFF2-40B4-BE49-F238E27FC236}">
                  <a16:creationId xmlns:a16="http://schemas.microsoft.com/office/drawing/2014/main" id="{AFB1EAA5-EECF-4763-AE95-5D9F7718F1BD}"/>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251018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374;p20" descr="Image result for caribbean plates">
            <a:extLst>
              <a:ext uri="{FF2B5EF4-FFF2-40B4-BE49-F238E27FC236}">
                <a16:creationId xmlns:a16="http://schemas.microsoft.com/office/drawing/2014/main" id="{48A2C41A-684F-436C-A0D3-1EF8E68B06D1}"/>
              </a:ext>
            </a:extLst>
          </p:cNvPr>
          <p:cNvPicPr preferRelativeResize="0"/>
          <p:nvPr/>
        </p:nvPicPr>
        <p:blipFill rotWithShape="1">
          <a:blip r:embed="rId3">
            <a:alphaModFix/>
          </a:blip>
          <a:srcRect l="13776" t="6764" r="2749" b="18552"/>
          <a:stretch/>
        </p:blipFill>
        <p:spPr>
          <a:xfrm>
            <a:off x="4194578" y="211016"/>
            <a:ext cx="5045319" cy="3040647"/>
          </a:xfrm>
          <a:prstGeom prst="rect">
            <a:avLst/>
          </a:prstGeom>
          <a:noFill/>
          <a:ln>
            <a:noFill/>
          </a:ln>
        </p:spPr>
      </p:pic>
      <p:sp>
        <p:nvSpPr>
          <p:cNvPr id="9" name="Google Shape;203;p9">
            <a:extLst>
              <a:ext uri="{FF2B5EF4-FFF2-40B4-BE49-F238E27FC236}">
                <a16:creationId xmlns:a16="http://schemas.microsoft.com/office/drawing/2014/main" id="{59972ECA-E379-47A8-8C4D-C4A988928102}"/>
              </a:ext>
            </a:extLst>
          </p:cNvPr>
          <p:cNvSpPr/>
          <p:nvPr/>
        </p:nvSpPr>
        <p:spPr>
          <a:xfrm>
            <a:off x="-16474" y="-5347"/>
            <a:ext cx="4211052" cy="5781843"/>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pic>
        <p:nvPicPr>
          <p:cNvPr id="8" name="Google Shape;375;p20" descr="http://uwiseismic.com/Images/EqVolc_subduction.jpg">
            <a:extLst>
              <a:ext uri="{FF2B5EF4-FFF2-40B4-BE49-F238E27FC236}">
                <a16:creationId xmlns:a16="http://schemas.microsoft.com/office/drawing/2014/main" id="{CF0FC00F-7BED-4683-9CEE-DD47C346FD37}"/>
              </a:ext>
            </a:extLst>
          </p:cNvPr>
          <p:cNvPicPr preferRelativeResize="0"/>
          <p:nvPr/>
        </p:nvPicPr>
        <p:blipFill rotWithShape="1">
          <a:blip r:embed="rId4"/>
          <a:srcRect l="662" t="1133" r="1938" b="1488"/>
          <a:stretch/>
        </p:blipFill>
        <p:spPr>
          <a:xfrm>
            <a:off x="6965913" y="3254485"/>
            <a:ext cx="4211052" cy="2519070"/>
          </a:xfrm>
          <a:prstGeom prst="rect">
            <a:avLst/>
          </a:prstGeom>
        </p:spPr>
      </p:pic>
      <p:sp>
        <p:nvSpPr>
          <p:cNvPr id="10" name="Google Shape;373;p20">
            <a:extLst>
              <a:ext uri="{FF2B5EF4-FFF2-40B4-BE49-F238E27FC236}">
                <a16:creationId xmlns:a16="http://schemas.microsoft.com/office/drawing/2014/main" id="{36ACF897-BAC2-4213-AC41-E5F4EFD5A85A}"/>
              </a:ext>
            </a:extLst>
          </p:cNvPr>
          <p:cNvSpPr txBox="1">
            <a:spLocks/>
          </p:cNvSpPr>
          <p:nvPr/>
        </p:nvSpPr>
        <p:spPr>
          <a:xfrm>
            <a:off x="601898" y="2576384"/>
            <a:ext cx="2974307" cy="618379"/>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3200"/>
              <a:buFont typeface="Arial"/>
              <a:buNone/>
            </a:pPr>
            <a:r>
              <a:rPr lang="en-US" sz="3600" b="1" dirty="0">
                <a:solidFill>
                  <a:schemeClr val="lt1"/>
                </a:solidFill>
                <a:latin typeface="Arial"/>
                <a:ea typeface="Arial"/>
                <a:cs typeface="Arial"/>
                <a:sym typeface="Arial"/>
              </a:rPr>
              <a:t>Earthquakes</a:t>
            </a:r>
          </a:p>
        </p:txBody>
      </p:sp>
      <p:grpSp>
        <p:nvGrpSpPr>
          <p:cNvPr id="17" name="Group 16">
            <a:extLst>
              <a:ext uri="{FF2B5EF4-FFF2-40B4-BE49-F238E27FC236}">
                <a16:creationId xmlns:a16="http://schemas.microsoft.com/office/drawing/2014/main" id="{A9C455B8-AF2C-48E3-B332-FA873E5EF9D2}"/>
              </a:ext>
            </a:extLst>
          </p:cNvPr>
          <p:cNvGrpSpPr/>
          <p:nvPr/>
        </p:nvGrpSpPr>
        <p:grpSpPr>
          <a:xfrm>
            <a:off x="-166129" y="5716530"/>
            <a:ext cx="4251846" cy="1132259"/>
            <a:chOff x="-3942" y="5736777"/>
            <a:chExt cx="4251846" cy="1132259"/>
          </a:xfrm>
        </p:grpSpPr>
        <p:grpSp>
          <p:nvGrpSpPr>
            <p:cNvPr id="18" name="Group 17">
              <a:extLst>
                <a:ext uri="{FF2B5EF4-FFF2-40B4-BE49-F238E27FC236}">
                  <a16:creationId xmlns:a16="http://schemas.microsoft.com/office/drawing/2014/main" id="{70DB30AD-4CEA-44CF-AFE3-E981D7E1CF7A}"/>
                </a:ext>
              </a:extLst>
            </p:cNvPr>
            <p:cNvGrpSpPr/>
            <p:nvPr/>
          </p:nvGrpSpPr>
          <p:grpSpPr>
            <a:xfrm>
              <a:off x="-3942" y="5736777"/>
              <a:ext cx="4251846" cy="1132259"/>
              <a:chOff x="-3942" y="5736777"/>
              <a:chExt cx="4251846" cy="1132259"/>
            </a:xfrm>
          </p:grpSpPr>
          <p:pic>
            <p:nvPicPr>
              <p:cNvPr id="20" name="Picture 19" descr="Logo&#10;&#10;Description automatically generated">
                <a:extLst>
                  <a:ext uri="{FF2B5EF4-FFF2-40B4-BE49-F238E27FC236}">
                    <a16:creationId xmlns:a16="http://schemas.microsoft.com/office/drawing/2014/main" id="{DDCB734B-B842-4183-90A9-6F414C1F9E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1" name="Picture 20" descr="Logo&#10;&#10;Description automatically generated">
                <a:extLst>
                  <a:ext uri="{FF2B5EF4-FFF2-40B4-BE49-F238E27FC236}">
                    <a16:creationId xmlns:a16="http://schemas.microsoft.com/office/drawing/2014/main" id="{F0F916D8-7E48-4D32-AFA4-DE46DE9AF6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9" name="Straight Connector 18">
              <a:extLst>
                <a:ext uri="{FF2B5EF4-FFF2-40B4-BE49-F238E27FC236}">
                  <a16:creationId xmlns:a16="http://schemas.microsoft.com/office/drawing/2014/main" id="{67C372CD-DC9F-46B1-BD9A-6959887CACE8}"/>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18704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85;p21">
            <a:extLst>
              <a:ext uri="{FF2B5EF4-FFF2-40B4-BE49-F238E27FC236}">
                <a16:creationId xmlns:a16="http://schemas.microsoft.com/office/drawing/2014/main" id="{9A0996F3-0CAB-4BEB-A4D0-1EBA205D0325}"/>
              </a:ext>
            </a:extLst>
          </p:cNvPr>
          <p:cNvPicPr preferRelativeResize="0">
            <a:picLocks/>
          </p:cNvPicPr>
          <p:nvPr/>
        </p:nvPicPr>
        <p:blipFill rotWithShape="1">
          <a:blip r:embed="rId2">
            <a:alphaModFix/>
          </a:blip>
          <a:srcRect/>
          <a:stretch/>
        </p:blipFill>
        <p:spPr>
          <a:xfrm>
            <a:off x="7579128" y="1967"/>
            <a:ext cx="4612872" cy="5788702"/>
          </a:xfrm>
          <a:prstGeom prst="rect">
            <a:avLst/>
          </a:prstGeom>
          <a:noFill/>
          <a:ln>
            <a:noFill/>
          </a:ln>
        </p:spPr>
      </p:pic>
      <p:pic>
        <p:nvPicPr>
          <p:cNvPr id="6" name="Google Shape;386;p21" descr="Haiti earthquake of 2010">
            <a:extLst>
              <a:ext uri="{FF2B5EF4-FFF2-40B4-BE49-F238E27FC236}">
                <a16:creationId xmlns:a16="http://schemas.microsoft.com/office/drawing/2014/main" id="{3EC6D4E1-5CB1-4600-AF86-FEDBBFFF13E8}"/>
              </a:ext>
            </a:extLst>
          </p:cNvPr>
          <p:cNvPicPr preferRelativeResize="0"/>
          <p:nvPr/>
        </p:nvPicPr>
        <p:blipFill rotWithShape="1">
          <a:blip r:embed="rId3">
            <a:alphaModFix/>
          </a:blip>
          <a:srcRect l="561" t="717" r="347" b="613"/>
          <a:stretch/>
        </p:blipFill>
        <p:spPr>
          <a:xfrm>
            <a:off x="-16473" y="-1"/>
            <a:ext cx="7595602" cy="5095021"/>
          </a:xfrm>
          <a:prstGeom prst="rect">
            <a:avLst/>
          </a:prstGeom>
          <a:noFill/>
          <a:ln>
            <a:noFill/>
          </a:ln>
        </p:spPr>
      </p:pic>
      <p:sp>
        <p:nvSpPr>
          <p:cNvPr id="7" name="Google Shape;203;p9">
            <a:extLst>
              <a:ext uri="{FF2B5EF4-FFF2-40B4-BE49-F238E27FC236}">
                <a16:creationId xmlns:a16="http://schemas.microsoft.com/office/drawing/2014/main" id="{436F4B5A-A29A-4541-8BBF-69B4D97AF1CE}"/>
              </a:ext>
            </a:extLst>
          </p:cNvPr>
          <p:cNvSpPr/>
          <p:nvPr/>
        </p:nvSpPr>
        <p:spPr>
          <a:xfrm>
            <a:off x="-16475" y="5095020"/>
            <a:ext cx="7595601" cy="695648"/>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8" name="Google Shape;373;p20">
            <a:extLst>
              <a:ext uri="{FF2B5EF4-FFF2-40B4-BE49-F238E27FC236}">
                <a16:creationId xmlns:a16="http://schemas.microsoft.com/office/drawing/2014/main" id="{3381D859-449B-4975-B565-6E9F291B965D}"/>
              </a:ext>
            </a:extLst>
          </p:cNvPr>
          <p:cNvSpPr txBox="1">
            <a:spLocks/>
          </p:cNvSpPr>
          <p:nvPr/>
        </p:nvSpPr>
        <p:spPr>
          <a:xfrm>
            <a:off x="397543" y="5237788"/>
            <a:ext cx="3515365" cy="585538"/>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spcBef>
                <a:spcPts val="0"/>
              </a:spcBef>
              <a:buClr>
                <a:schemeClr val="lt1"/>
              </a:buClr>
              <a:buSzPts val="3200"/>
            </a:pPr>
            <a:r>
              <a:rPr lang="en-US" sz="1600" b="1" dirty="0">
                <a:solidFill>
                  <a:schemeClr val="lt1"/>
                </a:solidFill>
                <a:latin typeface="Arial"/>
                <a:ea typeface="Arial"/>
                <a:cs typeface="Arial"/>
                <a:sym typeface="Arial"/>
              </a:rPr>
              <a:t>EXAMPLE OF AN EARTHQUAKE</a:t>
            </a:r>
          </a:p>
          <a:p>
            <a:pPr>
              <a:lnSpc>
                <a:spcPct val="120000"/>
              </a:lnSpc>
              <a:spcBef>
                <a:spcPts val="0"/>
              </a:spcBef>
              <a:buClr>
                <a:schemeClr val="lt1"/>
              </a:buClr>
              <a:buSzPts val="3200"/>
            </a:pPr>
            <a:r>
              <a:rPr lang="en-US" sz="1600" dirty="0">
                <a:solidFill>
                  <a:schemeClr val="lt1"/>
                </a:solidFill>
                <a:latin typeface="Arial"/>
                <a:ea typeface="Arial"/>
                <a:cs typeface="Arial"/>
                <a:sym typeface="Arial"/>
              </a:rPr>
              <a:t>Haiti , 2010 M7</a:t>
            </a:r>
            <a:endParaRPr lang="en-US" sz="1600" dirty="0"/>
          </a:p>
          <a:p>
            <a:pPr>
              <a:spcBef>
                <a:spcPts val="0"/>
              </a:spcBef>
              <a:buClr>
                <a:schemeClr val="lt1"/>
              </a:buClr>
              <a:buSzPts val="3200"/>
              <a:buFont typeface="Arial"/>
              <a:buNone/>
            </a:pPr>
            <a:endParaRPr lang="en-US" sz="1400" b="1" dirty="0">
              <a:solidFill>
                <a:schemeClr val="lt1"/>
              </a:solidFill>
              <a:latin typeface="Arial"/>
              <a:ea typeface="Arial"/>
              <a:cs typeface="Arial"/>
              <a:sym typeface="Arial"/>
            </a:endParaRPr>
          </a:p>
        </p:txBody>
      </p:sp>
      <p:grpSp>
        <p:nvGrpSpPr>
          <p:cNvPr id="15" name="Group 14">
            <a:extLst>
              <a:ext uri="{FF2B5EF4-FFF2-40B4-BE49-F238E27FC236}">
                <a16:creationId xmlns:a16="http://schemas.microsoft.com/office/drawing/2014/main" id="{21110F90-A1C1-4384-B532-BBB33380EFE2}"/>
              </a:ext>
            </a:extLst>
          </p:cNvPr>
          <p:cNvGrpSpPr/>
          <p:nvPr/>
        </p:nvGrpSpPr>
        <p:grpSpPr>
          <a:xfrm>
            <a:off x="-166129" y="5716530"/>
            <a:ext cx="4251846" cy="1132259"/>
            <a:chOff x="-3942" y="5736777"/>
            <a:chExt cx="4251846" cy="1132259"/>
          </a:xfrm>
        </p:grpSpPr>
        <p:grpSp>
          <p:nvGrpSpPr>
            <p:cNvPr id="16" name="Group 15">
              <a:extLst>
                <a:ext uri="{FF2B5EF4-FFF2-40B4-BE49-F238E27FC236}">
                  <a16:creationId xmlns:a16="http://schemas.microsoft.com/office/drawing/2014/main" id="{6A2A53C8-53F9-45FB-B594-64C8911518E5}"/>
                </a:ext>
              </a:extLst>
            </p:cNvPr>
            <p:cNvGrpSpPr/>
            <p:nvPr/>
          </p:nvGrpSpPr>
          <p:grpSpPr>
            <a:xfrm>
              <a:off x="-3942" y="5736777"/>
              <a:ext cx="4251846" cy="1132259"/>
              <a:chOff x="-3942" y="5736777"/>
              <a:chExt cx="4251846" cy="1132259"/>
            </a:xfrm>
          </p:grpSpPr>
          <p:pic>
            <p:nvPicPr>
              <p:cNvPr id="18" name="Picture 17" descr="Logo&#10;&#10;Description automatically generated">
                <a:extLst>
                  <a:ext uri="{FF2B5EF4-FFF2-40B4-BE49-F238E27FC236}">
                    <a16:creationId xmlns:a16="http://schemas.microsoft.com/office/drawing/2014/main" id="{A1FB6ABD-AAD4-4438-8BF3-250CCA241F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9" name="Picture 18" descr="Logo&#10;&#10;Description automatically generated">
                <a:extLst>
                  <a:ext uri="{FF2B5EF4-FFF2-40B4-BE49-F238E27FC236}">
                    <a16:creationId xmlns:a16="http://schemas.microsoft.com/office/drawing/2014/main" id="{E4503E0A-A066-489E-8A52-2ACAAEC152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7" name="Straight Connector 16">
              <a:extLst>
                <a:ext uri="{FF2B5EF4-FFF2-40B4-BE49-F238E27FC236}">
                  <a16:creationId xmlns:a16="http://schemas.microsoft.com/office/drawing/2014/main" id="{6E97FEBA-2562-4CD9-9125-A0CE3E997CDE}"/>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660413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blacktop&#10;&#10;Description automatically generated">
            <a:extLst>
              <a:ext uri="{FF2B5EF4-FFF2-40B4-BE49-F238E27FC236}">
                <a16:creationId xmlns:a16="http://schemas.microsoft.com/office/drawing/2014/main" id="{C56F14EF-9841-4783-87D4-389D17D72890}"/>
              </a:ext>
            </a:extLst>
          </p:cNvPr>
          <p:cNvPicPr>
            <a:picLocks noChangeAspect="1"/>
          </p:cNvPicPr>
          <p:nvPr/>
        </p:nvPicPr>
        <p:blipFill rotWithShape="1">
          <a:blip r:embed="rId2">
            <a:extLst>
              <a:ext uri="{28A0092B-C50C-407E-A947-70E740481C1C}">
                <a14:useLocalDpi xmlns:a14="http://schemas.microsoft.com/office/drawing/2010/main" val="0"/>
              </a:ext>
            </a:extLst>
          </a:blip>
          <a:srcRect t="20715" b="15770"/>
          <a:stretch/>
        </p:blipFill>
        <p:spPr>
          <a:xfrm>
            <a:off x="1921329" y="0"/>
            <a:ext cx="10287000" cy="4355910"/>
          </a:xfrm>
          <a:prstGeom prst="rect">
            <a:avLst/>
          </a:prstGeom>
        </p:spPr>
      </p:pic>
      <p:sp>
        <p:nvSpPr>
          <p:cNvPr id="7" name="Google Shape;203;p9">
            <a:extLst>
              <a:ext uri="{FF2B5EF4-FFF2-40B4-BE49-F238E27FC236}">
                <a16:creationId xmlns:a16="http://schemas.microsoft.com/office/drawing/2014/main" id="{A5031449-633F-4FC2-B446-871E286031CA}"/>
              </a:ext>
            </a:extLst>
          </p:cNvPr>
          <p:cNvSpPr/>
          <p:nvPr/>
        </p:nvSpPr>
        <p:spPr>
          <a:xfrm>
            <a:off x="-16474" y="-5347"/>
            <a:ext cx="4211052" cy="5781843"/>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8" name="Google Shape;373;p20">
            <a:extLst>
              <a:ext uri="{FF2B5EF4-FFF2-40B4-BE49-F238E27FC236}">
                <a16:creationId xmlns:a16="http://schemas.microsoft.com/office/drawing/2014/main" id="{43F0B3DA-FBF6-47F1-A228-CDF1888C60F4}"/>
              </a:ext>
            </a:extLst>
          </p:cNvPr>
          <p:cNvSpPr txBox="1">
            <a:spLocks/>
          </p:cNvSpPr>
          <p:nvPr/>
        </p:nvSpPr>
        <p:spPr>
          <a:xfrm>
            <a:off x="601898" y="2576384"/>
            <a:ext cx="2974307" cy="618379"/>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3200"/>
              <a:buFont typeface="Arial"/>
              <a:buNone/>
            </a:pPr>
            <a:r>
              <a:rPr lang="en-US" sz="3600" b="1" dirty="0">
                <a:solidFill>
                  <a:schemeClr val="lt1"/>
                </a:solidFill>
                <a:latin typeface="Arial"/>
                <a:ea typeface="Arial"/>
                <a:cs typeface="Arial"/>
                <a:sym typeface="Arial"/>
              </a:rPr>
              <a:t>Earthquakes</a:t>
            </a:r>
          </a:p>
        </p:txBody>
      </p:sp>
      <p:sp>
        <p:nvSpPr>
          <p:cNvPr id="6" name="TextBox 5">
            <a:extLst>
              <a:ext uri="{FF2B5EF4-FFF2-40B4-BE49-F238E27FC236}">
                <a16:creationId xmlns:a16="http://schemas.microsoft.com/office/drawing/2014/main" id="{C16BC4AD-65BE-4168-800E-55C873AB24A0}"/>
              </a:ext>
            </a:extLst>
          </p:cNvPr>
          <p:cNvSpPr txBox="1"/>
          <p:nvPr/>
        </p:nvSpPr>
        <p:spPr>
          <a:xfrm>
            <a:off x="4948064" y="4582079"/>
            <a:ext cx="6098720" cy="1096710"/>
          </a:xfrm>
          <a:prstGeom prst="rect">
            <a:avLst/>
          </a:prstGeom>
          <a:noFill/>
        </p:spPr>
        <p:txBody>
          <a:bodyPr wrap="square">
            <a:noAutofit/>
          </a:bodyPr>
          <a:lstStyle/>
          <a:p>
            <a:pPr marL="285750" lvl="0" indent="-285750" algn="l" rtl="0">
              <a:lnSpc>
                <a:spcPct val="90000"/>
              </a:lnSpc>
              <a:spcBef>
                <a:spcPts val="0"/>
              </a:spcBef>
              <a:spcAft>
                <a:spcPts val="0"/>
              </a:spcAft>
              <a:buClr>
                <a:srgbClr val="7030A0"/>
              </a:buClr>
              <a:buSzPct val="150000"/>
              <a:buFont typeface="Arial" panose="020B0604020202020204" pitchFamily="34" charset="0"/>
              <a:buChar char="•"/>
            </a:pPr>
            <a:r>
              <a:rPr lang="en-US" dirty="0">
                <a:latin typeface="Arial"/>
                <a:ea typeface="Arial"/>
                <a:cs typeface="Arial"/>
                <a:sym typeface="Arial"/>
              </a:rPr>
              <a:t>Earthquakes strike without warning</a:t>
            </a:r>
            <a:endParaRPr lang="en-US" dirty="0"/>
          </a:p>
          <a:p>
            <a:pPr marL="285750" lvl="0" indent="-285750" algn="l" rtl="0">
              <a:lnSpc>
                <a:spcPct val="90000"/>
              </a:lnSpc>
              <a:spcBef>
                <a:spcPts val="1000"/>
              </a:spcBef>
              <a:spcAft>
                <a:spcPts val="0"/>
              </a:spcAft>
              <a:buClr>
                <a:srgbClr val="7030A0"/>
              </a:buClr>
              <a:buSzPct val="150000"/>
              <a:buFont typeface="Arial" panose="020B0604020202020204" pitchFamily="34" charset="0"/>
              <a:buChar char="•"/>
            </a:pPr>
            <a:r>
              <a:rPr lang="en-US" dirty="0">
                <a:latin typeface="Arial"/>
                <a:ea typeface="Arial"/>
                <a:cs typeface="Arial"/>
                <a:sym typeface="Arial"/>
              </a:rPr>
              <a:t>Any time of the year, day or night. </a:t>
            </a:r>
            <a:endParaRPr lang="en-US" dirty="0"/>
          </a:p>
          <a:p>
            <a:pPr marL="285750" lvl="0" indent="-285750" algn="l" rtl="0">
              <a:lnSpc>
                <a:spcPct val="90000"/>
              </a:lnSpc>
              <a:spcBef>
                <a:spcPts val="1000"/>
              </a:spcBef>
              <a:spcAft>
                <a:spcPts val="0"/>
              </a:spcAft>
              <a:buClr>
                <a:srgbClr val="7030A0"/>
              </a:buClr>
              <a:buSzPct val="150000"/>
              <a:buFont typeface="Arial" panose="020B0604020202020204" pitchFamily="34" charset="0"/>
              <a:buChar char="•"/>
            </a:pPr>
            <a:r>
              <a:rPr lang="en-US" dirty="0">
                <a:latin typeface="Arial"/>
                <a:ea typeface="Arial"/>
                <a:cs typeface="Arial"/>
                <a:sym typeface="Arial"/>
              </a:rPr>
              <a:t>Aftershocks may be as strong the original earthquake. </a:t>
            </a:r>
            <a:endParaRPr lang="en-US" dirty="0"/>
          </a:p>
        </p:txBody>
      </p:sp>
      <p:grpSp>
        <p:nvGrpSpPr>
          <p:cNvPr id="16" name="Group 15">
            <a:extLst>
              <a:ext uri="{FF2B5EF4-FFF2-40B4-BE49-F238E27FC236}">
                <a16:creationId xmlns:a16="http://schemas.microsoft.com/office/drawing/2014/main" id="{F222070A-68D4-41AB-9E26-0EAF7135F7C6}"/>
              </a:ext>
            </a:extLst>
          </p:cNvPr>
          <p:cNvGrpSpPr/>
          <p:nvPr/>
        </p:nvGrpSpPr>
        <p:grpSpPr>
          <a:xfrm>
            <a:off x="-166129" y="5716530"/>
            <a:ext cx="4251846" cy="1132259"/>
            <a:chOff x="-3942" y="5736777"/>
            <a:chExt cx="4251846" cy="1132259"/>
          </a:xfrm>
        </p:grpSpPr>
        <p:grpSp>
          <p:nvGrpSpPr>
            <p:cNvPr id="17" name="Group 16">
              <a:extLst>
                <a:ext uri="{FF2B5EF4-FFF2-40B4-BE49-F238E27FC236}">
                  <a16:creationId xmlns:a16="http://schemas.microsoft.com/office/drawing/2014/main" id="{362256FE-C6EB-47E1-A1DA-EF73CCDE4CB9}"/>
                </a:ext>
              </a:extLst>
            </p:cNvPr>
            <p:cNvGrpSpPr/>
            <p:nvPr/>
          </p:nvGrpSpPr>
          <p:grpSpPr>
            <a:xfrm>
              <a:off x="-3942" y="5736777"/>
              <a:ext cx="4251846" cy="1132259"/>
              <a:chOff x="-3942" y="5736777"/>
              <a:chExt cx="4251846" cy="1132259"/>
            </a:xfrm>
          </p:grpSpPr>
          <p:pic>
            <p:nvPicPr>
              <p:cNvPr id="19" name="Picture 18" descr="Logo&#10;&#10;Description automatically generated">
                <a:extLst>
                  <a:ext uri="{FF2B5EF4-FFF2-40B4-BE49-F238E27FC236}">
                    <a16:creationId xmlns:a16="http://schemas.microsoft.com/office/drawing/2014/main" id="{6D11C584-7EED-48E9-841D-8D9800C589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0" name="Picture 19" descr="Logo&#10;&#10;Description automatically generated">
                <a:extLst>
                  <a:ext uri="{FF2B5EF4-FFF2-40B4-BE49-F238E27FC236}">
                    <a16:creationId xmlns:a16="http://schemas.microsoft.com/office/drawing/2014/main" id="{A55FCA8A-57D4-48C5-87E7-7DDFE74417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8" name="Straight Connector 17">
              <a:extLst>
                <a:ext uri="{FF2B5EF4-FFF2-40B4-BE49-F238E27FC236}">
                  <a16:creationId xmlns:a16="http://schemas.microsoft.com/office/drawing/2014/main" id="{691B25AA-9BCC-4697-8A1A-F3976E846CAC}"/>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9776695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nature, old&#10;&#10;Description automatically generated">
            <a:extLst>
              <a:ext uri="{FF2B5EF4-FFF2-40B4-BE49-F238E27FC236}">
                <a16:creationId xmlns:a16="http://schemas.microsoft.com/office/drawing/2014/main" id="{334EE620-3CB3-4F99-99DF-6BBB4F4308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7397" y="-19049"/>
            <a:ext cx="9000896" cy="5786562"/>
          </a:xfrm>
          <a:prstGeom prst="rect">
            <a:avLst/>
          </a:prstGeom>
        </p:spPr>
      </p:pic>
      <p:sp>
        <p:nvSpPr>
          <p:cNvPr id="5" name="Google Shape;276;p13">
            <a:extLst>
              <a:ext uri="{FF2B5EF4-FFF2-40B4-BE49-F238E27FC236}">
                <a16:creationId xmlns:a16="http://schemas.microsoft.com/office/drawing/2014/main" id="{F091EC3E-6777-4019-9D99-D8DD60869312}"/>
              </a:ext>
            </a:extLst>
          </p:cNvPr>
          <p:cNvSpPr/>
          <p:nvPr/>
        </p:nvSpPr>
        <p:spPr>
          <a:xfrm>
            <a:off x="-16474" y="-5347"/>
            <a:ext cx="4211052" cy="5781843"/>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Google Shape;280;p13">
            <a:extLst>
              <a:ext uri="{FF2B5EF4-FFF2-40B4-BE49-F238E27FC236}">
                <a16:creationId xmlns:a16="http://schemas.microsoft.com/office/drawing/2014/main" id="{4E4E100B-3F9A-4A1F-A23F-447808A5C9DF}"/>
              </a:ext>
            </a:extLst>
          </p:cNvPr>
          <p:cNvSpPr txBox="1">
            <a:spLocks/>
          </p:cNvSpPr>
          <p:nvPr/>
        </p:nvSpPr>
        <p:spPr>
          <a:xfrm>
            <a:off x="766742" y="748036"/>
            <a:ext cx="2125851" cy="1325563"/>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ea typeface="Arial"/>
                <a:cs typeface="Arial"/>
                <a:sym typeface="Arial"/>
              </a:rPr>
              <a:t>Tsunami</a:t>
            </a:r>
          </a:p>
        </p:txBody>
      </p:sp>
      <p:sp>
        <p:nvSpPr>
          <p:cNvPr id="12" name="Google Shape;426;p24">
            <a:extLst>
              <a:ext uri="{FF2B5EF4-FFF2-40B4-BE49-F238E27FC236}">
                <a16:creationId xmlns:a16="http://schemas.microsoft.com/office/drawing/2014/main" id="{CAD475F7-0885-4BAA-87A1-4BEFFAA24F98}"/>
              </a:ext>
            </a:extLst>
          </p:cNvPr>
          <p:cNvSpPr txBox="1"/>
          <p:nvPr/>
        </p:nvSpPr>
        <p:spPr>
          <a:xfrm>
            <a:off x="427034" y="2418222"/>
            <a:ext cx="3456384" cy="1010778"/>
          </a:xfrm>
          <a:prstGeom prst="rect">
            <a:avLst/>
          </a:prstGeom>
          <a:noFill/>
          <a:ln>
            <a:noFill/>
          </a:ln>
        </p:spPr>
        <p:txBody>
          <a:bodyPr spcFirstLastPara="1" wrap="square" lIns="91425" tIns="45700" rIns="91425" bIns="45700" anchor="t" anchorCtr="0">
            <a:noAutofit/>
          </a:bodyPr>
          <a:lstStyle/>
          <a:p>
            <a:pPr marL="273050" marR="0" lvl="0" indent="0" algn="l" rtl="0">
              <a:lnSpc>
                <a:spcPct val="130000"/>
              </a:lnSpc>
              <a:spcBef>
                <a:spcPts val="0"/>
              </a:spcBef>
              <a:spcAft>
                <a:spcPts val="0"/>
              </a:spcAft>
              <a:buClr>
                <a:srgbClr val="CF1C21"/>
              </a:buClr>
              <a:buSzPts val="1600"/>
              <a:buFont typeface="Noto Sans Symbols"/>
              <a:buNone/>
            </a:pPr>
            <a:r>
              <a:rPr lang="en-US" sz="2000" dirty="0">
                <a:solidFill>
                  <a:schemeClr val="lt1"/>
                </a:solidFill>
                <a:latin typeface="Arial"/>
                <a:ea typeface="Arial"/>
                <a:cs typeface="Arial"/>
                <a:sym typeface="Arial"/>
              </a:rPr>
              <a:t>Tsunamis are long-period waves generated by disturbances such as earthquakes, volcanic activity, and submarine landslides. </a:t>
            </a:r>
            <a:endParaRPr dirty="0"/>
          </a:p>
          <a:p>
            <a:pPr marL="273050" marR="0" lvl="0" indent="0" algn="l" rtl="0">
              <a:lnSpc>
                <a:spcPct val="115000"/>
              </a:lnSpc>
              <a:spcBef>
                <a:spcPts val="400"/>
              </a:spcBef>
              <a:spcAft>
                <a:spcPts val="0"/>
              </a:spcAft>
              <a:buClr>
                <a:srgbClr val="CF1C21"/>
              </a:buClr>
              <a:buSzPts val="1600"/>
              <a:buFont typeface="Noto Sans Symbols"/>
              <a:buNone/>
            </a:pPr>
            <a:endParaRPr sz="2000" b="1" u="sng" dirty="0">
              <a:solidFill>
                <a:schemeClr val="lt1"/>
              </a:solidFill>
              <a:latin typeface="Arial"/>
              <a:ea typeface="Arial"/>
              <a:cs typeface="Arial"/>
              <a:sym typeface="Arial"/>
            </a:endParaRPr>
          </a:p>
          <a:p>
            <a:pPr marL="273050" marR="0" lvl="0" indent="0" algn="l" rtl="0">
              <a:lnSpc>
                <a:spcPct val="140000"/>
              </a:lnSpc>
              <a:spcBef>
                <a:spcPts val="1200"/>
              </a:spcBef>
              <a:spcAft>
                <a:spcPts val="0"/>
              </a:spcAft>
              <a:buClr>
                <a:srgbClr val="002060"/>
              </a:buClr>
              <a:buSzPts val="1600"/>
              <a:buFont typeface="Noto Sans Symbols"/>
              <a:buNone/>
            </a:pPr>
            <a:endParaRPr sz="2000" dirty="0">
              <a:solidFill>
                <a:schemeClr val="lt1"/>
              </a:solidFill>
              <a:latin typeface="Arial"/>
              <a:ea typeface="Arial"/>
              <a:cs typeface="Arial"/>
              <a:sym typeface="Arial"/>
            </a:endParaRPr>
          </a:p>
        </p:txBody>
      </p:sp>
      <p:grpSp>
        <p:nvGrpSpPr>
          <p:cNvPr id="16" name="Group 15">
            <a:extLst>
              <a:ext uri="{FF2B5EF4-FFF2-40B4-BE49-F238E27FC236}">
                <a16:creationId xmlns:a16="http://schemas.microsoft.com/office/drawing/2014/main" id="{22FEC7FC-489A-44D2-B984-5C686F0648B7}"/>
              </a:ext>
            </a:extLst>
          </p:cNvPr>
          <p:cNvGrpSpPr/>
          <p:nvPr/>
        </p:nvGrpSpPr>
        <p:grpSpPr>
          <a:xfrm>
            <a:off x="-166129" y="5716530"/>
            <a:ext cx="4251846" cy="1132259"/>
            <a:chOff x="-3942" y="5736777"/>
            <a:chExt cx="4251846" cy="1132259"/>
          </a:xfrm>
        </p:grpSpPr>
        <p:grpSp>
          <p:nvGrpSpPr>
            <p:cNvPr id="17" name="Group 16">
              <a:extLst>
                <a:ext uri="{FF2B5EF4-FFF2-40B4-BE49-F238E27FC236}">
                  <a16:creationId xmlns:a16="http://schemas.microsoft.com/office/drawing/2014/main" id="{D68AFC47-D113-4760-9F8D-D549AFFCF785}"/>
                </a:ext>
              </a:extLst>
            </p:cNvPr>
            <p:cNvGrpSpPr/>
            <p:nvPr/>
          </p:nvGrpSpPr>
          <p:grpSpPr>
            <a:xfrm>
              <a:off x="-3942" y="5736777"/>
              <a:ext cx="4251846" cy="1132259"/>
              <a:chOff x="-3942" y="5736777"/>
              <a:chExt cx="4251846" cy="1132259"/>
            </a:xfrm>
          </p:grpSpPr>
          <p:pic>
            <p:nvPicPr>
              <p:cNvPr id="19" name="Picture 18" descr="Logo&#10;&#10;Description automatically generated">
                <a:extLst>
                  <a:ext uri="{FF2B5EF4-FFF2-40B4-BE49-F238E27FC236}">
                    <a16:creationId xmlns:a16="http://schemas.microsoft.com/office/drawing/2014/main" id="{8A8304FD-5D6C-4BAB-BF9A-DF7481246F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0" name="Picture 19" descr="Logo&#10;&#10;Description automatically generated">
                <a:extLst>
                  <a:ext uri="{FF2B5EF4-FFF2-40B4-BE49-F238E27FC236}">
                    <a16:creationId xmlns:a16="http://schemas.microsoft.com/office/drawing/2014/main" id="{D1734536-BFB6-4E51-BC8A-AF68ACF3BE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8" name="Straight Connector 17">
              <a:extLst>
                <a:ext uri="{FF2B5EF4-FFF2-40B4-BE49-F238E27FC236}">
                  <a16:creationId xmlns:a16="http://schemas.microsoft.com/office/drawing/2014/main" id="{458A492E-2CAF-41CF-A403-0DAAA9DBF806}"/>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271323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432;p25" descr="\\arouca\Departments\Tsunami Photos and Video\sumatra_tsunami.jpg">
            <a:extLst>
              <a:ext uri="{FF2B5EF4-FFF2-40B4-BE49-F238E27FC236}">
                <a16:creationId xmlns:a16="http://schemas.microsoft.com/office/drawing/2014/main" id="{5CFC22E0-7BAE-49AB-90B0-15B105BE2AC3}"/>
              </a:ext>
            </a:extLst>
          </p:cNvPr>
          <p:cNvPicPr preferRelativeResize="0"/>
          <p:nvPr/>
        </p:nvPicPr>
        <p:blipFill rotWithShape="1">
          <a:blip r:embed="rId2">
            <a:alphaModFix/>
          </a:blip>
          <a:srcRect/>
          <a:stretch/>
        </p:blipFill>
        <p:spPr>
          <a:xfrm>
            <a:off x="2253140" y="0"/>
            <a:ext cx="9940912" cy="5763216"/>
          </a:xfrm>
          <a:prstGeom prst="rect">
            <a:avLst/>
          </a:prstGeom>
          <a:noFill/>
          <a:ln>
            <a:noFill/>
          </a:ln>
        </p:spPr>
      </p:pic>
      <p:sp>
        <p:nvSpPr>
          <p:cNvPr id="18" name="Google Shape;276;p13">
            <a:extLst>
              <a:ext uri="{FF2B5EF4-FFF2-40B4-BE49-F238E27FC236}">
                <a16:creationId xmlns:a16="http://schemas.microsoft.com/office/drawing/2014/main" id="{74E5A928-707D-4ADE-B02B-810067928D30}"/>
              </a:ext>
            </a:extLst>
          </p:cNvPr>
          <p:cNvSpPr/>
          <p:nvPr/>
        </p:nvSpPr>
        <p:spPr>
          <a:xfrm>
            <a:off x="-16474" y="-5347"/>
            <a:ext cx="4211052" cy="5781843"/>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 name="Google Shape;440;p25">
            <a:extLst>
              <a:ext uri="{FF2B5EF4-FFF2-40B4-BE49-F238E27FC236}">
                <a16:creationId xmlns:a16="http://schemas.microsoft.com/office/drawing/2014/main" id="{A1F1F847-BCF3-49FF-BA64-D7DE751A2970}"/>
              </a:ext>
            </a:extLst>
          </p:cNvPr>
          <p:cNvSpPr txBox="1">
            <a:spLocks/>
          </p:cNvSpPr>
          <p:nvPr/>
        </p:nvSpPr>
        <p:spPr>
          <a:xfrm>
            <a:off x="623477" y="2359487"/>
            <a:ext cx="3192180" cy="1132593"/>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3959"/>
              <a:buFont typeface="Arial"/>
              <a:buNone/>
            </a:pPr>
            <a:r>
              <a:rPr lang="en-US" sz="3600" b="1" dirty="0">
                <a:solidFill>
                  <a:schemeClr val="lt1"/>
                </a:solidFill>
                <a:latin typeface="Arial"/>
                <a:ea typeface="Arial"/>
                <a:cs typeface="Arial"/>
                <a:sym typeface="Arial"/>
              </a:rPr>
              <a:t>Tsunami </a:t>
            </a:r>
          </a:p>
          <a:p>
            <a:pPr>
              <a:spcBef>
                <a:spcPts val="0"/>
              </a:spcBef>
              <a:buClr>
                <a:schemeClr val="lt1"/>
              </a:buClr>
              <a:buSzPts val="3959"/>
              <a:buFont typeface="Arial"/>
              <a:buNone/>
            </a:pPr>
            <a:r>
              <a:rPr lang="en-US" sz="3600" b="1" dirty="0">
                <a:solidFill>
                  <a:schemeClr val="lt1"/>
                </a:solidFill>
                <a:latin typeface="Arial"/>
                <a:ea typeface="Arial"/>
                <a:cs typeface="Arial"/>
                <a:sym typeface="Arial"/>
              </a:rPr>
              <a:t>Approaching</a:t>
            </a:r>
            <a:endParaRPr lang="en-US" sz="3600" dirty="0"/>
          </a:p>
        </p:txBody>
      </p:sp>
      <p:sp>
        <p:nvSpPr>
          <p:cNvPr id="19" name="Arrow: Right 18">
            <a:extLst>
              <a:ext uri="{FF2B5EF4-FFF2-40B4-BE49-F238E27FC236}">
                <a16:creationId xmlns:a16="http://schemas.microsoft.com/office/drawing/2014/main" id="{837214E1-6D7D-47AE-A52C-E5CEC96221B0}"/>
              </a:ext>
            </a:extLst>
          </p:cNvPr>
          <p:cNvSpPr/>
          <p:nvPr/>
        </p:nvSpPr>
        <p:spPr>
          <a:xfrm rot="5400000">
            <a:off x="9285444" y="1054291"/>
            <a:ext cx="1040752" cy="781050"/>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0ACB3604-ABE2-443C-8E10-A9890ADC4C3A}"/>
              </a:ext>
            </a:extLst>
          </p:cNvPr>
          <p:cNvSpPr/>
          <p:nvPr/>
        </p:nvSpPr>
        <p:spPr>
          <a:xfrm rot="5400000">
            <a:off x="7242187" y="2754755"/>
            <a:ext cx="1262540" cy="781050"/>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7F57BECE-BB3F-4E3E-8763-FB8BA0A469EB}"/>
              </a:ext>
            </a:extLst>
          </p:cNvPr>
          <p:cNvSpPr/>
          <p:nvPr/>
        </p:nvSpPr>
        <p:spPr>
          <a:xfrm rot="5400000">
            <a:off x="4898197" y="1831425"/>
            <a:ext cx="1262540" cy="781050"/>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D1E8BC1-649E-4F72-9B1C-F189303856BF}"/>
              </a:ext>
            </a:extLst>
          </p:cNvPr>
          <p:cNvSpPr txBox="1"/>
          <p:nvPr/>
        </p:nvSpPr>
        <p:spPr>
          <a:xfrm>
            <a:off x="7401856" y="1498829"/>
            <a:ext cx="2411607" cy="646331"/>
          </a:xfrm>
          <a:prstGeom prst="rect">
            <a:avLst/>
          </a:prstGeom>
          <a:noFill/>
        </p:spPr>
        <p:txBody>
          <a:bodyPr wrap="square">
            <a:spAutoFit/>
          </a:bodyPr>
          <a:lstStyle/>
          <a:p>
            <a:pPr>
              <a:spcBef>
                <a:spcPts val="0"/>
              </a:spcBef>
              <a:buClr>
                <a:schemeClr val="lt1"/>
              </a:buClr>
              <a:buSzPts val="4400"/>
              <a:buFont typeface="Arial"/>
              <a:buNone/>
            </a:pPr>
            <a:r>
              <a:rPr lang="en-US" sz="1800" b="1" dirty="0">
                <a:solidFill>
                  <a:schemeClr val="bg1"/>
                </a:solidFill>
                <a:latin typeface="Arial"/>
                <a:ea typeface="Arial"/>
                <a:cs typeface="Arial"/>
                <a:sym typeface="Arial"/>
              </a:rPr>
              <a:t>Beach Water </a:t>
            </a:r>
            <a:r>
              <a:rPr lang="en-US" sz="1800" b="1" dirty="0" err="1">
                <a:solidFill>
                  <a:schemeClr val="bg1"/>
                </a:solidFill>
                <a:latin typeface="Arial"/>
                <a:ea typeface="Arial"/>
                <a:cs typeface="Arial"/>
                <a:sym typeface="Arial"/>
              </a:rPr>
              <a:t>Receds</a:t>
            </a:r>
            <a:endParaRPr lang="en-US" sz="1800" b="1" dirty="0">
              <a:solidFill>
                <a:schemeClr val="bg1"/>
              </a:solidFill>
              <a:latin typeface="Arial"/>
              <a:ea typeface="Arial"/>
              <a:cs typeface="Arial"/>
              <a:sym typeface="Arial"/>
            </a:endParaRPr>
          </a:p>
        </p:txBody>
      </p:sp>
      <p:sp>
        <p:nvSpPr>
          <p:cNvPr id="24" name="TextBox 23">
            <a:extLst>
              <a:ext uri="{FF2B5EF4-FFF2-40B4-BE49-F238E27FC236}">
                <a16:creationId xmlns:a16="http://schemas.microsoft.com/office/drawing/2014/main" id="{56F715B2-D774-4930-A49B-11D0CCFFA3B5}"/>
              </a:ext>
            </a:extLst>
          </p:cNvPr>
          <p:cNvSpPr txBox="1"/>
          <p:nvPr/>
        </p:nvSpPr>
        <p:spPr>
          <a:xfrm>
            <a:off x="5138942" y="771618"/>
            <a:ext cx="1658691" cy="646331"/>
          </a:xfrm>
          <a:prstGeom prst="rect">
            <a:avLst/>
          </a:prstGeom>
          <a:noFill/>
        </p:spPr>
        <p:txBody>
          <a:bodyPr wrap="square">
            <a:spAutoFit/>
          </a:bodyPr>
          <a:lstStyle/>
          <a:p>
            <a:pPr>
              <a:spcBef>
                <a:spcPts val="0"/>
              </a:spcBef>
              <a:buClr>
                <a:schemeClr val="lt1"/>
              </a:buClr>
              <a:buSzPts val="4400"/>
              <a:buFont typeface="Arial"/>
              <a:buNone/>
            </a:pPr>
            <a:r>
              <a:rPr lang="en-US" sz="1800" b="1" dirty="0">
                <a:solidFill>
                  <a:schemeClr val="bg1"/>
                </a:solidFill>
                <a:latin typeface="Arial"/>
                <a:ea typeface="Arial"/>
                <a:cs typeface="Arial"/>
                <a:sym typeface="Arial"/>
              </a:rPr>
              <a:t>Approaching Waves</a:t>
            </a:r>
          </a:p>
        </p:txBody>
      </p:sp>
      <p:sp>
        <p:nvSpPr>
          <p:cNvPr id="25" name="TextBox 24">
            <a:extLst>
              <a:ext uri="{FF2B5EF4-FFF2-40B4-BE49-F238E27FC236}">
                <a16:creationId xmlns:a16="http://schemas.microsoft.com/office/drawing/2014/main" id="{E062F6AE-4D5F-4109-985C-B3B747761328}"/>
              </a:ext>
            </a:extLst>
          </p:cNvPr>
          <p:cNvSpPr txBox="1"/>
          <p:nvPr/>
        </p:nvSpPr>
        <p:spPr>
          <a:xfrm>
            <a:off x="9300671" y="232424"/>
            <a:ext cx="1093144" cy="646331"/>
          </a:xfrm>
          <a:prstGeom prst="rect">
            <a:avLst/>
          </a:prstGeom>
          <a:noFill/>
        </p:spPr>
        <p:txBody>
          <a:bodyPr wrap="square">
            <a:spAutoFit/>
          </a:bodyPr>
          <a:lstStyle/>
          <a:p>
            <a:pPr>
              <a:spcBef>
                <a:spcPts val="0"/>
              </a:spcBef>
              <a:buClr>
                <a:schemeClr val="lt1"/>
              </a:buClr>
              <a:buSzPts val="4400"/>
              <a:buFont typeface="Arial"/>
              <a:buNone/>
            </a:pPr>
            <a:r>
              <a:rPr lang="en-US" sz="1800" b="1" dirty="0">
                <a:solidFill>
                  <a:schemeClr val="bg1"/>
                </a:solidFill>
                <a:latin typeface="Arial"/>
                <a:ea typeface="Arial"/>
                <a:cs typeface="Arial"/>
                <a:sym typeface="Arial"/>
              </a:rPr>
              <a:t>Multiple</a:t>
            </a:r>
          </a:p>
          <a:p>
            <a:pPr>
              <a:spcBef>
                <a:spcPts val="0"/>
              </a:spcBef>
              <a:buClr>
                <a:schemeClr val="lt1"/>
              </a:buClr>
              <a:buSzPts val="4400"/>
              <a:buFont typeface="Arial"/>
              <a:buNone/>
            </a:pPr>
            <a:r>
              <a:rPr lang="en-US" b="1" dirty="0">
                <a:solidFill>
                  <a:schemeClr val="bg1"/>
                </a:solidFill>
                <a:latin typeface="Arial"/>
                <a:ea typeface="Arial"/>
                <a:cs typeface="Arial"/>
                <a:sym typeface="Arial"/>
              </a:rPr>
              <a:t>Waves</a:t>
            </a:r>
            <a:endParaRPr lang="en-US" sz="1800" b="1" dirty="0">
              <a:solidFill>
                <a:schemeClr val="bg1"/>
              </a:solidFill>
              <a:latin typeface="Arial"/>
              <a:ea typeface="Arial"/>
              <a:cs typeface="Arial"/>
              <a:sym typeface="Arial"/>
            </a:endParaRPr>
          </a:p>
        </p:txBody>
      </p:sp>
      <p:grpSp>
        <p:nvGrpSpPr>
          <p:cNvPr id="28" name="Group 27">
            <a:extLst>
              <a:ext uri="{FF2B5EF4-FFF2-40B4-BE49-F238E27FC236}">
                <a16:creationId xmlns:a16="http://schemas.microsoft.com/office/drawing/2014/main" id="{7E98AA4E-33D4-4394-A4D8-2842DB45D0DD}"/>
              </a:ext>
            </a:extLst>
          </p:cNvPr>
          <p:cNvGrpSpPr/>
          <p:nvPr/>
        </p:nvGrpSpPr>
        <p:grpSpPr>
          <a:xfrm>
            <a:off x="-166129" y="5716530"/>
            <a:ext cx="4251846" cy="1132259"/>
            <a:chOff x="-3942" y="5736777"/>
            <a:chExt cx="4251846" cy="1132259"/>
          </a:xfrm>
        </p:grpSpPr>
        <p:grpSp>
          <p:nvGrpSpPr>
            <p:cNvPr id="29" name="Group 28">
              <a:extLst>
                <a:ext uri="{FF2B5EF4-FFF2-40B4-BE49-F238E27FC236}">
                  <a16:creationId xmlns:a16="http://schemas.microsoft.com/office/drawing/2014/main" id="{ECE30EB4-A42A-44B5-B4F0-410CD33E7B13}"/>
                </a:ext>
              </a:extLst>
            </p:cNvPr>
            <p:cNvGrpSpPr/>
            <p:nvPr/>
          </p:nvGrpSpPr>
          <p:grpSpPr>
            <a:xfrm>
              <a:off x="-3942" y="5736777"/>
              <a:ext cx="4251846" cy="1132259"/>
              <a:chOff x="-3942" y="5736777"/>
              <a:chExt cx="4251846" cy="1132259"/>
            </a:xfrm>
          </p:grpSpPr>
          <p:pic>
            <p:nvPicPr>
              <p:cNvPr id="31" name="Picture 30" descr="Logo&#10;&#10;Description automatically generated">
                <a:extLst>
                  <a:ext uri="{FF2B5EF4-FFF2-40B4-BE49-F238E27FC236}">
                    <a16:creationId xmlns:a16="http://schemas.microsoft.com/office/drawing/2014/main" id="{1DD0C570-B2A8-4524-8D39-CDD856AF07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32" name="Picture 31" descr="Logo&#10;&#10;Description automatically generated">
                <a:extLst>
                  <a:ext uri="{FF2B5EF4-FFF2-40B4-BE49-F238E27FC236}">
                    <a16:creationId xmlns:a16="http://schemas.microsoft.com/office/drawing/2014/main" id="{21A1B568-7554-4C8B-8F39-522B4F01C9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30" name="Straight Connector 29">
              <a:extLst>
                <a:ext uri="{FF2B5EF4-FFF2-40B4-BE49-F238E27FC236}">
                  <a16:creationId xmlns:a16="http://schemas.microsoft.com/office/drawing/2014/main" id="{74AA4506-0497-4FE9-ABF7-469E4184196E}"/>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0916106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446;p26" descr="Image result for tsunami diagram">
            <a:extLst>
              <a:ext uri="{FF2B5EF4-FFF2-40B4-BE49-F238E27FC236}">
                <a16:creationId xmlns:a16="http://schemas.microsoft.com/office/drawing/2014/main" id="{C283F935-196A-4B88-9872-63BAD071112A}"/>
              </a:ext>
            </a:extLst>
          </p:cNvPr>
          <p:cNvPicPr preferRelativeResize="0"/>
          <p:nvPr/>
        </p:nvPicPr>
        <p:blipFill rotWithShape="1">
          <a:blip r:embed="rId3">
            <a:alphaModFix/>
          </a:blip>
          <a:srcRect/>
          <a:stretch/>
        </p:blipFill>
        <p:spPr>
          <a:xfrm>
            <a:off x="4912084" y="2468340"/>
            <a:ext cx="6441716" cy="2589570"/>
          </a:xfrm>
          <a:prstGeom prst="rect">
            <a:avLst/>
          </a:prstGeom>
          <a:noFill/>
          <a:ln>
            <a:noFill/>
          </a:ln>
        </p:spPr>
      </p:pic>
      <p:sp>
        <p:nvSpPr>
          <p:cNvPr id="7" name="Google Shape;448;p26">
            <a:extLst>
              <a:ext uri="{FF2B5EF4-FFF2-40B4-BE49-F238E27FC236}">
                <a16:creationId xmlns:a16="http://schemas.microsoft.com/office/drawing/2014/main" id="{C1F5A894-574B-40E7-805D-0BE180ED77AA}"/>
              </a:ext>
            </a:extLst>
          </p:cNvPr>
          <p:cNvSpPr txBox="1"/>
          <p:nvPr/>
        </p:nvSpPr>
        <p:spPr>
          <a:xfrm>
            <a:off x="8972550" y="721649"/>
            <a:ext cx="2679313"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dirty="0">
                <a:solidFill>
                  <a:schemeClr val="dk1"/>
                </a:solidFill>
                <a:latin typeface="Arial" panose="020B0604020202020204" pitchFamily="34" charset="0"/>
                <a:ea typeface="Cambria"/>
                <a:cs typeface="Arial" panose="020B0604020202020204" pitchFamily="34" charset="0"/>
                <a:sym typeface="Cambria"/>
              </a:rPr>
              <a:t>A</a:t>
            </a:r>
            <a:r>
              <a:rPr lang="en-US" sz="1800" dirty="0">
                <a:solidFill>
                  <a:schemeClr val="dk1"/>
                </a:solidFill>
                <a:latin typeface="Arial" panose="020B0604020202020204" pitchFamily="34" charset="0"/>
                <a:ea typeface="Cambria"/>
                <a:cs typeface="Arial" panose="020B0604020202020204" pitchFamily="34" charset="0"/>
                <a:sym typeface="Cambria"/>
              </a:rPr>
              <a:t> massive wall of water builds up near coast.</a:t>
            </a:r>
            <a:endParaRPr sz="1800" dirty="0">
              <a:solidFill>
                <a:schemeClr val="dk1"/>
              </a:solidFill>
              <a:latin typeface="Arial" panose="020B0604020202020204" pitchFamily="34" charset="0"/>
              <a:ea typeface="Calibri"/>
              <a:cs typeface="Arial" panose="020B0604020202020204" pitchFamily="34" charset="0"/>
              <a:sym typeface="Calibri"/>
            </a:endParaRPr>
          </a:p>
        </p:txBody>
      </p:sp>
      <p:sp>
        <p:nvSpPr>
          <p:cNvPr id="8" name="Google Shape;276;p13">
            <a:extLst>
              <a:ext uri="{FF2B5EF4-FFF2-40B4-BE49-F238E27FC236}">
                <a16:creationId xmlns:a16="http://schemas.microsoft.com/office/drawing/2014/main" id="{A50780C3-4485-40E0-96A2-698D5EE2DF26}"/>
              </a:ext>
            </a:extLst>
          </p:cNvPr>
          <p:cNvSpPr/>
          <p:nvPr/>
        </p:nvSpPr>
        <p:spPr>
          <a:xfrm>
            <a:off x="-16474" y="-5347"/>
            <a:ext cx="4211052" cy="5781843"/>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280;p13">
            <a:extLst>
              <a:ext uri="{FF2B5EF4-FFF2-40B4-BE49-F238E27FC236}">
                <a16:creationId xmlns:a16="http://schemas.microsoft.com/office/drawing/2014/main" id="{089B94F3-F9E8-4B6A-8AEE-51E2122C525C}"/>
              </a:ext>
            </a:extLst>
          </p:cNvPr>
          <p:cNvSpPr txBox="1">
            <a:spLocks/>
          </p:cNvSpPr>
          <p:nvPr/>
        </p:nvSpPr>
        <p:spPr>
          <a:xfrm>
            <a:off x="947204" y="2222792"/>
            <a:ext cx="2283695" cy="1325563"/>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ea typeface="Arial"/>
                <a:cs typeface="Arial"/>
                <a:sym typeface="Arial"/>
              </a:rPr>
              <a:t>Tsunamis</a:t>
            </a:r>
          </a:p>
        </p:txBody>
      </p:sp>
      <p:sp>
        <p:nvSpPr>
          <p:cNvPr id="11" name="Google Shape;448;p26">
            <a:extLst>
              <a:ext uri="{FF2B5EF4-FFF2-40B4-BE49-F238E27FC236}">
                <a16:creationId xmlns:a16="http://schemas.microsoft.com/office/drawing/2014/main" id="{0FE0CE44-6C84-47E1-BFA9-2FB4B02323D0}"/>
              </a:ext>
            </a:extLst>
          </p:cNvPr>
          <p:cNvSpPr txBox="1"/>
          <p:nvPr/>
        </p:nvSpPr>
        <p:spPr>
          <a:xfrm>
            <a:off x="5065549" y="773672"/>
            <a:ext cx="2376264"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Arial" panose="020B0604020202020204" pitchFamily="34" charset="0"/>
                <a:ea typeface="Cambria"/>
                <a:cs typeface="Arial" panose="020B0604020202020204" pitchFamily="34" charset="0"/>
                <a:sym typeface="Cambria"/>
              </a:rPr>
              <a:t>Long Ocean Waves.</a:t>
            </a:r>
            <a:endParaRPr sz="1800" dirty="0">
              <a:solidFill>
                <a:schemeClr val="dk1"/>
              </a:solidFill>
              <a:latin typeface="Arial" panose="020B0604020202020204" pitchFamily="34" charset="0"/>
              <a:ea typeface="Calibri"/>
              <a:cs typeface="Arial" panose="020B0604020202020204" pitchFamily="34" charset="0"/>
              <a:sym typeface="Calibri"/>
            </a:endParaRPr>
          </a:p>
        </p:txBody>
      </p:sp>
      <p:sp>
        <p:nvSpPr>
          <p:cNvPr id="14" name="Arrow: Right 13">
            <a:extLst>
              <a:ext uri="{FF2B5EF4-FFF2-40B4-BE49-F238E27FC236}">
                <a16:creationId xmlns:a16="http://schemas.microsoft.com/office/drawing/2014/main" id="{D7A093B6-BD03-4CB3-B026-0292FC66D228}"/>
              </a:ext>
            </a:extLst>
          </p:cNvPr>
          <p:cNvSpPr/>
          <p:nvPr/>
        </p:nvSpPr>
        <p:spPr>
          <a:xfrm rot="5400000">
            <a:off x="5759953" y="1504363"/>
            <a:ext cx="719005" cy="268451"/>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36827A70-573C-4B31-813B-EE3BE7D8E1CA}"/>
              </a:ext>
            </a:extLst>
          </p:cNvPr>
          <p:cNvSpPr/>
          <p:nvPr/>
        </p:nvSpPr>
        <p:spPr>
          <a:xfrm rot="5400000">
            <a:off x="9702617" y="1712588"/>
            <a:ext cx="719005" cy="268451"/>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856CAFED-4F61-404D-8AA9-B04A69A6ADF0}"/>
              </a:ext>
            </a:extLst>
          </p:cNvPr>
          <p:cNvGrpSpPr/>
          <p:nvPr/>
        </p:nvGrpSpPr>
        <p:grpSpPr>
          <a:xfrm>
            <a:off x="-166129" y="5716530"/>
            <a:ext cx="4251846" cy="1132259"/>
            <a:chOff x="-3942" y="5736777"/>
            <a:chExt cx="4251846" cy="1132259"/>
          </a:xfrm>
        </p:grpSpPr>
        <p:grpSp>
          <p:nvGrpSpPr>
            <p:cNvPr id="21" name="Group 20">
              <a:extLst>
                <a:ext uri="{FF2B5EF4-FFF2-40B4-BE49-F238E27FC236}">
                  <a16:creationId xmlns:a16="http://schemas.microsoft.com/office/drawing/2014/main" id="{F800E53A-C634-4C8A-B4D7-4B5F693207A0}"/>
                </a:ext>
              </a:extLst>
            </p:cNvPr>
            <p:cNvGrpSpPr/>
            <p:nvPr/>
          </p:nvGrpSpPr>
          <p:grpSpPr>
            <a:xfrm>
              <a:off x="-3942" y="5736777"/>
              <a:ext cx="4251846" cy="1132259"/>
              <a:chOff x="-3942" y="5736777"/>
              <a:chExt cx="4251846" cy="1132259"/>
            </a:xfrm>
          </p:grpSpPr>
          <p:pic>
            <p:nvPicPr>
              <p:cNvPr id="23" name="Picture 22" descr="Logo&#10;&#10;Description automatically generated">
                <a:extLst>
                  <a:ext uri="{FF2B5EF4-FFF2-40B4-BE49-F238E27FC236}">
                    <a16:creationId xmlns:a16="http://schemas.microsoft.com/office/drawing/2014/main" id="{D22755C9-D5F1-4C74-BD95-C45A9A439A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4" name="Picture 23" descr="Logo&#10;&#10;Description automatically generated">
                <a:extLst>
                  <a:ext uri="{FF2B5EF4-FFF2-40B4-BE49-F238E27FC236}">
                    <a16:creationId xmlns:a16="http://schemas.microsoft.com/office/drawing/2014/main" id="{8E2790A5-3656-4F9E-8654-A2514009D6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22" name="Straight Connector 21">
              <a:extLst>
                <a:ext uri="{FF2B5EF4-FFF2-40B4-BE49-F238E27FC236}">
                  <a16:creationId xmlns:a16="http://schemas.microsoft.com/office/drawing/2014/main" id="{B929D5F8-5332-42D4-AA72-51C44BFACB1C}"/>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953776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459;p27" descr="C:\Users\rmaharaj\Pictures\2004_Indonesia_Tsunami_Complete.gif">
            <a:extLst>
              <a:ext uri="{FF2B5EF4-FFF2-40B4-BE49-F238E27FC236}">
                <a16:creationId xmlns:a16="http://schemas.microsoft.com/office/drawing/2014/main" id="{034CE5D7-33B0-47F2-8BF9-392B00EA16CE}"/>
              </a:ext>
            </a:extLst>
          </p:cNvPr>
          <p:cNvPicPr preferRelativeResize="0"/>
          <p:nvPr/>
        </p:nvPicPr>
        <p:blipFill rotWithShape="1">
          <a:blip r:embed="rId2">
            <a:alphaModFix/>
          </a:blip>
          <a:srcRect l="34" t="15960" b="359"/>
          <a:stretch/>
        </p:blipFill>
        <p:spPr>
          <a:xfrm>
            <a:off x="3051175" y="11113"/>
            <a:ext cx="9140825" cy="5748922"/>
          </a:xfrm>
          <a:prstGeom prst="rect">
            <a:avLst/>
          </a:prstGeom>
          <a:noFill/>
          <a:ln>
            <a:noFill/>
          </a:ln>
        </p:spPr>
      </p:pic>
      <p:sp>
        <p:nvSpPr>
          <p:cNvPr id="6" name="Google Shape;276;p13">
            <a:extLst>
              <a:ext uri="{FF2B5EF4-FFF2-40B4-BE49-F238E27FC236}">
                <a16:creationId xmlns:a16="http://schemas.microsoft.com/office/drawing/2014/main" id="{19B0C8BE-1D65-4242-B662-F4DBDB30640F}"/>
              </a:ext>
            </a:extLst>
          </p:cNvPr>
          <p:cNvSpPr/>
          <p:nvPr/>
        </p:nvSpPr>
        <p:spPr>
          <a:xfrm>
            <a:off x="-16474" y="-5347"/>
            <a:ext cx="4211052" cy="5781843"/>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8" name="Google Shape;440;p25">
            <a:extLst>
              <a:ext uri="{FF2B5EF4-FFF2-40B4-BE49-F238E27FC236}">
                <a16:creationId xmlns:a16="http://schemas.microsoft.com/office/drawing/2014/main" id="{111CB5C1-157B-4A78-A157-25F73A81C681}"/>
              </a:ext>
            </a:extLst>
          </p:cNvPr>
          <p:cNvSpPr txBox="1">
            <a:spLocks/>
          </p:cNvSpPr>
          <p:nvPr/>
        </p:nvSpPr>
        <p:spPr>
          <a:xfrm>
            <a:off x="623477" y="1997032"/>
            <a:ext cx="3571101" cy="1777084"/>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3959"/>
              <a:buFont typeface="Arial"/>
              <a:buNone/>
            </a:pPr>
            <a:r>
              <a:rPr lang="en-US" sz="3600" b="1" dirty="0">
                <a:solidFill>
                  <a:schemeClr val="lt1"/>
                </a:solidFill>
                <a:latin typeface="Arial"/>
                <a:ea typeface="Arial"/>
                <a:cs typeface="Arial"/>
                <a:sym typeface="Arial"/>
              </a:rPr>
              <a:t>Fast Moving Waves </a:t>
            </a:r>
          </a:p>
          <a:p>
            <a:pPr>
              <a:spcBef>
                <a:spcPts val="0"/>
              </a:spcBef>
              <a:buClr>
                <a:schemeClr val="lt1"/>
              </a:buClr>
              <a:buSzPts val="3959"/>
              <a:buFont typeface="Arial"/>
              <a:buNone/>
            </a:pPr>
            <a:r>
              <a:rPr lang="en-US" sz="3600" dirty="0">
                <a:solidFill>
                  <a:schemeClr val="lt1"/>
                </a:solidFill>
                <a:latin typeface="Arial"/>
                <a:ea typeface="Arial"/>
                <a:cs typeface="Arial"/>
                <a:sym typeface="Arial"/>
              </a:rPr>
              <a:t>700 km/</a:t>
            </a:r>
            <a:r>
              <a:rPr lang="en-US" sz="3600" dirty="0" err="1">
                <a:solidFill>
                  <a:schemeClr val="lt1"/>
                </a:solidFill>
                <a:latin typeface="Arial"/>
                <a:ea typeface="Arial"/>
                <a:cs typeface="Arial"/>
                <a:sym typeface="Arial"/>
              </a:rPr>
              <a:t>hr</a:t>
            </a:r>
            <a:endParaRPr lang="en-US" sz="3600" dirty="0"/>
          </a:p>
        </p:txBody>
      </p:sp>
      <p:grpSp>
        <p:nvGrpSpPr>
          <p:cNvPr id="15" name="Group 14">
            <a:extLst>
              <a:ext uri="{FF2B5EF4-FFF2-40B4-BE49-F238E27FC236}">
                <a16:creationId xmlns:a16="http://schemas.microsoft.com/office/drawing/2014/main" id="{71E226E5-1467-4BA2-80BD-087B968C9AE4}"/>
              </a:ext>
            </a:extLst>
          </p:cNvPr>
          <p:cNvGrpSpPr/>
          <p:nvPr/>
        </p:nvGrpSpPr>
        <p:grpSpPr>
          <a:xfrm>
            <a:off x="-166129" y="5716530"/>
            <a:ext cx="4251846" cy="1132259"/>
            <a:chOff x="-3942" y="5736777"/>
            <a:chExt cx="4251846" cy="1132259"/>
          </a:xfrm>
        </p:grpSpPr>
        <p:grpSp>
          <p:nvGrpSpPr>
            <p:cNvPr id="16" name="Group 15">
              <a:extLst>
                <a:ext uri="{FF2B5EF4-FFF2-40B4-BE49-F238E27FC236}">
                  <a16:creationId xmlns:a16="http://schemas.microsoft.com/office/drawing/2014/main" id="{015CFB9E-0A5A-4D25-9423-AAD5E647C0BA}"/>
                </a:ext>
              </a:extLst>
            </p:cNvPr>
            <p:cNvGrpSpPr/>
            <p:nvPr/>
          </p:nvGrpSpPr>
          <p:grpSpPr>
            <a:xfrm>
              <a:off x="-3942" y="5736777"/>
              <a:ext cx="4251846" cy="1132259"/>
              <a:chOff x="-3942" y="5736777"/>
              <a:chExt cx="4251846" cy="1132259"/>
            </a:xfrm>
          </p:grpSpPr>
          <p:pic>
            <p:nvPicPr>
              <p:cNvPr id="18" name="Picture 17" descr="Logo&#10;&#10;Description automatically generated">
                <a:extLst>
                  <a:ext uri="{FF2B5EF4-FFF2-40B4-BE49-F238E27FC236}">
                    <a16:creationId xmlns:a16="http://schemas.microsoft.com/office/drawing/2014/main" id="{69962D39-6A05-4DBA-ACE3-717DE823D9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9" name="Picture 18" descr="Logo&#10;&#10;Description automatically generated">
                <a:extLst>
                  <a:ext uri="{FF2B5EF4-FFF2-40B4-BE49-F238E27FC236}">
                    <a16:creationId xmlns:a16="http://schemas.microsoft.com/office/drawing/2014/main" id="{5B254DA1-9206-412A-BCA7-6CB5FA7C92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7" name="Straight Connector 16">
              <a:extLst>
                <a:ext uri="{FF2B5EF4-FFF2-40B4-BE49-F238E27FC236}">
                  <a16:creationId xmlns:a16="http://schemas.microsoft.com/office/drawing/2014/main" id="{5E780F31-7D61-4CA0-8EA2-AAEF3CCE4B9C}"/>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0159986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476;p29" descr="\\arouca\Departments\Tsunami Photos and Video\Chile\Port of Talcahuano 5.jpg">
            <a:extLst>
              <a:ext uri="{FF2B5EF4-FFF2-40B4-BE49-F238E27FC236}">
                <a16:creationId xmlns:a16="http://schemas.microsoft.com/office/drawing/2014/main" id="{6342AABB-42ED-4491-9DD4-9E59A27079BB}"/>
              </a:ext>
            </a:extLst>
          </p:cNvPr>
          <p:cNvPicPr preferRelativeResize="0"/>
          <p:nvPr/>
        </p:nvPicPr>
        <p:blipFill rotWithShape="1">
          <a:blip r:embed="rId2">
            <a:alphaModFix/>
          </a:blip>
          <a:srcRect b="15904"/>
          <a:stretch/>
        </p:blipFill>
        <p:spPr>
          <a:xfrm>
            <a:off x="2013580" y="0"/>
            <a:ext cx="10166194" cy="5776496"/>
          </a:xfrm>
          <a:prstGeom prst="rect">
            <a:avLst/>
          </a:prstGeom>
          <a:noFill/>
          <a:ln>
            <a:noFill/>
          </a:ln>
        </p:spPr>
      </p:pic>
      <p:sp>
        <p:nvSpPr>
          <p:cNvPr id="5" name="Google Shape;276;p13">
            <a:extLst>
              <a:ext uri="{FF2B5EF4-FFF2-40B4-BE49-F238E27FC236}">
                <a16:creationId xmlns:a16="http://schemas.microsoft.com/office/drawing/2014/main" id="{9FDEF576-688E-4AD1-9F01-55A9FF758E83}"/>
              </a:ext>
            </a:extLst>
          </p:cNvPr>
          <p:cNvSpPr/>
          <p:nvPr/>
        </p:nvSpPr>
        <p:spPr>
          <a:xfrm>
            <a:off x="-16474" y="-5347"/>
            <a:ext cx="4211052" cy="5781843"/>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6" name="Google Shape;440;p25">
            <a:extLst>
              <a:ext uri="{FF2B5EF4-FFF2-40B4-BE49-F238E27FC236}">
                <a16:creationId xmlns:a16="http://schemas.microsoft.com/office/drawing/2014/main" id="{4026B326-1D46-44F9-9E5B-18C4419272A5}"/>
              </a:ext>
            </a:extLst>
          </p:cNvPr>
          <p:cNvSpPr txBox="1">
            <a:spLocks/>
          </p:cNvSpPr>
          <p:nvPr/>
        </p:nvSpPr>
        <p:spPr>
          <a:xfrm>
            <a:off x="623477" y="1997032"/>
            <a:ext cx="3571101" cy="1777084"/>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3959"/>
              <a:buFont typeface="Arial"/>
              <a:buNone/>
            </a:pPr>
            <a:r>
              <a:rPr lang="en-US" sz="3600" b="1" dirty="0">
                <a:solidFill>
                  <a:schemeClr val="lt1"/>
                </a:solidFill>
                <a:latin typeface="Arial"/>
                <a:ea typeface="Arial"/>
                <a:cs typeface="Arial"/>
                <a:sym typeface="Arial"/>
              </a:rPr>
              <a:t>Effects of </a:t>
            </a:r>
          </a:p>
          <a:p>
            <a:pPr>
              <a:spcBef>
                <a:spcPts val="0"/>
              </a:spcBef>
              <a:buClr>
                <a:schemeClr val="lt1"/>
              </a:buClr>
              <a:buSzPts val="3959"/>
              <a:buFont typeface="Arial"/>
              <a:buNone/>
            </a:pPr>
            <a:r>
              <a:rPr lang="en-US" sz="3600" b="1" dirty="0">
                <a:solidFill>
                  <a:schemeClr val="lt1"/>
                </a:solidFill>
                <a:latin typeface="Arial"/>
                <a:ea typeface="Arial"/>
                <a:cs typeface="Arial"/>
                <a:sym typeface="Arial"/>
              </a:rPr>
              <a:t>A Tsunami</a:t>
            </a:r>
          </a:p>
          <a:p>
            <a:pPr>
              <a:spcBef>
                <a:spcPts val="0"/>
              </a:spcBef>
              <a:buClr>
                <a:schemeClr val="lt1"/>
              </a:buClr>
              <a:buSzPts val="3959"/>
              <a:buFont typeface="Arial"/>
              <a:buNone/>
            </a:pPr>
            <a:r>
              <a:rPr lang="en-US" sz="1800" dirty="0">
                <a:solidFill>
                  <a:schemeClr val="lt1"/>
                </a:solidFill>
                <a:latin typeface="Arial"/>
                <a:ea typeface="Arial"/>
                <a:cs typeface="Arial"/>
                <a:sym typeface="Arial"/>
              </a:rPr>
              <a:t>Tsunami effects in Chile</a:t>
            </a:r>
            <a:endParaRPr lang="en-US" sz="1800" dirty="0"/>
          </a:p>
        </p:txBody>
      </p:sp>
      <p:grpSp>
        <p:nvGrpSpPr>
          <p:cNvPr id="14" name="Group 13">
            <a:extLst>
              <a:ext uri="{FF2B5EF4-FFF2-40B4-BE49-F238E27FC236}">
                <a16:creationId xmlns:a16="http://schemas.microsoft.com/office/drawing/2014/main" id="{5DD77792-0918-460B-B4F7-AF83943E2AA5}"/>
              </a:ext>
            </a:extLst>
          </p:cNvPr>
          <p:cNvGrpSpPr/>
          <p:nvPr/>
        </p:nvGrpSpPr>
        <p:grpSpPr>
          <a:xfrm>
            <a:off x="-166129" y="5716530"/>
            <a:ext cx="4251846" cy="1132259"/>
            <a:chOff x="-3942" y="5736777"/>
            <a:chExt cx="4251846" cy="1132259"/>
          </a:xfrm>
        </p:grpSpPr>
        <p:grpSp>
          <p:nvGrpSpPr>
            <p:cNvPr id="15" name="Group 14">
              <a:extLst>
                <a:ext uri="{FF2B5EF4-FFF2-40B4-BE49-F238E27FC236}">
                  <a16:creationId xmlns:a16="http://schemas.microsoft.com/office/drawing/2014/main" id="{BEBAA972-D46E-4880-97DF-D4F824D13CF8}"/>
                </a:ext>
              </a:extLst>
            </p:cNvPr>
            <p:cNvGrpSpPr/>
            <p:nvPr/>
          </p:nvGrpSpPr>
          <p:grpSpPr>
            <a:xfrm>
              <a:off x="-3942" y="5736777"/>
              <a:ext cx="4251846" cy="1132259"/>
              <a:chOff x="-3942" y="5736777"/>
              <a:chExt cx="4251846" cy="1132259"/>
            </a:xfrm>
          </p:grpSpPr>
          <p:pic>
            <p:nvPicPr>
              <p:cNvPr id="17" name="Picture 16" descr="Logo&#10;&#10;Description automatically generated">
                <a:extLst>
                  <a:ext uri="{FF2B5EF4-FFF2-40B4-BE49-F238E27FC236}">
                    <a16:creationId xmlns:a16="http://schemas.microsoft.com/office/drawing/2014/main" id="{D47D195E-36A3-4153-BACC-525B2536C0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8" name="Picture 17" descr="Logo&#10;&#10;Description automatically generated">
                <a:extLst>
                  <a:ext uri="{FF2B5EF4-FFF2-40B4-BE49-F238E27FC236}">
                    <a16:creationId xmlns:a16="http://schemas.microsoft.com/office/drawing/2014/main" id="{96B30229-0AB2-4305-BF57-6A37F35414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6" name="Straight Connector 15">
              <a:extLst>
                <a:ext uri="{FF2B5EF4-FFF2-40B4-BE49-F238E27FC236}">
                  <a16:creationId xmlns:a16="http://schemas.microsoft.com/office/drawing/2014/main" id="{1C3E096A-1865-448D-B43B-D903A37AAEC2}"/>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098639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76;p13">
            <a:extLst>
              <a:ext uri="{FF2B5EF4-FFF2-40B4-BE49-F238E27FC236}">
                <a16:creationId xmlns:a16="http://schemas.microsoft.com/office/drawing/2014/main" id="{CA4EF1B6-565D-46E8-8EDB-FA778243949F}"/>
              </a:ext>
            </a:extLst>
          </p:cNvPr>
          <p:cNvSpPr/>
          <p:nvPr/>
        </p:nvSpPr>
        <p:spPr>
          <a:xfrm>
            <a:off x="-16474" y="-5347"/>
            <a:ext cx="4211052" cy="5781843"/>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5" name="Google Shape;425;p24">
            <a:extLst>
              <a:ext uri="{FF2B5EF4-FFF2-40B4-BE49-F238E27FC236}">
                <a16:creationId xmlns:a16="http://schemas.microsoft.com/office/drawing/2014/main" id="{B85809E1-D026-4470-B221-B3594FC15229}"/>
              </a:ext>
            </a:extLst>
          </p:cNvPr>
          <p:cNvSpPr txBox="1">
            <a:spLocks/>
          </p:cNvSpPr>
          <p:nvPr/>
        </p:nvSpPr>
        <p:spPr>
          <a:xfrm>
            <a:off x="311653" y="1442802"/>
            <a:ext cx="3413735" cy="3440483"/>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b="1" dirty="0">
                <a:solidFill>
                  <a:schemeClr val="lt1"/>
                </a:solidFill>
                <a:latin typeface="Arial"/>
                <a:cs typeface="Arial"/>
                <a:sym typeface="Arial"/>
              </a:rPr>
              <a:t>Volcanoes</a:t>
            </a:r>
          </a:p>
          <a:p>
            <a:pPr>
              <a:spcBef>
                <a:spcPts val="0"/>
              </a:spcBef>
              <a:buClr>
                <a:schemeClr val="lt1"/>
              </a:buClr>
              <a:buSzPts val="4400"/>
            </a:pPr>
            <a:endParaRPr lang="en-US" sz="1800" dirty="0">
              <a:solidFill>
                <a:schemeClr val="bg1"/>
              </a:solidFill>
              <a:latin typeface="Arial" panose="020B0604020202020204" pitchFamily="34" charset="0"/>
              <a:cs typeface="Arial" panose="020B0604020202020204" pitchFamily="34" charset="0"/>
            </a:endParaRPr>
          </a:p>
          <a:p>
            <a:pPr>
              <a:spcBef>
                <a:spcPts val="0"/>
              </a:spcBef>
              <a:buClr>
                <a:schemeClr val="lt1"/>
              </a:buClr>
              <a:buSzPts val="4400"/>
            </a:pPr>
            <a:r>
              <a:rPr lang="en-US" sz="1800" dirty="0">
                <a:solidFill>
                  <a:schemeClr val="bg1"/>
                </a:solidFill>
                <a:latin typeface="Arial" panose="020B0604020202020204" pitchFamily="34" charset="0"/>
                <a:cs typeface="Arial" panose="020B0604020202020204" pitchFamily="34" charset="0"/>
              </a:rPr>
              <a:t>Volcanoes are vents or openings in the Earth's crust through which, hot, molten rock (called magma) and gases from the interior of the Earth are released.</a:t>
            </a:r>
            <a:endParaRPr lang="en-US" sz="1800" b="1" u="sng" dirty="0">
              <a:solidFill>
                <a:schemeClr val="bg1"/>
              </a:solidFill>
              <a:latin typeface="Arial"/>
              <a:ea typeface="Arial"/>
              <a:cs typeface="Arial"/>
              <a:sym typeface="Arial"/>
            </a:endParaRPr>
          </a:p>
        </p:txBody>
      </p:sp>
      <p:pic>
        <p:nvPicPr>
          <p:cNvPr id="7" name="Picture 6">
            <a:extLst>
              <a:ext uri="{FF2B5EF4-FFF2-40B4-BE49-F238E27FC236}">
                <a16:creationId xmlns:a16="http://schemas.microsoft.com/office/drawing/2014/main" id="{C0D962BB-44C3-45C0-8714-1FE701E833B9}"/>
              </a:ext>
            </a:extLst>
          </p:cNvPr>
          <p:cNvPicPr>
            <a:picLocks noChangeAspect="1"/>
          </p:cNvPicPr>
          <p:nvPr/>
        </p:nvPicPr>
        <p:blipFill>
          <a:blip r:embed="rId2"/>
          <a:stretch>
            <a:fillRect/>
          </a:stretch>
        </p:blipFill>
        <p:spPr>
          <a:xfrm>
            <a:off x="4194578" y="-5347"/>
            <a:ext cx="7997422" cy="5781843"/>
          </a:xfrm>
          <a:prstGeom prst="rect">
            <a:avLst/>
          </a:prstGeom>
        </p:spPr>
      </p:pic>
      <p:sp>
        <p:nvSpPr>
          <p:cNvPr id="14" name="Google Shape;276;p13">
            <a:extLst>
              <a:ext uri="{FF2B5EF4-FFF2-40B4-BE49-F238E27FC236}">
                <a16:creationId xmlns:a16="http://schemas.microsoft.com/office/drawing/2014/main" id="{20E835CE-5741-4498-9DB1-9186901B1B5A}"/>
              </a:ext>
            </a:extLst>
          </p:cNvPr>
          <p:cNvSpPr/>
          <p:nvPr/>
        </p:nvSpPr>
        <p:spPr>
          <a:xfrm>
            <a:off x="8512342" y="5154886"/>
            <a:ext cx="3696134" cy="621610"/>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3" name="TextBox 12">
            <a:extLst>
              <a:ext uri="{FF2B5EF4-FFF2-40B4-BE49-F238E27FC236}">
                <a16:creationId xmlns:a16="http://schemas.microsoft.com/office/drawing/2014/main" id="{F6EB391E-89FA-4E11-82A0-FF3E2CBDB4B0}"/>
              </a:ext>
            </a:extLst>
          </p:cNvPr>
          <p:cNvSpPr txBox="1"/>
          <p:nvPr/>
        </p:nvSpPr>
        <p:spPr>
          <a:xfrm>
            <a:off x="8823994" y="5293157"/>
            <a:ext cx="3368006" cy="345644"/>
          </a:xfrm>
          <a:prstGeom prst="rect">
            <a:avLst/>
          </a:prstGeom>
          <a:noFill/>
        </p:spPr>
        <p:txBody>
          <a:bodyPr wrap="square" rtlCol="0">
            <a:noAutofit/>
          </a:bodyPr>
          <a:lstStyle/>
          <a:p>
            <a:r>
              <a:rPr lang="en-US" sz="1800" b="1" dirty="0">
                <a:solidFill>
                  <a:schemeClr val="bg1"/>
                </a:solidFill>
              </a:rPr>
              <a:t>Source: @VincieRichie/twitter</a:t>
            </a:r>
            <a:endParaRPr lang="en-GB" sz="1800" b="1" dirty="0">
              <a:solidFill>
                <a:schemeClr val="bg1"/>
              </a:solidFill>
            </a:endParaRPr>
          </a:p>
        </p:txBody>
      </p:sp>
      <p:grpSp>
        <p:nvGrpSpPr>
          <p:cNvPr id="18" name="Group 17">
            <a:extLst>
              <a:ext uri="{FF2B5EF4-FFF2-40B4-BE49-F238E27FC236}">
                <a16:creationId xmlns:a16="http://schemas.microsoft.com/office/drawing/2014/main" id="{62E7C611-383C-4558-8BC5-FBF0BD86B26E}"/>
              </a:ext>
            </a:extLst>
          </p:cNvPr>
          <p:cNvGrpSpPr/>
          <p:nvPr/>
        </p:nvGrpSpPr>
        <p:grpSpPr>
          <a:xfrm>
            <a:off x="-166129" y="5716530"/>
            <a:ext cx="4251846" cy="1132259"/>
            <a:chOff x="-3942" y="5736777"/>
            <a:chExt cx="4251846" cy="1132259"/>
          </a:xfrm>
        </p:grpSpPr>
        <p:grpSp>
          <p:nvGrpSpPr>
            <p:cNvPr id="19" name="Group 18">
              <a:extLst>
                <a:ext uri="{FF2B5EF4-FFF2-40B4-BE49-F238E27FC236}">
                  <a16:creationId xmlns:a16="http://schemas.microsoft.com/office/drawing/2014/main" id="{F50254D8-7EC1-4D79-92A9-8283ED482B10}"/>
                </a:ext>
              </a:extLst>
            </p:cNvPr>
            <p:cNvGrpSpPr/>
            <p:nvPr/>
          </p:nvGrpSpPr>
          <p:grpSpPr>
            <a:xfrm>
              <a:off x="-3942" y="5736777"/>
              <a:ext cx="4251846" cy="1132259"/>
              <a:chOff x="-3942" y="5736777"/>
              <a:chExt cx="4251846" cy="1132259"/>
            </a:xfrm>
          </p:grpSpPr>
          <p:pic>
            <p:nvPicPr>
              <p:cNvPr id="21" name="Picture 20" descr="Logo&#10;&#10;Description automatically generated">
                <a:extLst>
                  <a:ext uri="{FF2B5EF4-FFF2-40B4-BE49-F238E27FC236}">
                    <a16:creationId xmlns:a16="http://schemas.microsoft.com/office/drawing/2014/main" id="{81E181D1-D50E-41E8-90DA-9880605990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2" name="Picture 21" descr="Logo&#10;&#10;Description automatically generated">
                <a:extLst>
                  <a:ext uri="{FF2B5EF4-FFF2-40B4-BE49-F238E27FC236}">
                    <a16:creationId xmlns:a16="http://schemas.microsoft.com/office/drawing/2014/main" id="{7083946D-3B11-4648-8871-48039BCA5D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20" name="Straight Connector 19">
              <a:extLst>
                <a:ext uri="{FF2B5EF4-FFF2-40B4-BE49-F238E27FC236}">
                  <a16:creationId xmlns:a16="http://schemas.microsoft.com/office/drawing/2014/main" id="{2D32F26F-A536-469C-9C91-40B48D430901}"/>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6562252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485;p30">
            <a:extLst>
              <a:ext uri="{FF2B5EF4-FFF2-40B4-BE49-F238E27FC236}">
                <a16:creationId xmlns:a16="http://schemas.microsoft.com/office/drawing/2014/main" id="{B1B56400-BA89-482D-A18A-E123A9DD57A3}"/>
              </a:ext>
            </a:extLst>
          </p:cNvPr>
          <p:cNvPicPr preferRelativeResize="0">
            <a:picLocks/>
          </p:cNvPicPr>
          <p:nvPr/>
        </p:nvPicPr>
        <p:blipFill rotWithShape="1">
          <a:blip r:embed="rId2">
            <a:alphaModFix/>
          </a:blip>
          <a:srcRect l="6551" t="18439" r="5096" b="1708"/>
          <a:stretch/>
        </p:blipFill>
        <p:spPr>
          <a:xfrm>
            <a:off x="4194578" y="-5348"/>
            <a:ext cx="3774672" cy="5781843"/>
          </a:xfrm>
          <a:prstGeom prst="rect">
            <a:avLst/>
          </a:prstGeom>
          <a:noFill/>
          <a:ln>
            <a:noFill/>
          </a:ln>
        </p:spPr>
      </p:pic>
      <p:sp>
        <p:nvSpPr>
          <p:cNvPr id="6" name="Google Shape;276;p13">
            <a:extLst>
              <a:ext uri="{FF2B5EF4-FFF2-40B4-BE49-F238E27FC236}">
                <a16:creationId xmlns:a16="http://schemas.microsoft.com/office/drawing/2014/main" id="{10EE5777-FACB-479F-ADAE-A45AD8E44E7D}"/>
              </a:ext>
            </a:extLst>
          </p:cNvPr>
          <p:cNvSpPr/>
          <p:nvPr/>
        </p:nvSpPr>
        <p:spPr>
          <a:xfrm>
            <a:off x="-16474" y="-5347"/>
            <a:ext cx="4211052" cy="5781843"/>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pic>
        <p:nvPicPr>
          <p:cNvPr id="8" name="Google Shape;487;p30" descr="http://uwiseismic.com/Images/EqVolc_subduction.jpg">
            <a:extLst>
              <a:ext uri="{FF2B5EF4-FFF2-40B4-BE49-F238E27FC236}">
                <a16:creationId xmlns:a16="http://schemas.microsoft.com/office/drawing/2014/main" id="{210D20A5-F45B-4095-89E0-BFE5580FF862}"/>
              </a:ext>
            </a:extLst>
          </p:cNvPr>
          <p:cNvPicPr preferRelativeResize="0"/>
          <p:nvPr/>
        </p:nvPicPr>
        <p:blipFill rotWithShape="1">
          <a:blip r:embed="rId3">
            <a:alphaModFix/>
          </a:blip>
          <a:srcRect l="642" t="2201" r="1356" b="1397"/>
          <a:stretch/>
        </p:blipFill>
        <p:spPr>
          <a:xfrm>
            <a:off x="8081486" y="2219325"/>
            <a:ext cx="4110514" cy="2419350"/>
          </a:xfrm>
          <a:prstGeom prst="rect">
            <a:avLst/>
          </a:prstGeom>
          <a:noFill/>
          <a:ln>
            <a:noFill/>
          </a:ln>
        </p:spPr>
      </p:pic>
      <p:sp>
        <p:nvSpPr>
          <p:cNvPr id="10" name="TextBox 9">
            <a:extLst>
              <a:ext uri="{FF2B5EF4-FFF2-40B4-BE49-F238E27FC236}">
                <a16:creationId xmlns:a16="http://schemas.microsoft.com/office/drawing/2014/main" id="{A44CF40A-357C-4703-A4B4-EE320FD22B5A}"/>
              </a:ext>
            </a:extLst>
          </p:cNvPr>
          <p:cNvSpPr txBox="1"/>
          <p:nvPr/>
        </p:nvSpPr>
        <p:spPr>
          <a:xfrm>
            <a:off x="627089" y="2153720"/>
            <a:ext cx="3411511" cy="1477328"/>
          </a:xfrm>
          <a:prstGeom prst="rect">
            <a:avLst/>
          </a:prstGeom>
          <a:noFill/>
        </p:spPr>
        <p:txBody>
          <a:bodyPr wrap="square">
            <a:spAutoFit/>
          </a:bodyPr>
          <a:lstStyle/>
          <a:p>
            <a:pPr>
              <a:spcBef>
                <a:spcPts val="0"/>
              </a:spcBef>
              <a:buClr>
                <a:schemeClr val="lt1"/>
              </a:buClr>
              <a:buSzPts val="4400"/>
            </a:pPr>
            <a:r>
              <a:rPr lang="en-US" sz="1800" dirty="0">
                <a:solidFill>
                  <a:schemeClr val="bg1"/>
                </a:solidFill>
                <a:latin typeface="Arial" panose="020B0604020202020204" pitchFamily="34" charset="0"/>
                <a:cs typeface="Arial" panose="020B0604020202020204" pitchFamily="34" charset="0"/>
              </a:rPr>
              <a:t>Map of the Lesser Antilles showing the islands of the ‘Volcanic </a:t>
            </a:r>
            <a:r>
              <a:rPr lang="en-US" sz="1800" dirty="0" err="1">
                <a:solidFill>
                  <a:schemeClr val="bg1"/>
                </a:solidFill>
                <a:latin typeface="Arial" panose="020B0604020202020204" pitchFamily="34" charset="0"/>
                <a:cs typeface="Arial" panose="020B0604020202020204" pitchFamily="34" charset="0"/>
              </a:rPr>
              <a:t>Caribbee</a:t>
            </a:r>
            <a:r>
              <a:rPr lang="en-US" sz="1800" dirty="0">
                <a:solidFill>
                  <a:schemeClr val="bg1"/>
                </a:solidFill>
                <a:latin typeface="Arial" panose="020B0604020202020204" pitchFamily="34" charset="0"/>
                <a:cs typeface="Arial" panose="020B0604020202020204" pitchFamily="34" charset="0"/>
              </a:rPr>
              <a:t>` in red &amp; those of the `Limestone </a:t>
            </a:r>
            <a:r>
              <a:rPr lang="en-US" sz="1800" dirty="0" err="1">
                <a:solidFill>
                  <a:schemeClr val="bg1"/>
                </a:solidFill>
                <a:latin typeface="Arial" panose="020B0604020202020204" pitchFamily="34" charset="0"/>
                <a:cs typeface="Arial" panose="020B0604020202020204" pitchFamily="34" charset="0"/>
              </a:rPr>
              <a:t>Caribbees</a:t>
            </a:r>
            <a:r>
              <a:rPr lang="en-US" sz="1800" dirty="0">
                <a:solidFill>
                  <a:schemeClr val="bg1"/>
                </a:solidFill>
                <a:latin typeface="Arial" panose="020B0604020202020204" pitchFamily="34" charset="0"/>
                <a:cs typeface="Arial" panose="020B0604020202020204" pitchFamily="34" charset="0"/>
              </a:rPr>
              <a:t>` in brown. </a:t>
            </a:r>
            <a:endParaRPr lang="en-US" sz="1800" b="1" u="sng" dirty="0">
              <a:solidFill>
                <a:schemeClr val="bg1"/>
              </a:solidFill>
              <a:latin typeface="Arial"/>
              <a:ea typeface="Arial"/>
              <a:cs typeface="Arial"/>
              <a:sym typeface="Arial"/>
            </a:endParaRPr>
          </a:p>
        </p:txBody>
      </p:sp>
      <p:sp>
        <p:nvSpPr>
          <p:cNvPr id="11" name="TextBox 10">
            <a:extLst>
              <a:ext uri="{FF2B5EF4-FFF2-40B4-BE49-F238E27FC236}">
                <a16:creationId xmlns:a16="http://schemas.microsoft.com/office/drawing/2014/main" id="{0172DC78-69A2-443A-8438-B1145D59B375}"/>
              </a:ext>
            </a:extLst>
          </p:cNvPr>
          <p:cNvSpPr txBox="1"/>
          <p:nvPr/>
        </p:nvSpPr>
        <p:spPr>
          <a:xfrm>
            <a:off x="627089" y="3895327"/>
            <a:ext cx="2171144" cy="923330"/>
          </a:xfrm>
          <a:prstGeom prst="rect">
            <a:avLst/>
          </a:prstGeom>
          <a:noFill/>
        </p:spPr>
        <p:txBody>
          <a:bodyPr wrap="square">
            <a:spAutoFit/>
          </a:bodyPr>
          <a:lstStyle/>
          <a:p>
            <a:pPr>
              <a:spcBef>
                <a:spcPts val="0"/>
              </a:spcBef>
              <a:buClr>
                <a:schemeClr val="lt1"/>
              </a:buClr>
              <a:buSzPts val="4400"/>
            </a:pPr>
            <a:r>
              <a:rPr lang="en-US" sz="1800" dirty="0">
                <a:solidFill>
                  <a:schemeClr val="bg1"/>
                </a:solidFill>
                <a:latin typeface="Arial" panose="020B0604020202020204" pitchFamily="34" charset="0"/>
                <a:cs typeface="Arial" panose="020B0604020202020204" pitchFamily="34" charset="0"/>
              </a:rPr>
              <a:t>Live Volcanoes are represented by yellow triangles.</a:t>
            </a:r>
            <a:endParaRPr lang="en-US" sz="1800" b="1" u="sng" dirty="0">
              <a:solidFill>
                <a:schemeClr val="bg1"/>
              </a:solidFill>
              <a:latin typeface="Arial"/>
              <a:ea typeface="Arial"/>
              <a:cs typeface="Arial"/>
              <a:sym typeface="Arial"/>
            </a:endParaRPr>
          </a:p>
        </p:txBody>
      </p:sp>
      <p:sp>
        <p:nvSpPr>
          <p:cNvPr id="12" name="Google Shape;425;p24">
            <a:extLst>
              <a:ext uri="{FF2B5EF4-FFF2-40B4-BE49-F238E27FC236}">
                <a16:creationId xmlns:a16="http://schemas.microsoft.com/office/drawing/2014/main" id="{45B89413-2C24-489D-A4E8-52F696E3500D}"/>
              </a:ext>
            </a:extLst>
          </p:cNvPr>
          <p:cNvSpPr txBox="1">
            <a:spLocks/>
          </p:cNvSpPr>
          <p:nvPr/>
        </p:nvSpPr>
        <p:spPr>
          <a:xfrm>
            <a:off x="627089" y="1074275"/>
            <a:ext cx="3140325" cy="867187"/>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b="1" dirty="0">
                <a:solidFill>
                  <a:schemeClr val="lt1"/>
                </a:solidFill>
                <a:latin typeface="Arial"/>
                <a:cs typeface="Arial"/>
                <a:sym typeface="Arial"/>
              </a:rPr>
              <a:t>Volcanoes</a:t>
            </a:r>
          </a:p>
        </p:txBody>
      </p:sp>
      <p:grpSp>
        <p:nvGrpSpPr>
          <p:cNvPr id="19" name="Group 18">
            <a:extLst>
              <a:ext uri="{FF2B5EF4-FFF2-40B4-BE49-F238E27FC236}">
                <a16:creationId xmlns:a16="http://schemas.microsoft.com/office/drawing/2014/main" id="{1778FB3B-6DD5-48C8-81FD-A26DA102D234}"/>
              </a:ext>
            </a:extLst>
          </p:cNvPr>
          <p:cNvGrpSpPr/>
          <p:nvPr/>
        </p:nvGrpSpPr>
        <p:grpSpPr>
          <a:xfrm>
            <a:off x="-166129" y="5716530"/>
            <a:ext cx="4251846" cy="1132259"/>
            <a:chOff x="-3942" y="5736777"/>
            <a:chExt cx="4251846" cy="1132259"/>
          </a:xfrm>
        </p:grpSpPr>
        <p:grpSp>
          <p:nvGrpSpPr>
            <p:cNvPr id="20" name="Group 19">
              <a:extLst>
                <a:ext uri="{FF2B5EF4-FFF2-40B4-BE49-F238E27FC236}">
                  <a16:creationId xmlns:a16="http://schemas.microsoft.com/office/drawing/2014/main" id="{EF0CECAC-4DF8-4BC4-89FC-268972DB13E6}"/>
                </a:ext>
              </a:extLst>
            </p:cNvPr>
            <p:cNvGrpSpPr/>
            <p:nvPr/>
          </p:nvGrpSpPr>
          <p:grpSpPr>
            <a:xfrm>
              <a:off x="-3942" y="5736777"/>
              <a:ext cx="4251846" cy="1132259"/>
              <a:chOff x="-3942" y="5736777"/>
              <a:chExt cx="4251846" cy="1132259"/>
            </a:xfrm>
          </p:grpSpPr>
          <p:pic>
            <p:nvPicPr>
              <p:cNvPr id="22" name="Picture 21" descr="Logo&#10;&#10;Description automatically generated">
                <a:extLst>
                  <a:ext uri="{FF2B5EF4-FFF2-40B4-BE49-F238E27FC236}">
                    <a16:creationId xmlns:a16="http://schemas.microsoft.com/office/drawing/2014/main" id="{02AC00B2-414A-416E-AC18-0D059D59C3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3" name="Picture 22" descr="Logo&#10;&#10;Description automatically generated">
                <a:extLst>
                  <a:ext uri="{FF2B5EF4-FFF2-40B4-BE49-F238E27FC236}">
                    <a16:creationId xmlns:a16="http://schemas.microsoft.com/office/drawing/2014/main" id="{A67F70B4-081A-4E25-BBE5-8D13D8EF90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21" name="Straight Connector 20">
              <a:extLst>
                <a:ext uri="{FF2B5EF4-FFF2-40B4-BE49-F238E27FC236}">
                  <a16:creationId xmlns:a16="http://schemas.microsoft.com/office/drawing/2014/main" id="{78539D13-CC41-41B8-94E9-1EF7A68B4F5A}"/>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733995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26;p3" descr="Image result for hurricane dorian">
            <a:extLst>
              <a:ext uri="{FF2B5EF4-FFF2-40B4-BE49-F238E27FC236}">
                <a16:creationId xmlns:a16="http://schemas.microsoft.com/office/drawing/2014/main" id="{749790EA-1224-40EF-AC5C-B0365EF010FE}"/>
              </a:ext>
            </a:extLst>
          </p:cNvPr>
          <p:cNvPicPr preferRelativeResize="0"/>
          <p:nvPr/>
        </p:nvPicPr>
        <p:blipFill rotWithShape="1">
          <a:blip r:embed="rId3">
            <a:alphaModFix/>
          </a:blip>
          <a:srcRect/>
          <a:stretch/>
        </p:blipFill>
        <p:spPr>
          <a:xfrm>
            <a:off x="3507475" y="1"/>
            <a:ext cx="8684524" cy="5773322"/>
          </a:xfrm>
          <a:prstGeom prst="rect">
            <a:avLst/>
          </a:prstGeom>
          <a:noFill/>
          <a:ln>
            <a:noFill/>
          </a:ln>
        </p:spPr>
      </p:pic>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9" name="Google Shape;425;p24">
            <a:extLst>
              <a:ext uri="{FF2B5EF4-FFF2-40B4-BE49-F238E27FC236}">
                <a16:creationId xmlns:a16="http://schemas.microsoft.com/office/drawing/2014/main" id="{DA1EDC6D-2F5A-4831-A637-BB06AD5420BA}"/>
              </a:ext>
            </a:extLst>
          </p:cNvPr>
          <p:cNvSpPr txBox="1">
            <a:spLocks/>
          </p:cNvSpPr>
          <p:nvPr/>
        </p:nvSpPr>
        <p:spPr>
          <a:xfrm>
            <a:off x="474853" y="638259"/>
            <a:ext cx="3360745"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What Is </a:t>
            </a:r>
          </a:p>
          <a:p>
            <a:pPr>
              <a:spcBef>
                <a:spcPts val="0"/>
              </a:spcBef>
              <a:buClr>
                <a:schemeClr val="lt1"/>
              </a:buClr>
              <a:buSzPts val="4400"/>
              <a:buFont typeface="Arial"/>
              <a:buNone/>
            </a:pPr>
            <a:r>
              <a:rPr lang="en-US" sz="3600" b="1" dirty="0">
                <a:solidFill>
                  <a:schemeClr val="lt1"/>
                </a:solidFill>
                <a:latin typeface="Arial"/>
                <a:cs typeface="Arial"/>
                <a:sym typeface="Arial"/>
              </a:rPr>
              <a:t>A Disaster?</a:t>
            </a:r>
            <a:endParaRPr lang="en-US" sz="3600" dirty="0">
              <a:solidFill>
                <a:schemeClr val="lt1"/>
              </a:solidFill>
            </a:endParaRPr>
          </a:p>
          <a:p>
            <a:pPr>
              <a:lnSpc>
                <a:spcPct val="100000"/>
              </a:lnSpc>
              <a:spcBef>
                <a:spcPts val="0"/>
              </a:spcBef>
              <a:buClr>
                <a:schemeClr val="lt1"/>
              </a:buClr>
              <a:buSzPts val="4400"/>
            </a:pPr>
            <a:endParaRPr lang="en-US" sz="1800" dirty="0">
              <a:solidFill>
                <a:schemeClr val="lt1"/>
              </a:solidFill>
              <a:latin typeface="Arial" panose="020B0604020202020204" pitchFamily="34" charset="0"/>
              <a:cs typeface="Arial" panose="020B0604020202020204" pitchFamily="34" charset="0"/>
            </a:endParaRPr>
          </a:p>
          <a:p>
            <a:pPr marL="342900" indent="-342900">
              <a:lnSpc>
                <a:spcPct val="100000"/>
              </a:lnSpc>
              <a:spcBef>
                <a:spcPts val="0"/>
              </a:spcBef>
              <a:buClr>
                <a:schemeClr val="lt1"/>
              </a:buClr>
              <a:buSzPct val="100000"/>
              <a:buFont typeface="+mj-lt"/>
              <a:buAutoNum type="arabicPeriod"/>
            </a:pPr>
            <a:r>
              <a:rPr lang="en-US" sz="1800" dirty="0">
                <a:solidFill>
                  <a:schemeClr val="lt1"/>
                </a:solidFill>
                <a:latin typeface="Arial" panose="020B0604020202020204" pitchFamily="34" charset="0"/>
                <a:cs typeface="Arial" panose="020B0604020202020204" pitchFamily="34" charset="0"/>
              </a:rPr>
              <a:t>A serious disruption of the functioning of a community or a society.</a:t>
            </a:r>
          </a:p>
          <a:p>
            <a:pPr>
              <a:lnSpc>
                <a:spcPct val="100000"/>
              </a:lnSpc>
              <a:spcBef>
                <a:spcPts val="0"/>
              </a:spcBef>
              <a:buClr>
                <a:schemeClr val="lt1"/>
              </a:buClr>
              <a:buSzPts val="4400"/>
            </a:pPr>
            <a:endParaRPr lang="en-US" sz="1800" dirty="0">
              <a:solidFill>
                <a:schemeClr val="lt1"/>
              </a:solidFill>
              <a:latin typeface="Arial" panose="020B0604020202020204" pitchFamily="34" charset="0"/>
              <a:cs typeface="Arial" panose="020B0604020202020204" pitchFamily="34" charset="0"/>
            </a:endParaRPr>
          </a:p>
          <a:p>
            <a:pPr marL="342900" indent="-342900">
              <a:lnSpc>
                <a:spcPct val="100000"/>
              </a:lnSpc>
              <a:spcBef>
                <a:spcPts val="0"/>
              </a:spcBef>
              <a:buClr>
                <a:schemeClr val="lt1"/>
              </a:buClr>
              <a:buSzPct val="100000"/>
              <a:buFont typeface="+mj-lt"/>
              <a:buAutoNum type="arabicPeriod" startAt="2"/>
            </a:pPr>
            <a:r>
              <a:rPr lang="en-US" sz="1800" dirty="0">
                <a:solidFill>
                  <a:schemeClr val="lt1"/>
                </a:solidFill>
                <a:latin typeface="Arial" panose="020B0604020202020204" pitchFamily="34" charset="0"/>
                <a:cs typeface="Arial" panose="020B0604020202020204" pitchFamily="34" charset="0"/>
              </a:rPr>
              <a:t>Widespread effect that could last for a long period of time.</a:t>
            </a:r>
          </a:p>
          <a:p>
            <a:pPr>
              <a:lnSpc>
                <a:spcPct val="100000"/>
              </a:lnSpc>
              <a:spcBef>
                <a:spcPts val="0"/>
              </a:spcBef>
              <a:buClr>
                <a:schemeClr val="lt1"/>
              </a:buClr>
              <a:buSzPts val="4400"/>
            </a:pPr>
            <a:endParaRPr lang="en-US" sz="1800" dirty="0">
              <a:solidFill>
                <a:schemeClr val="lt1"/>
              </a:solidFill>
              <a:latin typeface="Arial" panose="020B0604020202020204" pitchFamily="34" charset="0"/>
              <a:cs typeface="Arial" panose="020B0604020202020204" pitchFamily="34" charset="0"/>
            </a:endParaRPr>
          </a:p>
          <a:p>
            <a:pPr marL="342900" indent="-342900">
              <a:lnSpc>
                <a:spcPct val="100000"/>
              </a:lnSpc>
              <a:spcBef>
                <a:spcPts val="0"/>
              </a:spcBef>
              <a:buClr>
                <a:schemeClr val="lt1"/>
              </a:buClr>
              <a:buSzPct val="100000"/>
              <a:buFont typeface="+mj-lt"/>
              <a:buAutoNum type="arabicPeriod" startAt="3"/>
            </a:pPr>
            <a:r>
              <a:rPr lang="en-US" sz="1800" dirty="0">
                <a:solidFill>
                  <a:schemeClr val="lt1"/>
                </a:solidFill>
                <a:latin typeface="Arial" panose="020B0604020202020204" pitchFamily="34" charset="0"/>
                <a:cs typeface="Arial" panose="020B0604020202020204" pitchFamily="34" charset="0"/>
              </a:rPr>
              <a:t>Any effect that may exceed the capacity of a community or society to cope using its own resources.</a:t>
            </a:r>
          </a:p>
        </p:txBody>
      </p:sp>
      <p:grpSp>
        <p:nvGrpSpPr>
          <p:cNvPr id="19" name="Group 18">
            <a:extLst>
              <a:ext uri="{FF2B5EF4-FFF2-40B4-BE49-F238E27FC236}">
                <a16:creationId xmlns:a16="http://schemas.microsoft.com/office/drawing/2014/main" id="{9A1D0482-5A77-4EDC-BB32-403A4A237177}"/>
              </a:ext>
            </a:extLst>
          </p:cNvPr>
          <p:cNvGrpSpPr/>
          <p:nvPr/>
        </p:nvGrpSpPr>
        <p:grpSpPr>
          <a:xfrm>
            <a:off x="-166129" y="5716530"/>
            <a:ext cx="4251846" cy="1132259"/>
            <a:chOff x="-3942" y="5736777"/>
            <a:chExt cx="4251846" cy="1132259"/>
          </a:xfrm>
        </p:grpSpPr>
        <p:grpSp>
          <p:nvGrpSpPr>
            <p:cNvPr id="20" name="Group 19">
              <a:extLst>
                <a:ext uri="{FF2B5EF4-FFF2-40B4-BE49-F238E27FC236}">
                  <a16:creationId xmlns:a16="http://schemas.microsoft.com/office/drawing/2014/main" id="{C1402227-93D8-4A31-A09D-45A81A864812}"/>
                </a:ext>
              </a:extLst>
            </p:cNvPr>
            <p:cNvGrpSpPr/>
            <p:nvPr/>
          </p:nvGrpSpPr>
          <p:grpSpPr>
            <a:xfrm>
              <a:off x="-3942" y="5736777"/>
              <a:ext cx="4251846" cy="1132259"/>
              <a:chOff x="-3942" y="5736777"/>
              <a:chExt cx="4251846" cy="1132259"/>
            </a:xfrm>
          </p:grpSpPr>
          <p:pic>
            <p:nvPicPr>
              <p:cNvPr id="22" name="Picture 21" descr="Logo&#10;&#10;Description automatically generated">
                <a:extLst>
                  <a:ext uri="{FF2B5EF4-FFF2-40B4-BE49-F238E27FC236}">
                    <a16:creationId xmlns:a16="http://schemas.microsoft.com/office/drawing/2014/main" id="{5B948570-38D5-4D0C-ABBB-E4D119CD1B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3" name="Picture 22" descr="Logo&#10;&#10;Description automatically generated">
                <a:extLst>
                  <a:ext uri="{FF2B5EF4-FFF2-40B4-BE49-F238E27FC236}">
                    <a16:creationId xmlns:a16="http://schemas.microsoft.com/office/drawing/2014/main" id="{ED534E7C-96EA-4F82-9701-B3146655FF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21" name="Straight Connector 20">
              <a:extLst>
                <a:ext uri="{FF2B5EF4-FFF2-40B4-BE49-F238E27FC236}">
                  <a16:creationId xmlns:a16="http://schemas.microsoft.com/office/drawing/2014/main" id="{F7727431-140C-45CE-A27F-7900A1FFDF17}"/>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065600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494;p31" descr="Image result for volcanic eruption montserrat">
            <a:extLst>
              <a:ext uri="{FF2B5EF4-FFF2-40B4-BE49-F238E27FC236}">
                <a16:creationId xmlns:a16="http://schemas.microsoft.com/office/drawing/2014/main" id="{8C40FD91-85B6-46EB-AA6E-54E3EC9FB65F}"/>
              </a:ext>
            </a:extLst>
          </p:cNvPr>
          <p:cNvPicPr preferRelativeResize="0"/>
          <p:nvPr/>
        </p:nvPicPr>
        <p:blipFill rotWithShape="1">
          <a:blip r:embed="rId2">
            <a:alphaModFix/>
          </a:blip>
          <a:srcRect t="15341"/>
          <a:stretch/>
        </p:blipFill>
        <p:spPr>
          <a:xfrm>
            <a:off x="1935578" y="0"/>
            <a:ext cx="10338253" cy="5776496"/>
          </a:xfrm>
          <a:prstGeom prst="rect">
            <a:avLst/>
          </a:prstGeom>
          <a:noFill/>
          <a:ln>
            <a:noFill/>
          </a:ln>
        </p:spPr>
      </p:pic>
      <p:sp>
        <p:nvSpPr>
          <p:cNvPr id="8" name="Google Shape;495;p31">
            <a:extLst>
              <a:ext uri="{FF2B5EF4-FFF2-40B4-BE49-F238E27FC236}">
                <a16:creationId xmlns:a16="http://schemas.microsoft.com/office/drawing/2014/main" id="{C959475D-41E8-412A-8B33-1BEDDD7123D0}"/>
              </a:ext>
            </a:extLst>
          </p:cNvPr>
          <p:cNvSpPr txBox="1"/>
          <p:nvPr/>
        </p:nvSpPr>
        <p:spPr>
          <a:xfrm>
            <a:off x="7484084" y="3461706"/>
            <a:ext cx="2798723"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chemeClr val="lt1"/>
                </a:solidFill>
                <a:latin typeface="Calibri"/>
                <a:ea typeface="Calibri"/>
                <a:cs typeface="Calibri"/>
                <a:sym typeface="Calibri"/>
              </a:rPr>
              <a:t>Pyroclastic flow</a:t>
            </a:r>
            <a:endParaRPr dirty="0"/>
          </a:p>
          <a:p>
            <a:pPr marL="0" marR="0" lvl="0" indent="0" algn="l" rtl="0">
              <a:spcBef>
                <a:spcPts val="0"/>
              </a:spcBef>
              <a:spcAft>
                <a:spcPts val="0"/>
              </a:spcAft>
              <a:buNone/>
            </a:pPr>
            <a:r>
              <a:rPr lang="en-US" sz="2000" b="1" dirty="0">
                <a:solidFill>
                  <a:schemeClr val="lt1"/>
                </a:solidFill>
                <a:latin typeface="Calibri"/>
                <a:ea typeface="Calibri"/>
                <a:cs typeface="Calibri"/>
                <a:sym typeface="Calibri"/>
              </a:rPr>
              <a:t>hot, fast moving </a:t>
            </a:r>
            <a:r>
              <a:rPr lang="en-US" sz="2000" dirty="0">
                <a:solidFill>
                  <a:schemeClr val="lt1"/>
                </a:solidFill>
                <a:latin typeface="Calibri"/>
                <a:ea typeface="Calibri"/>
                <a:cs typeface="Calibri"/>
                <a:sym typeface="Calibri"/>
              </a:rPr>
              <a:t>mix of ash, rocks and gas</a:t>
            </a:r>
            <a:endParaRPr sz="1800" dirty="0">
              <a:solidFill>
                <a:schemeClr val="lt1"/>
              </a:solidFill>
              <a:latin typeface="Calibri"/>
              <a:ea typeface="Calibri"/>
              <a:cs typeface="Calibri"/>
              <a:sym typeface="Calibri"/>
            </a:endParaRPr>
          </a:p>
        </p:txBody>
      </p:sp>
      <p:sp>
        <p:nvSpPr>
          <p:cNvPr id="9" name="Google Shape;496;p31">
            <a:extLst>
              <a:ext uri="{FF2B5EF4-FFF2-40B4-BE49-F238E27FC236}">
                <a16:creationId xmlns:a16="http://schemas.microsoft.com/office/drawing/2014/main" id="{934B0382-247A-4603-AC5A-B51364F3022E}"/>
              </a:ext>
            </a:extLst>
          </p:cNvPr>
          <p:cNvSpPr/>
          <p:nvPr/>
        </p:nvSpPr>
        <p:spPr>
          <a:xfrm rot="-5400000">
            <a:off x="5387540" y="1655476"/>
            <a:ext cx="1796192" cy="1031090"/>
          </a:xfrm>
          <a:prstGeom prst="leftArrow">
            <a:avLst>
              <a:gd name="adj1" fmla="val 50000"/>
              <a:gd name="adj2" fmla="val 50000"/>
            </a:avLst>
          </a:prstGeom>
          <a:solidFill>
            <a:srgbClr val="4F81BD">
              <a:alpha val="18823"/>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Vent</a:t>
            </a:r>
            <a:endParaRPr sz="2400">
              <a:solidFill>
                <a:schemeClr val="lt1"/>
              </a:solidFill>
              <a:latin typeface="Calibri"/>
              <a:ea typeface="Calibri"/>
              <a:cs typeface="Calibri"/>
              <a:sym typeface="Calibri"/>
            </a:endParaRPr>
          </a:p>
        </p:txBody>
      </p:sp>
      <p:sp>
        <p:nvSpPr>
          <p:cNvPr id="5" name="Google Shape;276;p13">
            <a:extLst>
              <a:ext uri="{FF2B5EF4-FFF2-40B4-BE49-F238E27FC236}">
                <a16:creationId xmlns:a16="http://schemas.microsoft.com/office/drawing/2014/main" id="{C476448F-DF97-4551-BA9D-234170B11086}"/>
              </a:ext>
            </a:extLst>
          </p:cNvPr>
          <p:cNvSpPr/>
          <p:nvPr/>
        </p:nvSpPr>
        <p:spPr>
          <a:xfrm>
            <a:off x="-16474" y="-5347"/>
            <a:ext cx="4211052" cy="5781843"/>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6" name="Google Shape;425;p24">
            <a:extLst>
              <a:ext uri="{FF2B5EF4-FFF2-40B4-BE49-F238E27FC236}">
                <a16:creationId xmlns:a16="http://schemas.microsoft.com/office/drawing/2014/main" id="{800725F6-A839-439F-98B0-E0D8BED0E118}"/>
              </a:ext>
            </a:extLst>
          </p:cNvPr>
          <p:cNvSpPr txBox="1">
            <a:spLocks/>
          </p:cNvSpPr>
          <p:nvPr/>
        </p:nvSpPr>
        <p:spPr>
          <a:xfrm>
            <a:off x="887620" y="2136836"/>
            <a:ext cx="2535211" cy="1497475"/>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Volcanoes</a:t>
            </a:r>
          </a:p>
          <a:p>
            <a:pPr>
              <a:spcBef>
                <a:spcPts val="0"/>
              </a:spcBef>
              <a:buClr>
                <a:schemeClr val="lt1"/>
              </a:buClr>
              <a:buSzPts val="4400"/>
              <a:buFont typeface="Arial"/>
              <a:buNone/>
            </a:pPr>
            <a:r>
              <a:rPr lang="en-US" sz="3600" b="1" dirty="0">
                <a:solidFill>
                  <a:schemeClr val="lt1"/>
                </a:solidFill>
                <a:latin typeface="Arial"/>
                <a:cs typeface="Arial"/>
                <a:sym typeface="Arial"/>
              </a:rPr>
              <a:t>Effects</a:t>
            </a:r>
          </a:p>
        </p:txBody>
      </p:sp>
      <p:grpSp>
        <p:nvGrpSpPr>
          <p:cNvPr id="16" name="Group 15">
            <a:extLst>
              <a:ext uri="{FF2B5EF4-FFF2-40B4-BE49-F238E27FC236}">
                <a16:creationId xmlns:a16="http://schemas.microsoft.com/office/drawing/2014/main" id="{C9FB54F1-9D4B-4A75-8045-656FA5A98E05}"/>
              </a:ext>
            </a:extLst>
          </p:cNvPr>
          <p:cNvGrpSpPr/>
          <p:nvPr/>
        </p:nvGrpSpPr>
        <p:grpSpPr>
          <a:xfrm>
            <a:off x="-166129" y="5716530"/>
            <a:ext cx="4251846" cy="1132259"/>
            <a:chOff x="-3942" y="5736777"/>
            <a:chExt cx="4251846" cy="1132259"/>
          </a:xfrm>
        </p:grpSpPr>
        <p:grpSp>
          <p:nvGrpSpPr>
            <p:cNvPr id="17" name="Group 16">
              <a:extLst>
                <a:ext uri="{FF2B5EF4-FFF2-40B4-BE49-F238E27FC236}">
                  <a16:creationId xmlns:a16="http://schemas.microsoft.com/office/drawing/2014/main" id="{E9638B3D-B2B1-4C68-ABCC-A010CB09436F}"/>
                </a:ext>
              </a:extLst>
            </p:cNvPr>
            <p:cNvGrpSpPr/>
            <p:nvPr/>
          </p:nvGrpSpPr>
          <p:grpSpPr>
            <a:xfrm>
              <a:off x="-3942" y="5736777"/>
              <a:ext cx="4251846" cy="1132259"/>
              <a:chOff x="-3942" y="5736777"/>
              <a:chExt cx="4251846" cy="1132259"/>
            </a:xfrm>
          </p:grpSpPr>
          <p:pic>
            <p:nvPicPr>
              <p:cNvPr id="19" name="Picture 18" descr="Logo&#10;&#10;Description automatically generated">
                <a:extLst>
                  <a:ext uri="{FF2B5EF4-FFF2-40B4-BE49-F238E27FC236}">
                    <a16:creationId xmlns:a16="http://schemas.microsoft.com/office/drawing/2014/main" id="{1DB6AF62-F466-44F3-8359-D045CDECFD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0" name="Picture 19" descr="Logo&#10;&#10;Description automatically generated">
                <a:extLst>
                  <a:ext uri="{FF2B5EF4-FFF2-40B4-BE49-F238E27FC236}">
                    <a16:creationId xmlns:a16="http://schemas.microsoft.com/office/drawing/2014/main" id="{1F49E120-B07F-4086-BFC9-08B42F8976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8" name="Straight Connector 17">
              <a:extLst>
                <a:ext uri="{FF2B5EF4-FFF2-40B4-BE49-F238E27FC236}">
                  <a16:creationId xmlns:a16="http://schemas.microsoft.com/office/drawing/2014/main" id="{10FB31E6-80C2-4530-9502-4FD1826F7263}"/>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117120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59EBE4-3C75-4A8C-A932-5B283D4BBE58}"/>
              </a:ext>
            </a:extLst>
          </p:cNvPr>
          <p:cNvPicPr>
            <a:picLocks noChangeAspect="1"/>
          </p:cNvPicPr>
          <p:nvPr/>
        </p:nvPicPr>
        <p:blipFill rotWithShape="1">
          <a:blip r:embed="rId2"/>
          <a:srcRect b="15770"/>
          <a:stretch/>
        </p:blipFill>
        <p:spPr>
          <a:xfrm>
            <a:off x="0" y="1"/>
            <a:ext cx="12192000" cy="5776495"/>
          </a:xfrm>
          <a:prstGeom prst="rect">
            <a:avLst/>
          </a:prstGeom>
        </p:spPr>
      </p:pic>
      <p:sp>
        <p:nvSpPr>
          <p:cNvPr id="7" name="Google Shape;276;p13">
            <a:extLst>
              <a:ext uri="{FF2B5EF4-FFF2-40B4-BE49-F238E27FC236}">
                <a16:creationId xmlns:a16="http://schemas.microsoft.com/office/drawing/2014/main" id="{D072C505-475D-47CF-814A-700ED5293B3D}"/>
              </a:ext>
            </a:extLst>
          </p:cNvPr>
          <p:cNvSpPr/>
          <p:nvPr/>
        </p:nvSpPr>
        <p:spPr>
          <a:xfrm>
            <a:off x="8060724" y="0"/>
            <a:ext cx="4131276" cy="905255"/>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6" name="TextBox 5">
            <a:extLst>
              <a:ext uri="{FF2B5EF4-FFF2-40B4-BE49-F238E27FC236}">
                <a16:creationId xmlns:a16="http://schemas.microsoft.com/office/drawing/2014/main" id="{10F839DA-2245-4825-A245-C64F031961B4}"/>
              </a:ext>
            </a:extLst>
          </p:cNvPr>
          <p:cNvSpPr txBox="1"/>
          <p:nvPr/>
        </p:nvSpPr>
        <p:spPr>
          <a:xfrm>
            <a:off x="8454897" y="129461"/>
            <a:ext cx="3342929" cy="646331"/>
          </a:xfrm>
          <a:prstGeom prst="rect">
            <a:avLst/>
          </a:prstGeom>
          <a:noFill/>
        </p:spPr>
        <p:txBody>
          <a:bodyPr wrap="square" rtlCol="0">
            <a:spAutoFit/>
          </a:bodyPr>
          <a:lstStyle/>
          <a:p>
            <a:r>
              <a:rPr lang="en-US" sz="1800" b="1" dirty="0">
                <a:solidFill>
                  <a:schemeClr val="bg1"/>
                </a:solidFill>
              </a:rPr>
              <a:t>Heavy ashfall in St. Vincent 2021</a:t>
            </a:r>
          </a:p>
          <a:p>
            <a:r>
              <a:rPr lang="en-US" sz="1800" b="1" dirty="0">
                <a:solidFill>
                  <a:schemeClr val="bg1"/>
                </a:solidFill>
              </a:rPr>
              <a:t>Source: @Jacquiecharles</a:t>
            </a:r>
            <a:endParaRPr lang="en-GB" sz="1800" b="1" dirty="0">
              <a:solidFill>
                <a:schemeClr val="bg1"/>
              </a:solidFill>
            </a:endParaRPr>
          </a:p>
        </p:txBody>
      </p:sp>
      <p:grpSp>
        <p:nvGrpSpPr>
          <p:cNvPr id="14" name="Group 13">
            <a:extLst>
              <a:ext uri="{FF2B5EF4-FFF2-40B4-BE49-F238E27FC236}">
                <a16:creationId xmlns:a16="http://schemas.microsoft.com/office/drawing/2014/main" id="{2643670E-B9C7-4B15-8721-EB8F86B12E84}"/>
              </a:ext>
            </a:extLst>
          </p:cNvPr>
          <p:cNvGrpSpPr/>
          <p:nvPr/>
        </p:nvGrpSpPr>
        <p:grpSpPr>
          <a:xfrm>
            <a:off x="-166129" y="5716530"/>
            <a:ext cx="4251846" cy="1132259"/>
            <a:chOff x="-3942" y="5736777"/>
            <a:chExt cx="4251846" cy="1132259"/>
          </a:xfrm>
        </p:grpSpPr>
        <p:grpSp>
          <p:nvGrpSpPr>
            <p:cNvPr id="15" name="Group 14">
              <a:extLst>
                <a:ext uri="{FF2B5EF4-FFF2-40B4-BE49-F238E27FC236}">
                  <a16:creationId xmlns:a16="http://schemas.microsoft.com/office/drawing/2014/main" id="{C060FE99-41D1-4E13-B8B6-CD51AF01290E}"/>
                </a:ext>
              </a:extLst>
            </p:cNvPr>
            <p:cNvGrpSpPr/>
            <p:nvPr/>
          </p:nvGrpSpPr>
          <p:grpSpPr>
            <a:xfrm>
              <a:off x="-3942" y="5736777"/>
              <a:ext cx="4251846" cy="1132259"/>
              <a:chOff x="-3942" y="5736777"/>
              <a:chExt cx="4251846" cy="1132259"/>
            </a:xfrm>
          </p:grpSpPr>
          <p:pic>
            <p:nvPicPr>
              <p:cNvPr id="17" name="Picture 16" descr="Logo&#10;&#10;Description automatically generated">
                <a:extLst>
                  <a:ext uri="{FF2B5EF4-FFF2-40B4-BE49-F238E27FC236}">
                    <a16:creationId xmlns:a16="http://schemas.microsoft.com/office/drawing/2014/main" id="{F3F65424-405A-4339-8428-FC6BA633B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8" name="Picture 17" descr="Logo&#10;&#10;Description automatically generated">
                <a:extLst>
                  <a:ext uri="{FF2B5EF4-FFF2-40B4-BE49-F238E27FC236}">
                    <a16:creationId xmlns:a16="http://schemas.microsoft.com/office/drawing/2014/main" id="{7694AB04-1B09-4FBD-90FD-208769937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6" name="Straight Connector 15">
              <a:extLst>
                <a:ext uri="{FF2B5EF4-FFF2-40B4-BE49-F238E27FC236}">
                  <a16:creationId xmlns:a16="http://schemas.microsoft.com/office/drawing/2014/main" id="{8979DEDD-8163-4307-A7C7-569514F906CB}"/>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0708756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76;p13">
            <a:extLst>
              <a:ext uri="{FF2B5EF4-FFF2-40B4-BE49-F238E27FC236}">
                <a16:creationId xmlns:a16="http://schemas.microsoft.com/office/drawing/2014/main" id="{321931EF-CBC0-4FD4-B46F-5F18C9A0C45F}"/>
              </a:ext>
            </a:extLst>
          </p:cNvPr>
          <p:cNvSpPr/>
          <p:nvPr/>
        </p:nvSpPr>
        <p:spPr>
          <a:xfrm>
            <a:off x="-16474" y="-5347"/>
            <a:ext cx="12208474" cy="5781843"/>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7" name="Google Shape;504;p32">
            <a:extLst>
              <a:ext uri="{FF2B5EF4-FFF2-40B4-BE49-F238E27FC236}">
                <a16:creationId xmlns:a16="http://schemas.microsoft.com/office/drawing/2014/main" id="{A58212BA-078C-482E-AE53-A62B453D5769}"/>
              </a:ext>
            </a:extLst>
          </p:cNvPr>
          <p:cNvSpPr txBox="1">
            <a:spLocks/>
          </p:cNvSpPr>
          <p:nvPr/>
        </p:nvSpPr>
        <p:spPr>
          <a:xfrm>
            <a:off x="627089" y="1555890"/>
            <a:ext cx="3378714" cy="1325563"/>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b="1" dirty="0">
                <a:solidFill>
                  <a:schemeClr val="lt1"/>
                </a:solidFill>
                <a:latin typeface="Arial"/>
                <a:ea typeface="Arial"/>
                <a:cs typeface="Arial"/>
                <a:sym typeface="Arial"/>
              </a:rPr>
              <a:t>Volcano </a:t>
            </a:r>
          </a:p>
          <a:p>
            <a:pPr>
              <a:spcBef>
                <a:spcPts val="0"/>
              </a:spcBef>
              <a:buClr>
                <a:schemeClr val="lt1"/>
              </a:buClr>
              <a:buSzPts val="4400"/>
              <a:buFont typeface="Arial"/>
              <a:buNone/>
            </a:pPr>
            <a:r>
              <a:rPr lang="en-US" b="1" dirty="0">
                <a:solidFill>
                  <a:schemeClr val="lt1"/>
                </a:solidFill>
                <a:latin typeface="Arial"/>
                <a:ea typeface="Arial"/>
                <a:cs typeface="Arial"/>
                <a:sym typeface="Arial"/>
              </a:rPr>
              <a:t>Hazard Map</a:t>
            </a:r>
            <a:endParaRPr lang="en-US" dirty="0"/>
          </a:p>
        </p:txBody>
      </p:sp>
      <p:sp>
        <p:nvSpPr>
          <p:cNvPr id="8" name="Google Shape;506;p32">
            <a:extLst>
              <a:ext uri="{FF2B5EF4-FFF2-40B4-BE49-F238E27FC236}">
                <a16:creationId xmlns:a16="http://schemas.microsoft.com/office/drawing/2014/main" id="{6CBAEA44-04B0-4834-9F10-E620955E9202}"/>
              </a:ext>
            </a:extLst>
          </p:cNvPr>
          <p:cNvSpPr/>
          <p:nvPr/>
        </p:nvSpPr>
        <p:spPr>
          <a:xfrm>
            <a:off x="627089" y="3057532"/>
            <a:ext cx="3378714" cy="646290"/>
          </a:xfrm>
          <a:prstGeom prst="rect">
            <a:avLst/>
          </a:prstGeom>
          <a:noFill/>
          <a:ln>
            <a:noFill/>
          </a:ln>
        </p:spPr>
        <p:txBody>
          <a:bodyPr spcFirstLastPara="1" wrap="square" lIns="91425" tIns="45700" rIns="91425" bIns="45700" anchor="ctr" anchorCtr="0">
            <a:spAutoFit/>
          </a:bodyPr>
          <a:lstStyle/>
          <a:p>
            <a:pPr marL="0" marR="0" lvl="0" indent="0" rtl="0">
              <a:spcBef>
                <a:spcPts val="0"/>
              </a:spcBef>
              <a:spcAft>
                <a:spcPts val="0"/>
              </a:spcAft>
              <a:buNone/>
            </a:pPr>
            <a:r>
              <a:rPr lang="en-US" sz="1800" dirty="0">
                <a:solidFill>
                  <a:schemeClr val="lt1"/>
                </a:solidFill>
                <a:latin typeface="Arial" panose="020B0604020202020204" pitchFamily="34" charset="0"/>
                <a:ea typeface="Arial"/>
                <a:cs typeface="Arial" panose="020B0604020202020204" pitchFamily="34" charset="0"/>
                <a:sym typeface="Arial"/>
              </a:rPr>
              <a:t>St. Vincent and the Grenadines Volcano Hazard Map</a:t>
            </a:r>
            <a:endParaRPr dirty="0">
              <a:latin typeface="Arial" panose="020B0604020202020204" pitchFamily="34" charset="0"/>
              <a:cs typeface="Arial" panose="020B0604020202020204" pitchFamily="34" charset="0"/>
            </a:endParaRPr>
          </a:p>
        </p:txBody>
      </p:sp>
      <p:sp>
        <p:nvSpPr>
          <p:cNvPr id="10" name="Google Shape;506;p32">
            <a:extLst>
              <a:ext uri="{FF2B5EF4-FFF2-40B4-BE49-F238E27FC236}">
                <a16:creationId xmlns:a16="http://schemas.microsoft.com/office/drawing/2014/main" id="{1C31A60C-05EB-4058-93D1-2ADBCAFDD192}"/>
              </a:ext>
            </a:extLst>
          </p:cNvPr>
          <p:cNvSpPr/>
          <p:nvPr/>
        </p:nvSpPr>
        <p:spPr>
          <a:xfrm>
            <a:off x="627088" y="3759193"/>
            <a:ext cx="2889835" cy="369291"/>
          </a:xfrm>
          <a:prstGeom prst="rect">
            <a:avLst/>
          </a:prstGeom>
          <a:noFill/>
          <a:ln>
            <a:noFill/>
          </a:ln>
        </p:spPr>
        <p:txBody>
          <a:bodyPr spcFirstLastPara="1" wrap="square" lIns="91425" tIns="45700" rIns="91425" bIns="45700" anchor="ctr" anchorCtr="0">
            <a:spAutoFit/>
          </a:bodyPr>
          <a:lstStyle/>
          <a:p>
            <a:pPr marL="0" marR="0" lvl="0" indent="0" rtl="0">
              <a:spcBef>
                <a:spcPts val="0"/>
              </a:spcBef>
              <a:spcAft>
                <a:spcPts val="0"/>
              </a:spcAft>
              <a:buNone/>
            </a:pPr>
            <a:r>
              <a:rPr lang="en-US" sz="1800" dirty="0">
                <a:solidFill>
                  <a:schemeClr val="lt1"/>
                </a:solidFill>
                <a:latin typeface="Arial" panose="020B0604020202020204" pitchFamily="34" charset="0"/>
                <a:ea typeface="Arial"/>
                <a:cs typeface="Arial" panose="020B0604020202020204" pitchFamily="34" charset="0"/>
                <a:sym typeface="Arial"/>
              </a:rPr>
              <a:t>*</a:t>
            </a:r>
            <a:r>
              <a:rPr lang="en-US" sz="1400" b="1" dirty="0">
                <a:solidFill>
                  <a:schemeClr val="lt1"/>
                </a:solidFill>
                <a:latin typeface="Arial" panose="020B0604020202020204" pitchFamily="34" charset="0"/>
                <a:ea typeface="Arial"/>
                <a:cs typeface="Arial" panose="020B0604020202020204" pitchFamily="34" charset="0"/>
                <a:sym typeface="Arial"/>
              </a:rPr>
              <a:t>Note the red evacuation zones</a:t>
            </a:r>
          </a:p>
        </p:txBody>
      </p:sp>
      <p:pic>
        <p:nvPicPr>
          <p:cNvPr id="12" name="Picture 11">
            <a:extLst>
              <a:ext uri="{FF2B5EF4-FFF2-40B4-BE49-F238E27FC236}">
                <a16:creationId xmlns:a16="http://schemas.microsoft.com/office/drawing/2014/main" id="{9B69A57E-6D5A-4AF0-9BF8-1856E404238F}"/>
              </a:ext>
            </a:extLst>
          </p:cNvPr>
          <p:cNvPicPr>
            <a:picLocks noChangeAspect="1"/>
          </p:cNvPicPr>
          <p:nvPr/>
        </p:nvPicPr>
        <p:blipFill rotWithShape="1">
          <a:blip r:embed="rId2"/>
          <a:srcRect l="2135" t="923" r="2406" b="16759"/>
          <a:stretch/>
        </p:blipFill>
        <p:spPr>
          <a:xfrm>
            <a:off x="6335255" y="-5347"/>
            <a:ext cx="5856745" cy="5781843"/>
          </a:xfrm>
          <a:prstGeom prst="rect">
            <a:avLst/>
          </a:prstGeom>
        </p:spPr>
      </p:pic>
      <p:pic>
        <p:nvPicPr>
          <p:cNvPr id="5" name="Picture 4">
            <a:extLst>
              <a:ext uri="{FF2B5EF4-FFF2-40B4-BE49-F238E27FC236}">
                <a16:creationId xmlns:a16="http://schemas.microsoft.com/office/drawing/2014/main" id="{486796DE-BCD8-4980-8E46-0A118F8E7FF3}"/>
              </a:ext>
            </a:extLst>
          </p:cNvPr>
          <p:cNvPicPr>
            <a:picLocks noChangeAspect="1"/>
          </p:cNvPicPr>
          <p:nvPr/>
        </p:nvPicPr>
        <p:blipFill rotWithShape="1">
          <a:blip r:embed="rId2"/>
          <a:srcRect l="20974" t="82970" r="20067" b="862"/>
          <a:stretch/>
        </p:blipFill>
        <p:spPr>
          <a:xfrm>
            <a:off x="6413500" y="66675"/>
            <a:ext cx="2355850" cy="739595"/>
          </a:xfrm>
          <a:prstGeom prst="rect">
            <a:avLst/>
          </a:prstGeom>
        </p:spPr>
      </p:pic>
      <p:sp>
        <p:nvSpPr>
          <p:cNvPr id="14" name="Google Shape;507;p32">
            <a:extLst>
              <a:ext uri="{FF2B5EF4-FFF2-40B4-BE49-F238E27FC236}">
                <a16:creationId xmlns:a16="http://schemas.microsoft.com/office/drawing/2014/main" id="{250EE3A0-1FDC-4A5B-8C88-7BC84CE1A37F}"/>
              </a:ext>
            </a:extLst>
          </p:cNvPr>
          <p:cNvSpPr txBox="1"/>
          <p:nvPr/>
        </p:nvSpPr>
        <p:spPr>
          <a:xfrm>
            <a:off x="723219" y="5176911"/>
            <a:ext cx="1246258"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i="1" dirty="0">
                <a:solidFill>
                  <a:schemeClr val="lt1"/>
                </a:solidFill>
                <a:latin typeface="Arial"/>
                <a:ea typeface="Arial"/>
                <a:cs typeface="Arial"/>
                <a:sym typeface="Arial"/>
              </a:rPr>
              <a:t>Source: NEMO</a:t>
            </a:r>
            <a:endParaRPr sz="1200" i="1" dirty="0"/>
          </a:p>
        </p:txBody>
      </p:sp>
      <p:grpSp>
        <p:nvGrpSpPr>
          <p:cNvPr id="20" name="Group 19">
            <a:extLst>
              <a:ext uri="{FF2B5EF4-FFF2-40B4-BE49-F238E27FC236}">
                <a16:creationId xmlns:a16="http://schemas.microsoft.com/office/drawing/2014/main" id="{D79BE210-2004-4C7B-A3EF-172DBEA91B7F}"/>
              </a:ext>
            </a:extLst>
          </p:cNvPr>
          <p:cNvGrpSpPr/>
          <p:nvPr/>
        </p:nvGrpSpPr>
        <p:grpSpPr>
          <a:xfrm>
            <a:off x="-166129" y="5716530"/>
            <a:ext cx="4251846" cy="1132259"/>
            <a:chOff x="-3942" y="5736777"/>
            <a:chExt cx="4251846" cy="1132259"/>
          </a:xfrm>
        </p:grpSpPr>
        <p:grpSp>
          <p:nvGrpSpPr>
            <p:cNvPr id="21" name="Group 20">
              <a:extLst>
                <a:ext uri="{FF2B5EF4-FFF2-40B4-BE49-F238E27FC236}">
                  <a16:creationId xmlns:a16="http://schemas.microsoft.com/office/drawing/2014/main" id="{F22CE016-74A0-475F-9493-E16AF2EA59C9}"/>
                </a:ext>
              </a:extLst>
            </p:cNvPr>
            <p:cNvGrpSpPr/>
            <p:nvPr/>
          </p:nvGrpSpPr>
          <p:grpSpPr>
            <a:xfrm>
              <a:off x="-3942" y="5736777"/>
              <a:ext cx="4251846" cy="1132259"/>
              <a:chOff x="-3942" y="5736777"/>
              <a:chExt cx="4251846" cy="1132259"/>
            </a:xfrm>
          </p:grpSpPr>
          <p:pic>
            <p:nvPicPr>
              <p:cNvPr id="23" name="Picture 22" descr="Logo&#10;&#10;Description automatically generated">
                <a:extLst>
                  <a:ext uri="{FF2B5EF4-FFF2-40B4-BE49-F238E27FC236}">
                    <a16:creationId xmlns:a16="http://schemas.microsoft.com/office/drawing/2014/main" id="{79C52CBF-6F5B-4952-9431-9B44569063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4" name="Picture 23" descr="Logo&#10;&#10;Description automatically generated">
                <a:extLst>
                  <a:ext uri="{FF2B5EF4-FFF2-40B4-BE49-F238E27FC236}">
                    <a16:creationId xmlns:a16="http://schemas.microsoft.com/office/drawing/2014/main" id="{EFC1670C-C77D-427A-987A-8AB6047C9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22" name="Straight Connector 21">
              <a:extLst>
                <a:ext uri="{FF2B5EF4-FFF2-40B4-BE49-F238E27FC236}">
                  <a16:creationId xmlns:a16="http://schemas.microsoft.com/office/drawing/2014/main" id="{13AC70BE-DA15-4379-83F2-166E0368D2D5}"/>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021817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517;p33">
            <a:extLst>
              <a:ext uri="{FF2B5EF4-FFF2-40B4-BE49-F238E27FC236}">
                <a16:creationId xmlns:a16="http://schemas.microsoft.com/office/drawing/2014/main" id="{4662B45C-097A-48DE-A4BC-7DE9747432A9}"/>
              </a:ext>
            </a:extLst>
          </p:cNvPr>
          <p:cNvPicPr preferRelativeResize="0"/>
          <p:nvPr/>
        </p:nvPicPr>
        <p:blipFill rotWithShape="1">
          <a:blip r:embed="rId2">
            <a:alphaModFix/>
          </a:blip>
          <a:srcRect/>
          <a:stretch/>
        </p:blipFill>
        <p:spPr>
          <a:xfrm>
            <a:off x="2706520" y="0"/>
            <a:ext cx="9485480" cy="5781842"/>
          </a:xfrm>
          <a:prstGeom prst="rect">
            <a:avLst/>
          </a:prstGeom>
          <a:noFill/>
          <a:ln>
            <a:noFill/>
          </a:ln>
        </p:spPr>
      </p:pic>
      <p:sp>
        <p:nvSpPr>
          <p:cNvPr id="6" name="Google Shape;276;p13">
            <a:extLst>
              <a:ext uri="{FF2B5EF4-FFF2-40B4-BE49-F238E27FC236}">
                <a16:creationId xmlns:a16="http://schemas.microsoft.com/office/drawing/2014/main" id="{2526D5A8-1EAB-46FA-8920-8D8D03C21003}"/>
              </a:ext>
            </a:extLst>
          </p:cNvPr>
          <p:cNvSpPr/>
          <p:nvPr/>
        </p:nvSpPr>
        <p:spPr>
          <a:xfrm>
            <a:off x="-16474" y="-5347"/>
            <a:ext cx="4211052" cy="5781843"/>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7" name="Google Shape;425;p24">
            <a:extLst>
              <a:ext uri="{FF2B5EF4-FFF2-40B4-BE49-F238E27FC236}">
                <a16:creationId xmlns:a16="http://schemas.microsoft.com/office/drawing/2014/main" id="{8BE1193D-FF73-4445-9C48-9303238A10A4}"/>
              </a:ext>
            </a:extLst>
          </p:cNvPr>
          <p:cNvSpPr txBox="1">
            <a:spLocks/>
          </p:cNvSpPr>
          <p:nvPr/>
        </p:nvSpPr>
        <p:spPr>
          <a:xfrm>
            <a:off x="1049336" y="2136836"/>
            <a:ext cx="2079431" cy="1497475"/>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b="1" dirty="0">
                <a:solidFill>
                  <a:schemeClr val="lt1"/>
                </a:solidFill>
                <a:latin typeface="Arial"/>
                <a:cs typeface="Arial"/>
                <a:sym typeface="Arial"/>
              </a:rPr>
              <a:t>Floods</a:t>
            </a:r>
          </a:p>
        </p:txBody>
      </p:sp>
      <p:grpSp>
        <p:nvGrpSpPr>
          <p:cNvPr id="11" name="Group 10">
            <a:extLst>
              <a:ext uri="{FF2B5EF4-FFF2-40B4-BE49-F238E27FC236}">
                <a16:creationId xmlns:a16="http://schemas.microsoft.com/office/drawing/2014/main" id="{7F4AED11-AF67-485B-A5C4-472AF08A73A6}"/>
              </a:ext>
            </a:extLst>
          </p:cNvPr>
          <p:cNvGrpSpPr/>
          <p:nvPr/>
        </p:nvGrpSpPr>
        <p:grpSpPr>
          <a:xfrm>
            <a:off x="-166129" y="5716530"/>
            <a:ext cx="4251846" cy="1132259"/>
            <a:chOff x="-3942" y="5736777"/>
            <a:chExt cx="4251846" cy="1132259"/>
          </a:xfrm>
        </p:grpSpPr>
        <p:grpSp>
          <p:nvGrpSpPr>
            <p:cNvPr id="12" name="Group 11">
              <a:extLst>
                <a:ext uri="{FF2B5EF4-FFF2-40B4-BE49-F238E27FC236}">
                  <a16:creationId xmlns:a16="http://schemas.microsoft.com/office/drawing/2014/main" id="{312BB76A-5C28-4326-9AC7-FA98B037027D}"/>
                </a:ext>
              </a:extLst>
            </p:cNvPr>
            <p:cNvGrpSpPr/>
            <p:nvPr/>
          </p:nvGrpSpPr>
          <p:grpSpPr>
            <a:xfrm>
              <a:off x="-3942" y="5736777"/>
              <a:ext cx="4251846" cy="1132259"/>
              <a:chOff x="-3942" y="5736777"/>
              <a:chExt cx="4251846" cy="1132259"/>
            </a:xfrm>
          </p:grpSpPr>
          <p:pic>
            <p:nvPicPr>
              <p:cNvPr id="14" name="Picture 13" descr="Logo&#10;&#10;Description automatically generated">
                <a:extLst>
                  <a:ext uri="{FF2B5EF4-FFF2-40B4-BE49-F238E27FC236}">
                    <a16:creationId xmlns:a16="http://schemas.microsoft.com/office/drawing/2014/main" id="{06309966-8D61-40D5-989E-A35C3510DC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5" name="Picture 14" descr="Logo&#10;&#10;Description automatically generated">
                <a:extLst>
                  <a:ext uri="{FF2B5EF4-FFF2-40B4-BE49-F238E27FC236}">
                    <a16:creationId xmlns:a16="http://schemas.microsoft.com/office/drawing/2014/main" id="{D4C0387B-E2C3-4020-9298-2684F3EE42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3" name="Straight Connector 12">
              <a:extLst>
                <a:ext uri="{FF2B5EF4-FFF2-40B4-BE49-F238E27FC236}">
                  <a16:creationId xmlns:a16="http://schemas.microsoft.com/office/drawing/2014/main" id="{40763407-CBA6-4D1C-8F86-3B6BBB74BD2A}"/>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2984913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76;p13">
            <a:extLst>
              <a:ext uri="{FF2B5EF4-FFF2-40B4-BE49-F238E27FC236}">
                <a16:creationId xmlns:a16="http://schemas.microsoft.com/office/drawing/2014/main" id="{0C442320-8419-4609-AA3E-09A23238AA75}"/>
              </a:ext>
            </a:extLst>
          </p:cNvPr>
          <p:cNvSpPr/>
          <p:nvPr/>
        </p:nvSpPr>
        <p:spPr>
          <a:xfrm>
            <a:off x="-16474" y="-5347"/>
            <a:ext cx="4211052" cy="5781843"/>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6" name="Google Shape;425;p24">
            <a:extLst>
              <a:ext uri="{FF2B5EF4-FFF2-40B4-BE49-F238E27FC236}">
                <a16:creationId xmlns:a16="http://schemas.microsoft.com/office/drawing/2014/main" id="{F907B5EB-AC50-4DB7-B9EC-3B1BF7178D05}"/>
              </a:ext>
            </a:extLst>
          </p:cNvPr>
          <p:cNvSpPr txBox="1">
            <a:spLocks/>
          </p:cNvSpPr>
          <p:nvPr/>
        </p:nvSpPr>
        <p:spPr>
          <a:xfrm>
            <a:off x="632406" y="2136836"/>
            <a:ext cx="3045640" cy="1497475"/>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Flood Types</a:t>
            </a:r>
          </a:p>
        </p:txBody>
      </p:sp>
      <p:sp>
        <p:nvSpPr>
          <p:cNvPr id="10" name="Google Shape;373;p20">
            <a:extLst>
              <a:ext uri="{FF2B5EF4-FFF2-40B4-BE49-F238E27FC236}">
                <a16:creationId xmlns:a16="http://schemas.microsoft.com/office/drawing/2014/main" id="{48B715A7-FC7C-4FD0-A063-841837CC5E05}"/>
              </a:ext>
            </a:extLst>
          </p:cNvPr>
          <p:cNvSpPr txBox="1">
            <a:spLocks/>
          </p:cNvSpPr>
          <p:nvPr/>
        </p:nvSpPr>
        <p:spPr>
          <a:xfrm>
            <a:off x="4915600" y="803763"/>
            <a:ext cx="3081824" cy="605426"/>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Bef>
                <a:spcPts val="0"/>
              </a:spcBef>
              <a:buClr>
                <a:srgbClr val="7030A0"/>
              </a:buClr>
              <a:buSzPct val="150000"/>
            </a:pPr>
            <a:r>
              <a:rPr lang="en-US" sz="3200" b="1" dirty="0">
                <a:solidFill>
                  <a:srgbClr val="7030A0"/>
                </a:solidFill>
                <a:latin typeface="Arial"/>
                <a:ea typeface="Arial"/>
                <a:cs typeface="Arial"/>
                <a:sym typeface="Arial"/>
              </a:rPr>
              <a:t>Flash Floods</a:t>
            </a:r>
          </a:p>
        </p:txBody>
      </p:sp>
      <p:sp>
        <p:nvSpPr>
          <p:cNvPr id="11" name="Google Shape;373;p20">
            <a:extLst>
              <a:ext uri="{FF2B5EF4-FFF2-40B4-BE49-F238E27FC236}">
                <a16:creationId xmlns:a16="http://schemas.microsoft.com/office/drawing/2014/main" id="{89F24BDA-2B55-4602-8D24-CA60A7185F0B}"/>
              </a:ext>
            </a:extLst>
          </p:cNvPr>
          <p:cNvSpPr txBox="1">
            <a:spLocks/>
          </p:cNvSpPr>
          <p:nvPr/>
        </p:nvSpPr>
        <p:spPr>
          <a:xfrm>
            <a:off x="4915600" y="3900320"/>
            <a:ext cx="3081824" cy="694071"/>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Bef>
                <a:spcPts val="0"/>
              </a:spcBef>
              <a:buClr>
                <a:srgbClr val="7030A0"/>
              </a:buClr>
              <a:buSzPct val="150000"/>
            </a:pPr>
            <a:r>
              <a:rPr lang="en-US" sz="3200" b="1" dirty="0">
                <a:solidFill>
                  <a:srgbClr val="7030A0"/>
                </a:solidFill>
                <a:latin typeface="Arial"/>
                <a:ea typeface="Arial"/>
                <a:cs typeface="Arial"/>
                <a:sym typeface="Arial"/>
              </a:rPr>
              <a:t>Coastal</a:t>
            </a:r>
          </a:p>
        </p:txBody>
      </p:sp>
      <p:sp>
        <p:nvSpPr>
          <p:cNvPr id="12" name="Google Shape;373;p20">
            <a:extLst>
              <a:ext uri="{FF2B5EF4-FFF2-40B4-BE49-F238E27FC236}">
                <a16:creationId xmlns:a16="http://schemas.microsoft.com/office/drawing/2014/main" id="{A1230F9B-253A-43C1-A872-93EE33910857}"/>
              </a:ext>
            </a:extLst>
          </p:cNvPr>
          <p:cNvSpPr txBox="1">
            <a:spLocks/>
          </p:cNvSpPr>
          <p:nvPr/>
        </p:nvSpPr>
        <p:spPr>
          <a:xfrm>
            <a:off x="8283606" y="803762"/>
            <a:ext cx="3596742" cy="605427"/>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Bef>
                <a:spcPts val="0"/>
              </a:spcBef>
              <a:buClr>
                <a:srgbClr val="7030A0"/>
              </a:buClr>
              <a:buSzPct val="150000"/>
            </a:pPr>
            <a:r>
              <a:rPr lang="en-US" sz="3200" b="1" dirty="0">
                <a:solidFill>
                  <a:srgbClr val="7030A0"/>
                </a:solidFill>
                <a:latin typeface="Arial"/>
                <a:ea typeface="Arial"/>
                <a:cs typeface="Arial"/>
                <a:sym typeface="Arial"/>
              </a:rPr>
              <a:t>River Floods</a:t>
            </a:r>
          </a:p>
        </p:txBody>
      </p:sp>
      <p:sp>
        <p:nvSpPr>
          <p:cNvPr id="13" name="Google Shape;373;p20">
            <a:extLst>
              <a:ext uri="{FF2B5EF4-FFF2-40B4-BE49-F238E27FC236}">
                <a16:creationId xmlns:a16="http://schemas.microsoft.com/office/drawing/2014/main" id="{9E3F0159-06C5-4552-B321-12140E878E1D}"/>
              </a:ext>
            </a:extLst>
          </p:cNvPr>
          <p:cNvSpPr txBox="1">
            <a:spLocks/>
          </p:cNvSpPr>
          <p:nvPr/>
        </p:nvSpPr>
        <p:spPr>
          <a:xfrm>
            <a:off x="4915600" y="2411001"/>
            <a:ext cx="3081824" cy="694071"/>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Bef>
                <a:spcPts val="0"/>
              </a:spcBef>
              <a:buClr>
                <a:srgbClr val="7030A0"/>
              </a:buClr>
              <a:buSzPct val="150000"/>
            </a:pPr>
            <a:r>
              <a:rPr lang="en-US" sz="3200" b="1" dirty="0">
                <a:solidFill>
                  <a:srgbClr val="7030A0"/>
                </a:solidFill>
                <a:latin typeface="Arial"/>
                <a:ea typeface="Arial"/>
                <a:cs typeface="Arial"/>
                <a:sym typeface="Arial"/>
              </a:rPr>
              <a:t>Ponding</a:t>
            </a:r>
          </a:p>
        </p:txBody>
      </p:sp>
      <p:sp>
        <p:nvSpPr>
          <p:cNvPr id="14" name="Google Shape;373;p20">
            <a:extLst>
              <a:ext uri="{FF2B5EF4-FFF2-40B4-BE49-F238E27FC236}">
                <a16:creationId xmlns:a16="http://schemas.microsoft.com/office/drawing/2014/main" id="{570E73A3-06AA-4C28-B953-314ED09C7442}"/>
              </a:ext>
            </a:extLst>
          </p:cNvPr>
          <p:cNvSpPr txBox="1">
            <a:spLocks/>
          </p:cNvSpPr>
          <p:nvPr/>
        </p:nvSpPr>
        <p:spPr>
          <a:xfrm>
            <a:off x="8283606" y="2411002"/>
            <a:ext cx="3596742" cy="694070"/>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Bef>
                <a:spcPts val="0"/>
              </a:spcBef>
              <a:buClr>
                <a:srgbClr val="7030A0"/>
              </a:buClr>
              <a:buSzPct val="150000"/>
            </a:pPr>
            <a:r>
              <a:rPr lang="en-US" sz="3200" b="1" dirty="0">
                <a:solidFill>
                  <a:srgbClr val="7030A0"/>
                </a:solidFill>
                <a:latin typeface="Arial"/>
                <a:ea typeface="Arial"/>
                <a:cs typeface="Arial"/>
                <a:sym typeface="Arial"/>
              </a:rPr>
              <a:t>Pluvial</a:t>
            </a:r>
          </a:p>
        </p:txBody>
      </p:sp>
      <p:sp>
        <p:nvSpPr>
          <p:cNvPr id="15" name="Google Shape;373;p20">
            <a:extLst>
              <a:ext uri="{FF2B5EF4-FFF2-40B4-BE49-F238E27FC236}">
                <a16:creationId xmlns:a16="http://schemas.microsoft.com/office/drawing/2014/main" id="{3CB0A2F3-9D99-4404-82D4-E064C07D0A63}"/>
              </a:ext>
            </a:extLst>
          </p:cNvPr>
          <p:cNvSpPr txBox="1">
            <a:spLocks/>
          </p:cNvSpPr>
          <p:nvPr/>
        </p:nvSpPr>
        <p:spPr>
          <a:xfrm>
            <a:off x="4915600" y="4594391"/>
            <a:ext cx="3596742" cy="340088"/>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Bef>
                <a:spcPts val="0"/>
              </a:spcBef>
              <a:buClr>
                <a:srgbClr val="7030A0"/>
              </a:buClr>
              <a:buSzPct val="150000"/>
            </a:pPr>
            <a:r>
              <a:rPr lang="en-US" sz="1800" dirty="0">
                <a:latin typeface="Arial"/>
                <a:ea typeface="Arial"/>
                <a:cs typeface="Arial"/>
                <a:sym typeface="Arial"/>
              </a:rPr>
              <a:t>Storm Surge / Tsunami</a:t>
            </a:r>
          </a:p>
        </p:txBody>
      </p:sp>
      <p:sp>
        <p:nvSpPr>
          <p:cNvPr id="16" name="Google Shape;373;p20">
            <a:extLst>
              <a:ext uri="{FF2B5EF4-FFF2-40B4-BE49-F238E27FC236}">
                <a16:creationId xmlns:a16="http://schemas.microsoft.com/office/drawing/2014/main" id="{92845C65-2883-408D-A986-44BCF515C6E0}"/>
              </a:ext>
            </a:extLst>
          </p:cNvPr>
          <p:cNvSpPr txBox="1">
            <a:spLocks/>
          </p:cNvSpPr>
          <p:nvPr/>
        </p:nvSpPr>
        <p:spPr>
          <a:xfrm>
            <a:off x="4915600" y="3105072"/>
            <a:ext cx="2776118" cy="323928"/>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Bef>
                <a:spcPts val="0"/>
              </a:spcBef>
              <a:buClr>
                <a:srgbClr val="7030A0"/>
              </a:buClr>
              <a:buSzPct val="150000"/>
            </a:pPr>
            <a:r>
              <a:rPr lang="en-US" sz="1800" dirty="0">
                <a:latin typeface="Arial"/>
                <a:ea typeface="Arial"/>
                <a:cs typeface="Arial"/>
                <a:sym typeface="Arial"/>
              </a:rPr>
              <a:t>Low Lying Areas</a:t>
            </a:r>
          </a:p>
        </p:txBody>
      </p:sp>
      <p:sp>
        <p:nvSpPr>
          <p:cNvPr id="19" name="Google Shape;373;p20">
            <a:extLst>
              <a:ext uri="{FF2B5EF4-FFF2-40B4-BE49-F238E27FC236}">
                <a16:creationId xmlns:a16="http://schemas.microsoft.com/office/drawing/2014/main" id="{3266E225-9AA4-44ED-BDF8-55CFCB832F79}"/>
              </a:ext>
            </a:extLst>
          </p:cNvPr>
          <p:cNvSpPr txBox="1">
            <a:spLocks/>
          </p:cNvSpPr>
          <p:nvPr/>
        </p:nvSpPr>
        <p:spPr>
          <a:xfrm>
            <a:off x="8283606" y="3105072"/>
            <a:ext cx="2776118" cy="323928"/>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Bef>
                <a:spcPts val="0"/>
              </a:spcBef>
              <a:buClr>
                <a:srgbClr val="7030A0"/>
              </a:buClr>
              <a:buSzPct val="150000"/>
            </a:pPr>
            <a:r>
              <a:rPr lang="en-US" sz="1800" dirty="0">
                <a:latin typeface="Arial"/>
                <a:ea typeface="Arial"/>
                <a:cs typeface="Arial"/>
                <a:sym typeface="Arial"/>
              </a:rPr>
              <a:t>Overwhelmed Drainage</a:t>
            </a:r>
          </a:p>
        </p:txBody>
      </p:sp>
      <p:sp>
        <p:nvSpPr>
          <p:cNvPr id="20" name="Google Shape;373;p20">
            <a:extLst>
              <a:ext uri="{FF2B5EF4-FFF2-40B4-BE49-F238E27FC236}">
                <a16:creationId xmlns:a16="http://schemas.microsoft.com/office/drawing/2014/main" id="{CD5FAF72-AA5A-4084-8BC9-E7F5D66EDF73}"/>
              </a:ext>
            </a:extLst>
          </p:cNvPr>
          <p:cNvSpPr txBox="1">
            <a:spLocks/>
          </p:cNvSpPr>
          <p:nvPr/>
        </p:nvSpPr>
        <p:spPr>
          <a:xfrm>
            <a:off x="4915600" y="1409189"/>
            <a:ext cx="2776118" cy="694068"/>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7030A0"/>
              </a:buClr>
              <a:buSzPct val="150000"/>
            </a:pPr>
            <a:r>
              <a:rPr lang="en-US" sz="1800" dirty="0">
                <a:latin typeface="Arial"/>
                <a:ea typeface="Arial"/>
                <a:cs typeface="Arial"/>
                <a:sym typeface="Arial"/>
              </a:rPr>
              <a:t>Short Intense burst </a:t>
            </a:r>
          </a:p>
          <a:p>
            <a:pPr>
              <a:lnSpc>
                <a:spcPct val="100000"/>
              </a:lnSpc>
              <a:spcBef>
                <a:spcPts val="0"/>
              </a:spcBef>
              <a:buClr>
                <a:srgbClr val="7030A0"/>
              </a:buClr>
              <a:buSzPct val="150000"/>
            </a:pPr>
            <a:r>
              <a:rPr lang="en-US" sz="1800" dirty="0">
                <a:latin typeface="Arial"/>
                <a:ea typeface="Arial"/>
                <a:cs typeface="Arial"/>
                <a:sym typeface="Arial"/>
              </a:rPr>
              <a:t>of Rainfall</a:t>
            </a:r>
          </a:p>
        </p:txBody>
      </p:sp>
      <p:sp>
        <p:nvSpPr>
          <p:cNvPr id="21" name="Google Shape;373;p20">
            <a:extLst>
              <a:ext uri="{FF2B5EF4-FFF2-40B4-BE49-F238E27FC236}">
                <a16:creationId xmlns:a16="http://schemas.microsoft.com/office/drawing/2014/main" id="{6587507F-C35D-4DB8-8864-19B88989D0EC}"/>
              </a:ext>
            </a:extLst>
          </p:cNvPr>
          <p:cNvSpPr txBox="1">
            <a:spLocks/>
          </p:cNvSpPr>
          <p:nvPr/>
        </p:nvSpPr>
        <p:spPr>
          <a:xfrm>
            <a:off x="8283606" y="1409188"/>
            <a:ext cx="2776118" cy="69406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7030A0"/>
              </a:buClr>
              <a:buSzPct val="150000"/>
            </a:pPr>
            <a:r>
              <a:rPr lang="en-US" sz="1800" dirty="0">
                <a:latin typeface="Arial"/>
                <a:ea typeface="Arial"/>
                <a:cs typeface="Arial"/>
                <a:sym typeface="Arial"/>
              </a:rPr>
              <a:t>Prolonged Moderate </a:t>
            </a:r>
          </a:p>
          <a:p>
            <a:pPr>
              <a:lnSpc>
                <a:spcPct val="100000"/>
              </a:lnSpc>
              <a:spcBef>
                <a:spcPts val="0"/>
              </a:spcBef>
              <a:buClr>
                <a:srgbClr val="7030A0"/>
              </a:buClr>
              <a:buSzPct val="150000"/>
            </a:pPr>
            <a:r>
              <a:rPr lang="en-US" sz="1800" dirty="0">
                <a:latin typeface="Arial"/>
                <a:ea typeface="Arial"/>
                <a:cs typeface="Arial"/>
                <a:sym typeface="Arial"/>
              </a:rPr>
              <a:t>to Heavy Rainfall</a:t>
            </a:r>
          </a:p>
        </p:txBody>
      </p:sp>
      <p:grpSp>
        <p:nvGrpSpPr>
          <p:cNvPr id="23" name="Group 22">
            <a:extLst>
              <a:ext uri="{FF2B5EF4-FFF2-40B4-BE49-F238E27FC236}">
                <a16:creationId xmlns:a16="http://schemas.microsoft.com/office/drawing/2014/main" id="{E21AE33F-8EA0-43C3-8976-39B6A555B74D}"/>
              </a:ext>
            </a:extLst>
          </p:cNvPr>
          <p:cNvGrpSpPr/>
          <p:nvPr/>
        </p:nvGrpSpPr>
        <p:grpSpPr>
          <a:xfrm>
            <a:off x="-166129" y="5716530"/>
            <a:ext cx="4251846" cy="1132259"/>
            <a:chOff x="-3942" y="5736777"/>
            <a:chExt cx="4251846" cy="1132259"/>
          </a:xfrm>
        </p:grpSpPr>
        <p:grpSp>
          <p:nvGrpSpPr>
            <p:cNvPr id="24" name="Group 23">
              <a:extLst>
                <a:ext uri="{FF2B5EF4-FFF2-40B4-BE49-F238E27FC236}">
                  <a16:creationId xmlns:a16="http://schemas.microsoft.com/office/drawing/2014/main" id="{8020D269-A8A1-4B43-829A-E88D7A03AB42}"/>
                </a:ext>
              </a:extLst>
            </p:cNvPr>
            <p:cNvGrpSpPr/>
            <p:nvPr/>
          </p:nvGrpSpPr>
          <p:grpSpPr>
            <a:xfrm>
              <a:off x="-3942" y="5736777"/>
              <a:ext cx="4251846" cy="1132259"/>
              <a:chOff x="-3942" y="5736777"/>
              <a:chExt cx="4251846" cy="1132259"/>
            </a:xfrm>
          </p:grpSpPr>
          <p:pic>
            <p:nvPicPr>
              <p:cNvPr id="26" name="Picture 25" descr="Logo&#10;&#10;Description automatically generated">
                <a:extLst>
                  <a:ext uri="{FF2B5EF4-FFF2-40B4-BE49-F238E27FC236}">
                    <a16:creationId xmlns:a16="http://schemas.microsoft.com/office/drawing/2014/main" id="{0ED115E1-3697-4E69-99CD-A3B2E6CB26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7" name="Picture 26" descr="Logo&#10;&#10;Description automatically generated">
                <a:extLst>
                  <a:ext uri="{FF2B5EF4-FFF2-40B4-BE49-F238E27FC236}">
                    <a16:creationId xmlns:a16="http://schemas.microsoft.com/office/drawing/2014/main" id="{009B95A5-E183-4AA0-AB82-A02E4FD0F1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25" name="Straight Connector 24">
              <a:extLst>
                <a:ext uri="{FF2B5EF4-FFF2-40B4-BE49-F238E27FC236}">
                  <a16:creationId xmlns:a16="http://schemas.microsoft.com/office/drawing/2014/main" id="{FE8BEE28-11AD-4F9A-86A3-18AC7E50E4BF}"/>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13306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76;p13">
            <a:extLst>
              <a:ext uri="{FF2B5EF4-FFF2-40B4-BE49-F238E27FC236}">
                <a16:creationId xmlns:a16="http://schemas.microsoft.com/office/drawing/2014/main" id="{9E8241EB-4E27-49FE-A4A2-2CFDBE2F2F4C}"/>
              </a:ext>
            </a:extLst>
          </p:cNvPr>
          <p:cNvSpPr/>
          <p:nvPr/>
        </p:nvSpPr>
        <p:spPr>
          <a:xfrm>
            <a:off x="-16474" y="-5347"/>
            <a:ext cx="4211052" cy="5781843"/>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7" name="Google Shape;425;p24">
            <a:extLst>
              <a:ext uri="{FF2B5EF4-FFF2-40B4-BE49-F238E27FC236}">
                <a16:creationId xmlns:a16="http://schemas.microsoft.com/office/drawing/2014/main" id="{CA73E2FF-C0CE-48CC-8DF3-29EE979554F9}"/>
              </a:ext>
            </a:extLst>
          </p:cNvPr>
          <p:cNvSpPr txBox="1">
            <a:spLocks/>
          </p:cNvSpPr>
          <p:nvPr/>
        </p:nvSpPr>
        <p:spPr>
          <a:xfrm>
            <a:off x="932329" y="2136836"/>
            <a:ext cx="2527697" cy="1497475"/>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Causes of Flooding</a:t>
            </a:r>
          </a:p>
        </p:txBody>
      </p:sp>
      <p:sp>
        <p:nvSpPr>
          <p:cNvPr id="10" name="Google Shape;373;p20">
            <a:extLst>
              <a:ext uri="{FF2B5EF4-FFF2-40B4-BE49-F238E27FC236}">
                <a16:creationId xmlns:a16="http://schemas.microsoft.com/office/drawing/2014/main" id="{A0905A8B-8D26-48C1-ADB6-86A0AEC6B3A8}"/>
              </a:ext>
            </a:extLst>
          </p:cNvPr>
          <p:cNvSpPr txBox="1">
            <a:spLocks/>
          </p:cNvSpPr>
          <p:nvPr/>
        </p:nvSpPr>
        <p:spPr>
          <a:xfrm>
            <a:off x="4707939" y="504896"/>
            <a:ext cx="6928249" cy="896160"/>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7030A0"/>
              </a:buClr>
              <a:buSzPct val="150000"/>
            </a:pPr>
            <a:r>
              <a:rPr lang="en-US" sz="2400" b="1" dirty="0">
                <a:solidFill>
                  <a:srgbClr val="7030A0"/>
                </a:solidFill>
                <a:latin typeface="Arial"/>
                <a:ea typeface="Arial"/>
                <a:cs typeface="Arial"/>
                <a:sym typeface="Arial"/>
              </a:rPr>
              <a:t>Intense (Heavy) Rainfall</a:t>
            </a:r>
          </a:p>
          <a:p>
            <a:pPr>
              <a:lnSpc>
                <a:spcPct val="100000"/>
              </a:lnSpc>
              <a:spcBef>
                <a:spcPts val="0"/>
              </a:spcBef>
              <a:buClr>
                <a:srgbClr val="7030A0"/>
              </a:buClr>
              <a:buSzPct val="150000"/>
            </a:pPr>
            <a:r>
              <a:rPr lang="en-US" sz="1800" dirty="0">
                <a:latin typeface="Arial"/>
                <a:ea typeface="Arial"/>
                <a:cs typeface="Arial"/>
                <a:sym typeface="Arial"/>
              </a:rPr>
              <a:t>Tropical Storms Erika / Tomas / Christmas Floods</a:t>
            </a:r>
          </a:p>
        </p:txBody>
      </p:sp>
      <p:sp>
        <p:nvSpPr>
          <p:cNvPr id="12" name="Google Shape;373;p20">
            <a:extLst>
              <a:ext uri="{FF2B5EF4-FFF2-40B4-BE49-F238E27FC236}">
                <a16:creationId xmlns:a16="http://schemas.microsoft.com/office/drawing/2014/main" id="{11F5973D-5854-474D-BA41-6AEAEFAA0AA2}"/>
              </a:ext>
            </a:extLst>
          </p:cNvPr>
          <p:cNvSpPr txBox="1">
            <a:spLocks/>
          </p:cNvSpPr>
          <p:nvPr/>
        </p:nvSpPr>
        <p:spPr>
          <a:xfrm>
            <a:off x="4707939" y="1660877"/>
            <a:ext cx="4453989" cy="745503"/>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7030A0"/>
              </a:buClr>
              <a:buSzPct val="150000"/>
            </a:pPr>
            <a:r>
              <a:rPr lang="en-US" sz="2400" b="1" dirty="0">
                <a:solidFill>
                  <a:srgbClr val="7030A0"/>
                </a:solidFill>
                <a:latin typeface="Arial"/>
                <a:ea typeface="Arial"/>
                <a:cs typeface="Arial"/>
                <a:sym typeface="Arial"/>
              </a:rPr>
              <a:t>Prolonged (Hours of) Rainfall</a:t>
            </a:r>
          </a:p>
          <a:p>
            <a:pPr>
              <a:lnSpc>
                <a:spcPct val="100000"/>
              </a:lnSpc>
              <a:spcBef>
                <a:spcPts val="0"/>
              </a:spcBef>
              <a:buClr>
                <a:srgbClr val="7030A0"/>
              </a:buClr>
              <a:buSzPct val="150000"/>
            </a:pPr>
            <a:r>
              <a:rPr lang="en-US" sz="1800" dirty="0">
                <a:latin typeface="Arial"/>
                <a:ea typeface="Arial"/>
                <a:cs typeface="Arial"/>
                <a:sym typeface="Arial"/>
              </a:rPr>
              <a:t>Example: Guy &amp; Sur</a:t>
            </a:r>
          </a:p>
        </p:txBody>
      </p:sp>
      <p:sp>
        <p:nvSpPr>
          <p:cNvPr id="14" name="Google Shape;373;p20">
            <a:extLst>
              <a:ext uri="{FF2B5EF4-FFF2-40B4-BE49-F238E27FC236}">
                <a16:creationId xmlns:a16="http://schemas.microsoft.com/office/drawing/2014/main" id="{76581ADF-C809-453E-A3E0-CB8B294D5C32}"/>
              </a:ext>
            </a:extLst>
          </p:cNvPr>
          <p:cNvSpPr txBox="1">
            <a:spLocks/>
          </p:cNvSpPr>
          <p:nvPr/>
        </p:nvSpPr>
        <p:spPr>
          <a:xfrm>
            <a:off x="4707939" y="2666201"/>
            <a:ext cx="4453989" cy="651581"/>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7030A0"/>
              </a:buClr>
              <a:buSzPct val="150000"/>
            </a:pPr>
            <a:r>
              <a:rPr lang="en-US" sz="2400" b="1" dirty="0">
                <a:solidFill>
                  <a:srgbClr val="7030A0"/>
                </a:solidFill>
                <a:latin typeface="Arial"/>
                <a:ea typeface="Arial"/>
                <a:cs typeface="Arial"/>
                <a:sym typeface="Arial"/>
              </a:rPr>
              <a:t>Poor Drainage</a:t>
            </a:r>
          </a:p>
          <a:p>
            <a:pPr>
              <a:lnSpc>
                <a:spcPct val="100000"/>
              </a:lnSpc>
              <a:spcBef>
                <a:spcPts val="0"/>
              </a:spcBef>
              <a:buClr>
                <a:srgbClr val="7030A0"/>
              </a:buClr>
              <a:buSzPct val="150000"/>
            </a:pPr>
            <a:r>
              <a:rPr lang="en-US" sz="1800" dirty="0">
                <a:latin typeface="Arial"/>
                <a:ea typeface="Arial"/>
                <a:cs typeface="Arial"/>
                <a:sym typeface="Arial"/>
              </a:rPr>
              <a:t>Not enough for the amount water</a:t>
            </a:r>
          </a:p>
        </p:txBody>
      </p:sp>
      <p:sp>
        <p:nvSpPr>
          <p:cNvPr id="16" name="Google Shape;373;p20">
            <a:extLst>
              <a:ext uri="{FF2B5EF4-FFF2-40B4-BE49-F238E27FC236}">
                <a16:creationId xmlns:a16="http://schemas.microsoft.com/office/drawing/2014/main" id="{3B0D17A3-14EE-402D-99C9-88F2245FD9D2}"/>
              </a:ext>
            </a:extLst>
          </p:cNvPr>
          <p:cNvSpPr txBox="1">
            <a:spLocks/>
          </p:cNvSpPr>
          <p:nvPr/>
        </p:nvSpPr>
        <p:spPr>
          <a:xfrm>
            <a:off x="4707939" y="3577603"/>
            <a:ext cx="6551732" cy="745503"/>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7030A0"/>
              </a:buClr>
              <a:buSzPct val="150000"/>
            </a:pPr>
            <a:r>
              <a:rPr lang="en-US" sz="2400" b="1" dirty="0">
                <a:solidFill>
                  <a:srgbClr val="7030A0"/>
                </a:solidFill>
                <a:latin typeface="Arial"/>
                <a:ea typeface="Arial"/>
                <a:cs typeface="Arial"/>
                <a:sym typeface="Arial"/>
              </a:rPr>
              <a:t>Ponding</a:t>
            </a:r>
          </a:p>
          <a:p>
            <a:pPr>
              <a:lnSpc>
                <a:spcPct val="100000"/>
              </a:lnSpc>
              <a:spcBef>
                <a:spcPts val="0"/>
              </a:spcBef>
              <a:buClr>
                <a:srgbClr val="7030A0"/>
              </a:buClr>
              <a:buSzPct val="150000"/>
            </a:pPr>
            <a:r>
              <a:rPr lang="en-US" sz="1800" dirty="0">
                <a:latin typeface="Arial"/>
                <a:ea typeface="Arial"/>
                <a:cs typeface="Arial"/>
                <a:sym typeface="Arial"/>
              </a:rPr>
              <a:t>Low lying </a:t>
            </a:r>
            <a:r>
              <a:rPr lang="en-US" sz="1800" dirty="0" err="1">
                <a:latin typeface="Arial"/>
                <a:ea typeface="Arial"/>
                <a:cs typeface="Arial"/>
                <a:sym typeface="Arial"/>
              </a:rPr>
              <a:t>Anse</a:t>
            </a:r>
            <a:r>
              <a:rPr lang="en-US" sz="1800" dirty="0">
                <a:latin typeface="Arial"/>
                <a:ea typeface="Arial"/>
                <a:cs typeface="Arial"/>
                <a:sym typeface="Arial"/>
              </a:rPr>
              <a:t> La Raye, Green Bay Antigua, Barrackpore</a:t>
            </a:r>
          </a:p>
        </p:txBody>
      </p:sp>
      <p:sp>
        <p:nvSpPr>
          <p:cNvPr id="18" name="Google Shape;373;p20">
            <a:extLst>
              <a:ext uri="{FF2B5EF4-FFF2-40B4-BE49-F238E27FC236}">
                <a16:creationId xmlns:a16="http://schemas.microsoft.com/office/drawing/2014/main" id="{AB7FF1E5-DBDA-43DE-90BE-3843ACB022CD}"/>
              </a:ext>
            </a:extLst>
          </p:cNvPr>
          <p:cNvSpPr txBox="1">
            <a:spLocks/>
          </p:cNvSpPr>
          <p:nvPr/>
        </p:nvSpPr>
        <p:spPr>
          <a:xfrm>
            <a:off x="4707939" y="4582925"/>
            <a:ext cx="4991873" cy="77583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7030A0"/>
              </a:buClr>
              <a:buSzPct val="150000"/>
            </a:pPr>
            <a:r>
              <a:rPr lang="en-US" sz="2400" b="1" dirty="0">
                <a:solidFill>
                  <a:srgbClr val="7030A0"/>
                </a:solidFill>
                <a:latin typeface="Arial"/>
                <a:ea typeface="Arial"/>
                <a:cs typeface="Arial"/>
                <a:sym typeface="Arial"/>
              </a:rPr>
              <a:t>Restriction / Blockage Barriers</a:t>
            </a:r>
          </a:p>
          <a:p>
            <a:pPr>
              <a:lnSpc>
                <a:spcPct val="100000"/>
              </a:lnSpc>
              <a:spcBef>
                <a:spcPts val="0"/>
              </a:spcBef>
              <a:buClr>
                <a:srgbClr val="7030A0"/>
              </a:buClr>
              <a:buSzPct val="150000"/>
            </a:pPr>
            <a:r>
              <a:rPr lang="en-US" sz="1800" dirty="0">
                <a:latin typeface="Arial"/>
                <a:ea typeface="Arial"/>
                <a:cs typeface="Arial"/>
                <a:sym typeface="Arial"/>
              </a:rPr>
              <a:t>High Tide, Clogged Drains</a:t>
            </a:r>
          </a:p>
        </p:txBody>
      </p:sp>
      <p:grpSp>
        <p:nvGrpSpPr>
          <p:cNvPr id="19" name="Group 18">
            <a:extLst>
              <a:ext uri="{FF2B5EF4-FFF2-40B4-BE49-F238E27FC236}">
                <a16:creationId xmlns:a16="http://schemas.microsoft.com/office/drawing/2014/main" id="{0C49EF37-9222-4DF8-BB37-14D6B2602E33}"/>
              </a:ext>
            </a:extLst>
          </p:cNvPr>
          <p:cNvGrpSpPr/>
          <p:nvPr/>
        </p:nvGrpSpPr>
        <p:grpSpPr>
          <a:xfrm>
            <a:off x="-166129" y="5716530"/>
            <a:ext cx="4251846" cy="1132259"/>
            <a:chOff x="-3942" y="5736777"/>
            <a:chExt cx="4251846" cy="1132259"/>
          </a:xfrm>
        </p:grpSpPr>
        <p:grpSp>
          <p:nvGrpSpPr>
            <p:cNvPr id="20" name="Group 19">
              <a:extLst>
                <a:ext uri="{FF2B5EF4-FFF2-40B4-BE49-F238E27FC236}">
                  <a16:creationId xmlns:a16="http://schemas.microsoft.com/office/drawing/2014/main" id="{8108AA20-2D8B-4AAB-89BA-E7377374F309}"/>
                </a:ext>
              </a:extLst>
            </p:cNvPr>
            <p:cNvGrpSpPr/>
            <p:nvPr/>
          </p:nvGrpSpPr>
          <p:grpSpPr>
            <a:xfrm>
              <a:off x="-3942" y="5736777"/>
              <a:ext cx="4251846" cy="1132259"/>
              <a:chOff x="-3942" y="5736777"/>
              <a:chExt cx="4251846" cy="1132259"/>
            </a:xfrm>
          </p:grpSpPr>
          <p:pic>
            <p:nvPicPr>
              <p:cNvPr id="22" name="Picture 21" descr="Logo&#10;&#10;Description automatically generated">
                <a:extLst>
                  <a:ext uri="{FF2B5EF4-FFF2-40B4-BE49-F238E27FC236}">
                    <a16:creationId xmlns:a16="http://schemas.microsoft.com/office/drawing/2014/main" id="{D4802056-FB38-4A9A-962C-48E4B579CA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3" name="Picture 22" descr="Logo&#10;&#10;Description automatically generated">
                <a:extLst>
                  <a:ext uri="{FF2B5EF4-FFF2-40B4-BE49-F238E27FC236}">
                    <a16:creationId xmlns:a16="http://schemas.microsoft.com/office/drawing/2014/main" id="{DC6E5CB2-AB8D-4CD2-B156-40805F747B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21" name="Straight Connector 20">
              <a:extLst>
                <a:ext uri="{FF2B5EF4-FFF2-40B4-BE49-F238E27FC236}">
                  <a16:creationId xmlns:a16="http://schemas.microsoft.com/office/drawing/2014/main" id="{F8E84D66-80BE-41A2-9BD2-609A8CAA04ED}"/>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6204598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553;p37" descr="Image result for tropical storm erika 2015">
            <a:extLst>
              <a:ext uri="{FF2B5EF4-FFF2-40B4-BE49-F238E27FC236}">
                <a16:creationId xmlns:a16="http://schemas.microsoft.com/office/drawing/2014/main" id="{B81CA9A6-913C-48CA-A0A1-81F497067D6C}"/>
              </a:ext>
            </a:extLst>
          </p:cNvPr>
          <p:cNvPicPr preferRelativeResize="0"/>
          <p:nvPr/>
        </p:nvPicPr>
        <p:blipFill rotWithShape="1">
          <a:blip r:embed="rId2">
            <a:alphaModFix/>
          </a:blip>
          <a:srcRect t="-93" b="93"/>
          <a:stretch/>
        </p:blipFill>
        <p:spPr>
          <a:xfrm>
            <a:off x="2010994" y="-5347"/>
            <a:ext cx="10181006" cy="5776496"/>
          </a:xfrm>
          <a:prstGeom prst="rect">
            <a:avLst/>
          </a:prstGeom>
          <a:noFill/>
          <a:ln>
            <a:noFill/>
          </a:ln>
        </p:spPr>
      </p:pic>
      <p:sp>
        <p:nvSpPr>
          <p:cNvPr id="5" name="Google Shape;276;p13">
            <a:extLst>
              <a:ext uri="{FF2B5EF4-FFF2-40B4-BE49-F238E27FC236}">
                <a16:creationId xmlns:a16="http://schemas.microsoft.com/office/drawing/2014/main" id="{CC3F9A63-D4F1-4A05-8019-4BF67E77C16C}"/>
              </a:ext>
            </a:extLst>
          </p:cNvPr>
          <p:cNvSpPr/>
          <p:nvPr/>
        </p:nvSpPr>
        <p:spPr>
          <a:xfrm>
            <a:off x="-16474" y="-5347"/>
            <a:ext cx="4211052" cy="5781843"/>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7" name="Google Shape;425;p24">
            <a:extLst>
              <a:ext uri="{FF2B5EF4-FFF2-40B4-BE49-F238E27FC236}">
                <a16:creationId xmlns:a16="http://schemas.microsoft.com/office/drawing/2014/main" id="{E4D8AAD0-4DF2-46E0-A0C8-933E9FEF56D2}"/>
              </a:ext>
            </a:extLst>
          </p:cNvPr>
          <p:cNvSpPr txBox="1">
            <a:spLocks/>
          </p:cNvSpPr>
          <p:nvPr/>
        </p:nvSpPr>
        <p:spPr>
          <a:xfrm>
            <a:off x="751078" y="1609170"/>
            <a:ext cx="2808295" cy="2552807"/>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Causes of Flooding</a:t>
            </a:r>
          </a:p>
          <a:p>
            <a:pPr>
              <a:spcBef>
                <a:spcPts val="0"/>
              </a:spcBef>
              <a:buClr>
                <a:schemeClr val="lt1"/>
              </a:buClr>
              <a:buSzPts val="4400"/>
            </a:pPr>
            <a:endParaRPr lang="en-US" sz="1800" dirty="0">
              <a:solidFill>
                <a:schemeClr val="lt1"/>
              </a:solidFill>
            </a:endParaRPr>
          </a:p>
          <a:p>
            <a:pPr>
              <a:lnSpc>
                <a:spcPct val="100000"/>
              </a:lnSpc>
              <a:spcBef>
                <a:spcPts val="0"/>
              </a:spcBef>
              <a:buClr>
                <a:schemeClr val="lt1"/>
              </a:buClr>
              <a:buSzPts val="4400"/>
            </a:pPr>
            <a:r>
              <a:rPr lang="en-US" sz="1800" dirty="0">
                <a:solidFill>
                  <a:schemeClr val="lt1"/>
                </a:solidFill>
                <a:latin typeface="Arial" panose="020B0604020202020204" pitchFamily="34" charset="0"/>
                <a:cs typeface="Arial" panose="020B0604020202020204" pitchFamily="34" charset="0"/>
              </a:rPr>
              <a:t>Prolonged (hours) rainfall </a:t>
            </a:r>
          </a:p>
          <a:p>
            <a:pPr>
              <a:lnSpc>
                <a:spcPct val="100000"/>
              </a:lnSpc>
              <a:spcBef>
                <a:spcPts val="0"/>
              </a:spcBef>
              <a:buClr>
                <a:schemeClr val="lt1"/>
              </a:buClr>
              <a:buSzPts val="4400"/>
            </a:pPr>
            <a:r>
              <a:rPr lang="en-US" sz="1800" dirty="0">
                <a:solidFill>
                  <a:schemeClr val="lt1"/>
                </a:solidFill>
                <a:latin typeface="Arial" panose="020B0604020202020204" pitchFamily="34" charset="0"/>
                <a:cs typeface="Arial" panose="020B0604020202020204" pitchFamily="34" charset="0"/>
              </a:rPr>
              <a:t>e.g. 1 </a:t>
            </a:r>
            <a:r>
              <a:rPr lang="en-US" sz="1800" dirty="0" err="1">
                <a:solidFill>
                  <a:schemeClr val="lt1"/>
                </a:solidFill>
                <a:latin typeface="Arial" panose="020B0604020202020204" pitchFamily="34" charset="0"/>
                <a:cs typeface="Arial" panose="020B0604020202020204" pitchFamily="34" charset="0"/>
              </a:rPr>
              <a:t>hr</a:t>
            </a:r>
            <a:r>
              <a:rPr lang="en-US" sz="1800" dirty="0">
                <a:solidFill>
                  <a:schemeClr val="lt1"/>
                </a:solidFill>
                <a:latin typeface="Arial" panose="020B0604020202020204" pitchFamily="34" charset="0"/>
                <a:cs typeface="Arial" panose="020B0604020202020204" pitchFamily="34" charset="0"/>
              </a:rPr>
              <a:t> of TS Erika or </a:t>
            </a:r>
          </a:p>
          <a:p>
            <a:pPr>
              <a:lnSpc>
                <a:spcPct val="100000"/>
              </a:lnSpc>
              <a:spcBef>
                <a:spcPts val="0"/>
              </a:spcBef>
              <a:buClr>
                <a:schemeClr val="lt1"/>
              </a:buClr>
              <a:buSzPts val="4400"/>
            </a:pPr>
            <a:r>
              <a:rPr lang="en-US" sz="1800" dirty="0">
                <a:solidFill>
                  <a:schemeClr val="lt1"/>
                </a:solidFill>
                <a:latin typeface="Arial" panose="020B0604020202020204" pitchFamily="34" charset="0"/>
                <a:cs typeface="Arial" panose="020B0604020202020204" pitchFamily="34" charset="0"/>
              </a:rPr>
              <a:t>ITCZ Guy &amp; Sur</a:t>
            </a:r>
            <a:endParaRPr lang="en-US" sz="1800" dirty="0">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3E971B1A-E583-4C86-BF79-9C468E5A210E}"/>
              </a:ext>
            </a:extLst>
          </p:cNvPr>
          <p:cNvGrpSpPr/>
          <p:nvPr/>
        </p:nvGrpSpPr>
        <p:grpSpPr>
          <a:xfrm>
            <a:off x="-166129" y="5716530"/>
            <a:ext cx="4251846" cy="1132259"/>
            <a:chOff x="-3942" y="5736777"/>
            <a:chExt cx="4251846" cy="1132259"/>
          </a:xfrm>
        </p:grpSpPr>
        <p:grpSp>
          <p:nvGrpSpPr>
            <p:cNvPr id="12" name="Group 11">
              <a:extLst>
                <a:ext uri="{FF2B5EF4-FFF2-40B4-BE49-F238E27FC236}">
                  <a16:creationId xmlns:a16="http://schemas.microsoft.com/office/drawing/2014/main" id="{609D5DC0-32D8-4E21-AA27-58891FE9B44A}"/>
                </a:ext>
              </a:extLst>
            </p:cNvPr>
            <p:cNvGrpSpPr/>
            <p:nvPr/>
          </p:nvGrpSpPr>
          <p:grpSpPr>
            <a:xfrm>
              <a:off x="-3942" y="5736777"/>
              <a:ext cx="4251846" cy="1132259"/>
              <a:chOff x="-3942" y="5736777"/>
              <a:chExt cx="4251846" cy="1132259"/>
            </a:xfrm>
          </p:grpSpPr>
          <p:pic>
            <p:nvPicPr>
              <p:cNvPr id="14" name="Picture 13" descr="Logo&#10;&#10;Description automatically generated">
                <a:extLst>
                  <a:ext uri="{FF2B5EF4-FFF2-40B4-BE49-F238E27FC236}">
                    <a16:creationId xmlns:a16="http://schemas.microsoft.com/office/drawing/2014/main" id="{363E7F90-6343-4F85-94BD-8B6C7C7BC0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5" name="Picture 14" descr="Logo&#10;&#10;Description automatically generated">
                <a:extLst>
                  <a:ext uri="{FF2B5EF4-FFF2-40B4-BE49-F238E27FC236}">
                    <a16:creationId xmlns:a16="http://schemas.microsoft.com/office/drawing/2014/main" id="{19435808-B524-4940-BF44-A11CF02502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3" name="Straight Connector 12">
              <a:extLst>
                <a:ext uri="{FF2B5EF4-FFF2-40B4-BE49-F238E27FC236}">
                  <a16:creationId xmlns:a16="http://schemas.microsoft.com/office/drawing/2014/main" id="{6059A1E0-C694-46F3-B4EE-C983C3E5E153}"/>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1587195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574;p39" descr="Image result for flooding in trinidad rubbish">
            <a:extLst>
              <a:ext uri="{FF2B5EF4-FFF2-40B4-BE49-F238E27FC236}">
                <a16:creationId xmlns:a16="http://schemas.microsoft.com/office/drawing/2014/main" id="{01E8E76A-9E2C-473A-B312-B81E0369BE2A}"/>
              </a:ext>
            </a:extLst>
          </p:cNvPr>
          <p:cNvPicPr preferRelativeResize="0"/>
          <p:nvPr/>
        </p:nvPicPr>
        <p:blipFill rotWithShape="1">
          <a:blip r:embed="rId2">
            <a:alphaModFix/>
          </a:blip>
          <a:srcRect b="12564"/>
          <a:stretch/>
        </p:blipFill>
        <p:spPr>
          <a:xfrm>
            <a:off x="2294483" y="0"/>
            <a:ext cx="9897518" cy="5776496"/>
          </a:xfrm>
          <a:prstGeom prst="rect">
            <a:avLst/>
          </a:prstGeom>
          <a:noFill/>
          <a:ln>
            <a:noFill/>
          </a:ln>
        </p:spPr>
      </p:pic>
      <p:sp>
        <p:nvSpPr>
          <p:cNvPr id="6" name="Google Shape;578;p39">
            <a:extLst>
              <a:ext uri="{FF2B5EF4-FFF2-40B4-BE49-F238E27FC236}">
                <a16:creationId xmlns:a16="http://schemas.microsoft.com/office/drawing/2014/main" id="{2038F66D-17DD-486D-B070-3390EC5F1E07}"/>
              </a:ext>
            </a:extLst>
          </p:cNvPr>
          <p:cNvSpPr txBox="1">
            <a:spLocks/>
          </p:cNvSpPr>
          <p:nvPr/>
        </p:nvSpPr>
        <p:spPr>
          <a:xfrm>
            <a:off x="261354" y="908720"/>
            <a:ext cx="2738302" cy="579438"/>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3600"/>
              <a:buFont typeface="Arial"/>
              <a:buNone/>
            </a:pPr>
            <a:r>
              <a:rPr lang="en-US" sz="3600" b="1">
                <a:solidFill>
                  <a:schemeClr val="lt1"/>
                </a:solidFill>
                <a:latin typeface="Arial"/>
                <a:ea typeface="Arial"/>
                <a:cs typeface="Arial"/>
                <a:sym typeface="Arial"/>
              </a:rPr>
              <a:t>Inadequate/blocked drain</a:t>
            </a:r>
            <a:endParaRPr lang="en-US"/>
          </a:p>
        </p:txBody>
      </p:sp>
      <p:sp>
        <p:nvSpPr>
          <p:cNvPr id="7" name="Google Shape;276;p13">
            <a:extLst>
              <a:ext uri="{FF2B5EF4-FFF2-40B4-BE49-F238E27FC236}">
                <a16:creationId xmlns:a16="http://schemas.microsoft.com/office/drawing/2014/main" id="{D26646A8-00AC-4395-9E1F-0B4108520E9C}"/>
              </a:ext>
            </a:extLst>
          </p:cNvPr>
          <p:cNvSpPr/>
          <p:nvPr/>
        </p:nvSpPr>
        <p:spPr>
          <a:xfrm>
            <a:off x="-16474" y="-5347"/>
            <a:ext cx="4211052" cy="5781843"/>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8" name="Google Shape;425;p24">
            <a:extLst>
              <a:ext uri="{FF2B5EF4-FFF2-40B4-BE49-F238E27FC236}">
                <a16:creationId xmlns:a16="http://schemas.microsoft.com/office/drawing/2014/main" id="{219D97BA-0E29-4B7E-95C4-76CBACD60E4A}"/>
              </a:ext>
            </a:extLst>
          </p:cNvPr>
          <p:cNvSpPr txBox="1">
            <a:spLocks/>
          </p:cNvSpPr>
          <p:nvPr/>
        </p:nvSpPr>
        <p:spPr>
          <a:xfrm>
            <a:off x="582605" y="1142499"/>
            <a:ext cx="3145242" cy="3486150"/>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Inadequate or Blocked Drains</a:t>
            </a:r>
          </a:p>
          <a:p>
            <a:pPr>
              <a:spcBef>
                <a:spcPts val="0"/>
              </a:spcBef>
              <a:buClr>
                <a:schemeClr val="lt1"/>
              </a:buClr>
              <a:buSzPts val="4400"/>
            </a:pPr>
            <a:endParaRPr lang="en-US" sz="1800" dirty="0">
              <a:solidFill>
                <a:schemeClr val="lt1"/>
              </a:solidFill>
            </a:endParaRPr>
          </a:p>
          <a:p>
            <a:pPr>
              <a:lnSpc>
                <a:spcPct val="100000"/>
              </a:lnSpc>
              <a:spcBef>
                <a:spcPts val="0"/>
              </a:spcBef>
              <a:buClr>
                <a:schemeClr val="lt1"/>
              </a:buClr>
              <a:buSzPts val="4400"/>
            </a:pPr>
            <a:r>
              <a:rPr lang="en-US" sz="1800" dirty="0">
                <a:solidFill>
                  <a:schemeClr val="lt1"/>
                </a:solidFill>
                <a:latin typeface="Arial" panose="020B0604020202020204" pitchFamily="34" charset="0"/>
                <a:cs typeface="Arial" panose="020B0604020202020204" pitchFamily="34" charset="0"/>
              </a:rPr>
              <a:t>Too small for the amount </a:t>
            </a:r>
          </a:p>
          <a:p>
            <a:pPr>
              <a:lnSpc>
                <a:spcPct val="100000"/>
              </a:lnSpc>
              <a:spcBef>
                <a:spcPts val="0"/>
              </a:spcBef>
              <a:buClr>
                <a:schemeClr val="lt1"/>
              </a:buClr>
              <a:buSzPts val="4400"/>
            </a:pPr>
            <a:r>
              <a:rPr lang="en-US" sz="1800" dirty="0">
                <a:solidFill>
                  <a:schemeClr val="lt1"/>
                </a:solidFill>
                <a:latin typeface="Arial" panose="020B0604020202020204" pitchFamily="34" charset="0"/>
                <a:cs typeface="Arial" panose="020B0604020202020204" pitchFamily="34" charset="0"/>
              </a:rPr>
              <a:t>of water.</a:t>
            </a:r>
          </a:p>
          <a:p>
            <a:pPr>
              <a:lnSpc>
                <a:spcPct val="100000"/>
              </a:lnSpc>
              <a:spcBef>
                <a:spcPts val="0"/>
              </a:spcBef>
              <a:buClr>
                <a:schemeClr val="lt1"/>
              </a:buClr>
              <a:buSzPts val="4400"/>
            </a:pPr>
            <a:endParaRPr lang="en-US" sz="1800" dirty="0">
              <a:solidFill>
                <a:schemeClr val="lt1"/>
              </a:solidFill>
              <a:latin typeface="Arial" panose="020B0604020202020204" pitchFamily="34" charset="0"/>
              <a:cs typeface="Arial" panose="020B0604020202020204" pitchFamily="34" charset="0"/>
            </a:endParaRPr>
          </a:p>
          <a:p>
            <a:pPr>
              <a:lnSpc>
                <a:spcPct val="100000"/>
              </a:lnSpc>
              <a:spcBef>
                <a:spcPts val="0"/>
              </a:spcBef>
              <a:buClr>
                <a:schemeClr val="lt1"/>
              </a:buClr>
              <a:buSzPts val="4400"/>
            </a:pPr>
            <a:r>
              <a:rPr lang="en-US" sz="1800" dirty="0">
                <a:solidFill>
                  <a:schemeClr val="lt1"/>
                </a:solidFill>
                <a:latin typeface="Arial" panose="020B0604020202020204" pitchFamily="34" charset="0"/>
                <a:cs typeface="Arial" panose="020B0604020202020204" pitchFamily="34" charset="0"/>
              </a:rPr>
              <a:t>Restriction / Blockage</a:t>
            </a:r>
            <a:endParaRPr lang="en-US" sz="1800" dirty="0">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9565B5C5-AE0B-4675-9192-22B946F0FD26}"/>
              </a:ext>
            </a:extLst>
          </p:cNvPr>
          <p:cNvGrpSpPr/>
          <p:nvPr/>
        </p:nvGrpSpPr>
        <p:grpSpPr>
          <a:xfrm>
            <a:off x="-166129" y="5716530"/>
            <a:ext cx="4251846" cy="1132259"/>
            <a:chOff x="-3942" y="5736777"/>
            <a:chExt cx="4251846" cy="1132259"/>
          </a:xfrm>
        </p:grpSpPr>
        <p:grpSp>
          <p:nvGrpSpPr>
            <p:cNvPr id="13" name="Group 12">
              <a:extLst>
                <a:ext uri="{FF2B5EF4-FFF2-40B4-BE49-F238E27FC236}">
                  <a16:creationId xmlns:a16="http://schemas.microsoft.com/office/drawing/2014/main" id="{AC5CA15F-7B42-43BE-9D26-962DAC5D6AFD}"/>
                </a:ext>
              </a:extLst>
            </p:cNvPr>
            <p:cNvGrpSpPr/>
            <p:nvPr/>
          </p:nvGrpSpPr>
          <p:grpSpPr>
            <a:xfrm>
              <a:off x="-3942" y="5736777"/>
              <a:ext cx="4251846" cy="1132259"/>
              <a:chOff x="-3942" y="5736777"/>
              <a:chExt cx="4251846" cy="1132259"/>
            </a:xfrm>
          </p:grpSpPr>
          <p:pic>
            <p:nvPicPr>
              <p:cNvPr id="15" name="Picture 14" descr="Logo&#10;&#10;Description automatically generated">
                <a:extLst>
                  <a:ext uri="{FF2B5EF4-FFF2-40B4-BE49-F238E27FC236}">
                    <a16:creationId xmlns:a16="http://schemas.microsoft.com/office/drawing/2014/main" id="{3159A230-0625-4271-B364-C67F10DFA1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6" name="Picture 15" descr="Logo&#10;&#10;Description automatically generated">
                <a:extLst>
                  <a:ext uri="{FF2B5EF4-FFF2-40B4-BE49-F238E27FC236}">
                    <a16:creationId xmlns:a16="http://schemas.microsoft.com/office/drawing/2014/main" id="{FFD0E054-856A-4D2C-8E13-0261D99FE7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4" name="Straight Connector 13">
              <a:extLst>
                <a:ext uri="{FF2B5EF4-FFF2-40B4-BE49-F238E27FC236}">
                  <a16:creationId xmlns:a16="http://schemas.microsoft.com/office/drawing/2014/main" id="{4FDD25EF-0CC0-4F2C-B5A7-D677D0DF5CBC}"/>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8691766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ocean floor&#10;&#10;Description automatically generated">
            <a:extLst>
              <a:ext uri="{FF2B5EF4-FFF2-40B4-BE49-F238E27FC236}">
                <a16:creationId xmlns:a16="http://schemas.microsoft.com/office/drawing/2014/main" id="{4F87FF3E-9D16-46C8-BDA0-09A6EC8ED4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5197" y="0"/>
            <a:ext cx="9386804" cy="5776495"/>
          </a:xfrm>
          <a:prstGeom prst="rect">
            <a:avLst/>
          </a:prstGeom>
        </p:spPr>
      </p:pic>
      <p:sp>
        <p:nvSpPr>
          <p:cNvPr id="10" name="Rectangle 9">
            <a:extLst>
              <a:ext uri="{FF2B5EF4-FFF2-40B4-BE49-F238E27FC236}">
                <a16:creationId xmlns:a16="http://schemas.microsoft.com/office/drawing/2014/main" id="{52AC6594-E9C7-4BE7-9AFA-0F834AFD6C00}"/>
              </a:ext>
            </a:extLst>
          </p:cNvPr>
          <p:cNvSpPr/>
          <p:nvPr/>
        </p:nvSpPr>
        <p:spPr>
          <a:xfrm>
            <a:off x="4965539" y="208343"/>
            <a:ext cx="6643857" cy="239866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276;p13">
            <a:extLst>
              <a:ext uri="{FF2B5EF4-FFF2-40B4-BE49-F238E27FC236}">
                <a16:creationId xmlns:a16="http://schemas.microsoft.com/office/drawing/2014/main" id="{4DDB6E58-A11E-4D8F-9A4F-A36622BF28F6}"/>
              </a:ext>
            </a:extLst>
          </p:cNvPr>
          <p:cNvSpPr/>
          <p:nvPr/>
        </p:nvSpPr>
        <p:spPr>
          <a:xfrm>
            <a:off x="-16474" y="-5347"/>
            <a:ext cx="4211052" cy="5781843"/>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6" name="Google Shape;425;p24">
            <a:extLst>
              <a:ext uri="{FF2B5EF4-FFF2-40B4-BE49-F238E27FC236}">
                <a16:creationId xmlns:a16="http://schemas.microsoft.com/office/drawing/2014/main" id="{379169EB-FCE4-4BE5-ABCE-765EA9856A50}"/>
              </a:ext>
            </a:extLst>
          </p:cNvPr>
          <p:cNvSpPr txBox="1">
            <a:spLocks/>
          </p:cNvSpPr>
          <p:nvPr/>
        </p:nvSpPr>
        <p:spPr>
          <a:xfrm>
            <a:off x="582604" y="1142499"/>
            <a:ext cx="3360745" cy="3486150"/>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Coronavirus (Covid-19)</a:t>
            </a:r>
            <a:endParaRPr lang="en-US" sz="3600" dirty="0">
              <a:solidFill>
                <a:schemeClr val="lt1"/>
              </a:solidFill>
            </a:endParaRPr>
          </a:p>
          <a:p>
            <a:pPr>
              <a:lnSpc>
                <a:spcPct val="100000"/>
              </a:lnSpc>
              <a:spcBef>
                <a:spcPts val="0"/>
              </a:spcBef>
              <a:buClr>
                <a:schemeClr val="lt1"/>
              </a:buClr>
              <a:buSzPts val="4400"/>
            </a:pPr>
            <a:endParaRPr lang="en-US" sz="1800" dirty="0">
              <a:solidFill>
                <a:schemeClr val="lt1"/>
              </a:solidFill>
              <a:latin typeface="Arial" panose="020B0604020202020204" pitchFamily="34" charset="0"/>
              <a:cs typeface="Arial" panose="020B0604020202020204" pitchFamily="34" charset="0"/>
            </a:endParaRPr>
          </a:p>
          <a:p>
            <a:pPr>
              <a:lnSpc>
                <a:spcPct val="100000"/>
              </a:lnSpc>
              <a:spcBef>
                <a:spcPts val="0"/>
              </a:spcBef>
              <a:buClr>
                <a:schemeClr val="lt1"/>
              </a:buClr>
              <a:buSzPts val="4400"/>
            </a:pPr>
            <a:r>
              <a:rPr lang="en-US" sz="1800" dirty="0">
                <a:solidFill>
                  <a:schemeClr val="lt1"/>
                </a:solidFill>
                <a:latin typeface="Arial" panose="020B0604020202020204" pitchFamily="34" charset="0"/>
                <a:cs typeface="Arial" panose="020B0604020202020204" pitchFamily="34" charset="0"/>
              </a:rPr>
              <a:t>The Coronavirus disease is a highly contagious respiratory disease that can be spread from person to person.</a:t>
            </a:r>
          </a:p>
        </p:txBody>
      </p:sp>
      <p:sp>
        <p:nvSpPr>
          <p:cNvPr id="9" name="TextBox 8">
            <a:extLst>
              <a:ext uri="{FF2B5EF4-FFF2-40B4-BE49-F238E27FC236}">
                <a16:creationId xmlns:a16="http://schemas.microsoft.com/office/drawing/2014/main" id="{1B058B76-16C8-4375-B14C-93503C0DF422}"/>
              </a:ext>
            </a:extLst>
          </p:cNvPr>
          <p:cNvSpPr txBox="1"/>
          <p:nvPr/>
        </p:nvSpPr>
        <p:spPr>
          <a:xfrm>
            <a:off x="5143360" y="392150"/>
            <a:ext cx="6099858" cy="2031325"/>
          </a:xfrm>
          <a:prstGeom prst="rect">
            <a:avLst/>
          </a:prstGeom>
          <a:noFill/>
        </p:spPr>
        <p:txBody>
          <a:bodyPr wrap="square">
            <a:spAutoFit/>
          </a:bodyPr>
          <a:lstStyle/>
          <a:p>
            <a:r>
              <a:rPr lang="en-US" dirty="0">
                <a:solidFill>
                  <a:schemeClr val="bg1"/>
                </a:solidFill>
              </a:rPr>
              <a:t>COVID-19 can spread from person-to-person through small droplets from the nose or mouth which are spread when a person with the virus exhales or coughs. These droplets land on objects and surfaces. Persons can catch COVID-19 by touching where the droplets are and then touching their eyes, nose or mouth. They can also catch COVID-19 if they breathe the droplets from a person who is sick.</a:t>
            </a:r>
          </a:p>
        </p:txBody>
      </p:sp>
      <p:grpSp>
        <p:nvGrpSpPr>
          <p:cNvPr id="14" name="Group 13">
            <a:extLst>
              <a:ext uri="{FF2B5EF4-FFF2-40B4-BE49-F238E27FC236}">
                <a16:creationId xmlns:a16="http://schemas.microsoft.com/office/drawing/2014/main" id="{2F72285D-EBB4-41C6-8026-1C05A369BC08}"/>
              </a:ext>
            </a:extLst>
          </p:cNvPr>
          <p:cNvGrpSpPr/>
          <p:nvPr/>
        </p:nvGrpSpPr>
        <p:grpSpPr>
          <a:xfrm>
            <a:off x="-166129" y="5716530"/>
            <a:ext cx="4251846" cy="1132259"/>
            <a:chOff x="-3942" y="5736777"/>
            <a:chExt cx="4251846" cy="1132259"/>
          </a:xfrm>
        </p:grpSpPr>
        <p:grpSp>
          <p:nvGrpSpPr>
            <p:cNvPr id="15" name="Group 14">
              <a:extLst>
                <a:ext uri="{FF2B5EF4-FFF2-40B4-BE49-F238E27FC236}">
                  <a16:creationId xmlns:a16="http://schemas.microsoft.com/office/drawing/2014/main" id="{ACD12250-B4FF-4F87-A654-E0448E8C6127}"/>
                </a:ext>
              </a:extLst>
            </p:cNvPr>
            <p:cNvGrpSpPr/>
            <p:nvPr/>
          </p:nvGrpSpPr>
          <p:grpSpPr>
            <a:xfrm>
              <a:off x="-3942" y="5736777"/>
              <a:ext cx="4251846" cy="1132259"/>
              <a:chOff x="-3942" y="5736777"/>
              <a:chExt cx="4251846" cy="1132259"/>
            </a:xfrm>
          </p:grpSpPr>
          <p:pic>
            <p:nvPicPr>
              <p:cNvPr id="17" name="Picture 16" descr="Logo&#10;&#10;Description automatically generated">
                <a:extLst>
                  <a:ext uri="{FF2B5EF4-FFF2-40B4-BE49-F238E27FC236}">
                    <a16:creationId xmlns:a16="http://schemas.microsoft.com/office/drawing/2014/main" id="{8502A25C-2DA7-4A01-97A7-A6E89E43C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8" name="Picture 17" descr="Logo&#10;&#10;Description automatically generated">
                <a:extLst>
                  <a:ext uri="{FF2B5EF4-FFF2-40B4-BE49-F238E27FC236}">
                    <a16:creationId xmlns:a16="http://schemas.microsoft.com/office/drawing/2014/main" id="{03B21923-714D-4979-96CE-F7A3C76F6B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6" name="Straight Connector 15">
              <a:extLst>
                <a:ext uri="{FF2B5EF4-FFF2-40B4-BE49-F238E27FC236}">
                  <a16:creationId xmlns:a16="http://schemas.microsoft.com/office/drawing/2014/main" id="{240B29C1-ACD4-4D6F-8F3E-DD3F35098C3F}"/>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6897335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76;p13">
            <a:extLst>
              <a:ext uri="{FF2B5EF4-FFF2-40B4-BE49-F238E27FC236}">
                <a16:creationId xmlns:a16="http://schemas.microsoft.com/office/drawing/2014/main" id="{4DDB6E58-A11E-4D8F-9A4F-A36622BF28F6}"/>
              </a:ext>
            </a:extLst>
          </p:cNvPr>
          <p:cNvSpPr/>
          <p:nvPr/>
        </p:nvSpPr>
        <p:spPr>
          <a:xfrm>
            <a:off x="-16474" y="-5347"/>
            <a:ext cx="4211052" cy="5781843"/>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6" name="Google Shape;425;p24">
            <a:extLst>
              <a:ext uri="{FF2B5EF4-FFF2-40B4-BE49-F238E27FC236}">
                <a16:creationId xmlns:a16="http://schemas.microsoft.com/office/drawing/2014/main" id="{379169EB-FCE4-4BE5-ABCE-765EA9856A50}"/>
              </a:ext>
            </a:extLst>
          </p:cNvPr>
          <p:cNvSpPr txBox="1">
            <a:spLocks/>
          </p:cNvSpPr>
          <p:nvPr/>
        </p:nvSpPr>
        <p:spPr>
          <a:xfrm>
            <a:off x="582604" y="1142499"/>
            <a:ext cx="3360745" cy="3486150"/>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Symptoms </a:t>
            </a:r>
          </a:p>
          <a:p>
            <a:pPr>
              <a:spcBef>
                <a:spcPts val="0"/>
              </a:spcBef>
              <a:buClr>
                <a:schemeClr val="lt1"/>
              </a:buClr>
              <a:buSzPts val="4400"/>
              <a:buFont typeface="Arial"/>
              <a:buNone/>
            </a:pPr>
            <a:r>
              <a:rPr lang="en-US" sz="3600" b="1" dirty="0">
                <a:solidFill>
                  <a:schemeClr val="lt1"/>
                </a:solidFill>
                <a:latin typeface="Arial"/>
                <a:cs typeface="Arial"/>
                <a:sym typeface="Arial"/>
              </a:rPr>
              <a:t>of Covid-19</a:t>
            </a:r>
            <a:endParaRPr lang="en-US" sz="3600" dirty="0">
              <a:solidFill>
                <a:schemeClr val="lt1"/>
              </a:solidFill>
            </a:endParaRPr>
          </a:p>
          <a:p>
            <a:pPr>
              <a:lnSpc>
                <a:spcPct val="100000"/>
              </a:lnSpc>
              <a:spcBef>
                <a:spcPts val="0"/>
              </a:spcBef>
              <a:buClr>
                <a:schemeClr val="lt1"/>
              </a:buClr>
              <a:buSzPts val="4400"/>
            </a:pPr>
            <a:endParaRPr lang="en-US" sz="1800" dirty="0">
              <a:solidFill>
                <a:schemeClr val="lt1"/>
              </a:solidFill>
              <a:latin typeface="Arial" panose="020B0604020202020204" pitchFamily="34" charset="0"/>
              <a:cs typeface="Arial" panose="020B0604020202020204" pitchFamily="34" charset="0"/>
            </a:endParaRPr>
          </a:p>
          <a:p>
            <a:pPr>
              <a:lnSpc>
                <a:spcPct val="100000"/>
              </a:lnSpc>
              <a:spcBef>
                <a:spcPts val="0"/>
              </a:spcBef>
              <a:buClr>
                <a:schemeClr val="lt1"/>
              </a:buClr>
              <a:buSzPts val="4400"/>
            </a:pPr>
            <a:r>
              <a:rPr lang="en-US" sz="1800" dirty="0">
                <a:solidFill>
                  <a:schemeClr val="lt1"/>
                </a:solidFill>
                <a:latin typeface="Arial" panose="020B0604020202020204" pitchFamily="34" charset="0"/>
                <a:cs typeface="Arial" panose="020B0604020202020204" pitchFamily="34" charset="0"/>
              </a:rPr>
              <a:t>The Coronavirus disease is a highly contagious respiratory disease that can be spread from person to person.</a:t>
            </a:r>
          </a:p>
        </p:txBody>
      </p:sp>
      <p:sp>
        <p:nvSpPr>
          <p:cNvPr id="8" name="TextBox 7">
            <a:extLst>
              <a:ext uri="{FF2B5EF4-FFF2-40B4-BE49-F238E27FC236}">
                <a16:creationId xmlns:a16="http://schemas.microsoft.com/office/drawing/2014/main" id="{E2792F99-1F8B-40CC-9C34-B4DFB688477F}"/>
              </a:ext>
            </a:extLst>
          </p:cNvPr>
          <p:cNvSpPr txBox="1"/>
          <p:nvPr/>
        </p:nvSpPr>
        <p:spPr>
          <a:xfrm>
            <a:off x="5590230" y="820849"/>
            <a:ext cx="928112"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Fever</a:t>
            </a:r>
          </a:p>
        </p:txBody>
      </p:sp>
      <p:sp>
        <p:nvSpPr>
          <p:cNvPr id="9" name="TextBox 8">
            <a:extLst>
              <a:ext uri="{FF2B5EF4-FFF2-40B4-BE49-F238E27FC236}">
                <a16:creationId xmlns:a16="http://schemas.microsoft.com/office/drawing/2014/main" id="{3839D824-FC59-4BBF-BBD3-87A750468E24}"/>
              </a:ext>
            </a:extLst>
          </p:cNvPr>
          <p:cNvSpPr txBox="1"/>
          <p:nvPr/>
        </p:nvSpPr>
        <p:spPr>
          <a:xfrm>
            <a:off x="9215163" y="803483"/>
            <a:ext cx="1462995"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Tiredness </a:t>
            </a:r>
          </a:p>
        </p:txBody>
      </p:sp>
      <p:sp>
        <p:nvSpPr>
          <p:cNvPr id="10" name="TextBox 9">
            <a:extLst>
              <a:ext uri="{FF2B5EF4-FFF2-40B4-BE49-F238E27FC236}">
                <a16:creationId xmlns:a16="http://schemas.microsoft.com/office/drawing/2014/main" id="{49014785-C7CE-4941-AE97-1E78F60ACB09}"/>
              </a:ext>
            </a:extLst>
          </p:cNvPr>
          <p:cNvSpPr txBox="1"/>
          <p:nvPr/>
        </p:nvSpPr>
        <p:spPr>
          <a:xfrm>
            <a:off x="5590230" y="1945126"/>
            <a:ext cx="2164808"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Dry Cough</a:t>
            </a:r>
          </a:p>
        </p:txBody>
      </p:sp>
      <p:sp>
        <p:nvSpPr>
          <p:cNvPr id="11" name="TextBox 10">
            <a:extLst>
              <a:ext uri="{FF2B5EF4-FFF2-40B4-BE49-F238E27FC236}">
                <a16:creationId xmlns:a16="http://schemas.microsoft.com/office/drawing/2014/main" id="{D5EDB7FA-256B-4BAF-A61E-F9B0FCD03C42}"/>
              </a:ext>
            </a:extLst>
          </p:cNvPr>
          <p:cNvSpPr txBox="1"/>
          <p:nvPr/>
        </p:nvSpPr>
        <p:spPr>
          <a:xfrm>
            <a:off x="9223975" y="4486329"/>
            <a:ext cx="2164808" cy="553998"/>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Diarrhea</a:t>
            </a:r>
          </a:p>
          <a:p>
            <a:r>
              <a:rPr lang="en-US" sz="1200" dirty="0">
                <a:latin typeface="Arial" panose="020B0604020202020204" pitchFamily="34" charset="0"/>
                <a:cs typeface="Arial" panose="020B0604020202020204" pitchFamily="34" charset="0"/>
              </a:rPr>
              <a:t>(In some cases)</a:t>
            </a:r>
          </a:p>
        </p:txBody>
      </p:sp>
      <p:sp>
        <p:nvSpPr>
          <p:cNvPr id="12" name="TextBox 11">
            <a:extLst>
              <a:ext uri="{FF2B5EF4-FFF2-40B4-BE49-F238E27FC236}">
                <a16:creationId xmlns:a16="http://schemas.microsoft.com/office/drawing/2014/main" id="{E1505731-F809-4CB8-BEFE-4FD246AF907B}"/>
              </a:ext>
            </a:extLst>
          </p:cNvPr>
          <p:cNvSpPr txBox="1"/>
          <p:nvPr/>
        </p:nvSpPr>
        <p:spPr>
          <a:xfrm>
            <a:off x="9223975" y="1945126"/>
            <a:ext cx="2164808"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Aches &amp; Pains</a:t>
            </a:r>
          </a:p>
        </p:txBody>
      </p:sp>
      <p:sp>
        <p:nvSpPr>
          <p:cNvPr id="13" name="TextBox 12">
            <a:extLst>
              <a:ext uri="{FF2B5EF4-FFF2-40B4-BE49-F238E27FC236}">
                <a16:creationId xmlns:a16="http://schemas.microsoft.com/office/drawing/2014/main" id="{61771883-5826-42AD-8A0D-22F93BB27DD5}"/>
              </a:ext>
            </a:extLst>
          </p:cNvPr>
          <p:cNvSpPr txBox="1"/>
          <p:nvPr/>
        </p:nvSpPr>
        <p:spPr>
          <a:xfrm>
            <a:off x="5590230" y="3254069"/>
            <a:ext cx="2164808"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Nasal Congestion </a:t>
            </a:r>
          </a:p>
        </p:txBody>
      </p:sp>
      <p:sp>
        <p:nvSpPr>
          <p:cNvPr id="14" name="TextBox 13">
            <a:extLst>
              <a:ext uri="{FF2B5EF4-FFF2-40B4-BE49-F238E27FC236}">
                <a16:creationId xmlns:a16="http://schemas.microsoft.com/office/drawing/2014/main" id="{62BDF73D-FEDC-4E80-9FCA-B6E043BCD2AD}"/>
              </a:ext>
            </a:extLst>
          </p:cNvPr>
          <p:cNvSpPr txBox="1"/>
          <p:nvPr/>
        </p:nvSpPr>
        <p:spPr>
          <a:xfrm>
            <a:off x="9223975" y="3146478"/>
            <a:ext cx="2164808"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Runny nose </a:t>
            </a:r>
          </a:p>
        </p:txBody>
      </p:sp>
      <p:sp>
        <p:nvSpPr>
          <p:cNvPr id="15" name="TextBox 14">
            <a:extLst>
              <a:ext uri="{FF2B5EF4-FFF2-40B4-BE49-F238E27FC236}">
                <a16:creationId xmlns:a16="http://schemas.microsoft.com/office/drawing/2014/main" id="{16DEF27D-3BB8-47CA-A8E3-92521C632BDB}"/>
              </a:ext>
            </a:extLst>
          </p:cNvPr>
          <p:cNvSpPr txBox="1"/>
          <p:nvPr/>
        </p:nvSpPr>
        <p:spPr>
          <a:xfrm>
            <a:off x="5590230" y="4563012"/>
            <a:ext cx="1942958"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Sore Throat </a:t>
            </a:r>
          </a:p>
        </p:txBody>
      </p:sp>
      <p:pic>
        <p:nvPicPr>
          <p:cNvPr id="21" name="Picture 20">
            <a:extLst>
              <a:ext uri="{FF2B5EF4-FFF2-40B4-BE49-F238E27FC236}">
                <a16:creationId xmlns:a16="http://schemas.microsoft.com/office/drawing/2014/main" id="{2878209F-155C-4B0D-A896-75D126BDB0ED}"/>
              </a:ext>
            </a:extLst>
          </p:cNvPr>
          <p:cNvPicPr>
            <a:picLocks noChangeAspect="1"/>
          </p:cNvPicPr>
          <p:nvPr/>
        </p:nvPicPr>
        <p:blipFill>
          <a:blip r:embed="rId2"/>
          <a:stretch>
            <a:fillRect/>
          </a:stretch>
        </p:blipFill>
        <p:spPr>
          <a:xfrm>
            <a:off x="4558378" y="368083"/>
            <a:ext cx="861123" cy="870799"/>
          </a:xfrm>
          <a:prstGeom prst="rect">
            <a:avLst/>
          </a:prstGeom>
        </p:spPr>
      </p:pic>
      <p:pic>
        <p:nvPicPr>
          <p:cNvPr id="23" name="Picture 22">
            <a:extLst>
              <a:ext uri="{FF2B5EF4-FFF2-40B4-BE49-F238E27FC236}">
                <a16:creationId xmlns:a16="http://schemas.microsoft.com/office/drawing/2014/main" id="{6740397B-5832-452D-8F00-E480FDE14FA1}"/>
              </a:ext>
            </a:extLst>
          </p:cNvPr>
          <p:cNvPicPr>
            <a:picLocks noChangeAspect="1"/>
          </p:cNvPicPr>
          <p:nvPr/>
        </p:nvPicPr>
        <p:blipFill>
          <a:blip r:embed="rId3"/>
          <a:stretch>
            <a:fillRect/>
          </a:stretch>
        </p:blipFill>
        <p:spPr>
          <a:xfrm>
            <a:off x="4553540" y="1619392"/>
            <a:ext cx="870799" cy="870799"/>
          </a:xfrm>
          <a:prstGeom prst="rect">
            <a:avLst/>
          </a:prstGeom>
        </p:spPr>
      </p:pic>
      <p:pic>
        <p:nvPicPr>
          <p:cNvPr id="25" name="Picture 24">
            <a:extLst>
              <a:ext uri="{FF2B5EF4-FFF2-40B4-BE49-F238E27FC236}">
                <a16:creationId xmlns:a16="http://schemas.microsoft.com/office/drawing/2014/main" id="{599CECA4-3ABD-4E98-AEAC-D1B1ADD7E2FE}"/>
              </a:ext>
            </a:extLst>
          </p:cNvPr>
          <p:cNvPicPr>
            <a:picLocks noChangeAspect="1"/>
          </p:cNvPicPr>
          <p:nvPr/>
        </p:nvPicPr>
        <p:blipFill>
          <a:blip r:embed="rId4"/>
          <a:stretch>
            <a:fillRect/>
          </a:stretch>
        </p:blipFill>
        <p:spPr>
          <a:xfrm>
            <a:off x="4597080" y="3080410"/>
            <a:ext cx="783719" cy="870799"/>
          </a:xfrm>
          <a:prstGeom prst="rect">
            <a:avLst/>
          </a:prstGeom>
        </p:spPr>
      </p:pic>
      <p:pic>
        <p:nvPicPr>
          <p:cNvPr id="27" name="Picture 26">
            <a:extLst>
              <a:ext uri="{FF2B5EF4-FFF2-40B4-BE49-F238E27FC236}">
                <a16:creationId xmlns:a16="http://schemas.microsoft.com/office/drawing/2014/main" id="{B70CEDDA-0C39-4A34-A3A0-E683F1500E0B}"/>
              </a:ext>
            </a:extLst>
          </p:cNvPr>
          <p:cNvPicPr>
            <a:picLocks noChangeAspect="1"/>
          </p:cNvPicPr>
          <p:nvPr/>
        </p:nvPicPr>
        <p:blipFill>
          <a:blip r:embed="rId5"/>
          <a:stretch>
            <a:fillRect/>
          </a:stretch>
        </p:blipFill>
        <p:spPr>
          <a:xfrm>
            <a:off x="4582566" y="4312278"/>
            <a:ext cx="812746" cy="870799"/>
          </a:xfrm>
          <a:prstGeom prst="rect">
            <a:avLst/>
          </a:prstGeom>
        </p:spPr>
      </p:pic>
      <p:pic>
        <p:nvPicPr>
          <p:cNvPr id="29" name="Picture 28">
            <a:extLst>
              <a:ext uri="{FF2B5EF4-FFF2-40B4-BE49-F238E27FC236}">
                <a16:creationId xmlns:a16="http://schemas.microsoft.com/office/drawing/2014/main" id="{DF2856EF-6747-4689-9AEB-83C444E518D5}"/>
              </a:ext>
            </a:extLst>
          </p:cNvPr>
          <p:cNvPicPr>
            <a:picLocks noChangeAspect="1"/>
          </p:cNvPicPr>
          <p:nvPr/>
        </p:nvPicPr>
        <p:blipFill>
          <a:blip r:embed="rId6"/>
          <a:stretch>
            <a:fillRect/>
          </a:stretch>
        </p:blipFill>
        <p:spPr>
          <a:xfrm>
            <a:off x="8245135" y="429161"/>
            <a:ext cx="870799" cy="870799"/>
          </a:xfrm>
          <a:prstGeom prst="rect">
            <a:avLst/>
          </a:prstGeom>
        </p:spPr>
      </p:pic>
      <p:pic>
        <p:nvPicPr>
          <p:cNvPr id="31" name="Picture 30">
            <a:extLst>
              <a:ext uri="{FF2B5EF4-FFF2-40B4-BE49-F238E27FC236}">
                <a16:creationId xmlns:a16="http://schemas.microsoft.com/office/drawing/2014/main" id="{86FE04CF-21C7-4B84-9996-1803864CD6DC}"/>
              </a:ext>
            </a:extLst>
          </p:cNvPr>
          <p:cNvPicPr>
            <a:picLocks noChangeAspect="1"/>
          </p:cNvPicPr>
          <p:nvPr/>
        </p:nvPicPr>
        <p:blipFill>
          <a:blip r:embed="rId7"/>
          <a:stretch>
            <a:fillRect/>
          </a:stretch>
        </p:blipFill>
        <p:spPr>
          <a:xfrm>
            <a:off x="8196757" y="1761693"/>
            <a:ext cx="870799" cy="870799"/>
          </a:xfrm>
          <a:prstGeom prst="rect">
            <a:avLst/>
          </a:prstGeom>
        </p:spPr>
      </p:pic>
      <p:pic>
        <p:nvPicPr>
          <p:cNvPr id="33" name="Picture 32">
            <a:extLst>
              <a:ext uri="{FF2B5EF4-FFF2-40B4-BE49-F238E27FC236}">
                <a16:creationId xmlns:a16="http://schemas.microsoft.com/office/drawing/2014/main" id="{3D5CCFBF-1D0E-4F82-96AF-0934BD421833}"/>
              </a:ext>
            </a:extLst>
          </p:cNvPr>
          <p:cNvPicPr>
            <a:picLocks noChangeAspect="1"/>
          </p:cNvPicPr>
          <p:nvPr/>
        </p:nvPicPr>
        <p:blipFill>
          <a:blip r:embed="rId8"/>
          <a:stretch>
            <a:fillRect/>
          </a:stretch>
        </p:blipFill>
        <p:spPr>
          <a:xfrm>
            <a:off x="8283838" y="3116546"/>
            <a:ext cx="696639" cy="870799"/>
          </a:xfrm>
          <a:prstGeom prst="rect">
            <a:avLst/>
          </a:prstGeom>
        </p:spPr>
      </p:pic>
      <p:pic>
        <p:nvPicPr>
          <p:cNvPr id="35" name="Picture 34">
            <a:extLst>
              <a:ext uri="{FF2B5EF4-FFF2-40B4-BE49-F238E27FC236}">
                <a16:creationId xmlns:a16="http://schemas.microsoft.com/office/drawing/2014/main" id="{AFF21E4A-8E5B-4191-AF45-7FBE7D0E8F42}"/>
              </a:ext>
            </a:extLst>
          </p:cNvPr>
          <p:cNvPicPr>
            <a:picLocks noChangeAspect="1"/>
          </p:cNvPicPr>
          <p:nvPr/>
        </p:nvPicPr>
        <p:blipFill>
          <a:blip r:embed="rId9"/>
          <a:stretch>
            <a:fillRect/>
          </a:stretch>
        </p:blipFill>
        <p:spPr>
          <a:xfrm>
            <a:off x="8283838" y="4225508"/>
            <a:ext cx="793395" cy="1015932"/>
          </a:xfrm>
          <a:prstGeom prst="rect">
            <a:avLst/>
          </a:prstGeom>
        </p:spPr>
      </p:pic>
      <p:grpSp>
        <p:nvGrpSpPr>
          <p:cNvPr id="24" name="Group 23">
            <a:extLst>
              <a:ext uri="{FF2B5EF4-FFF2-40B4-BE49-F238E27FC236}">
                <a16:creationId xmlns:a16="http://schemas.microsoft.com/office/drawing/2014/main" id="{55CBA89C-7FCC-4CD3-B535-9B6D20D37E6B}"/>
              </a:ext>
            </a:extLst>
          </p:cNvPr>
          <p:cNvGrpSpPr/>
          <p:nvPr/>
        </p:nvGrpSpPr>
        <p:grpSpPr>
          <a:xfrm>
            <a:off x="-166129" y="5716530"/>
            <a:ext cx="4251846" cy="1132259"/>
            <a:chOff x="-3942" y="5736777"/>
            <a:chExt cx="4251846" cy="1132259"/>
          </a:xfrm>
        </p:grpSpPr>
        <p:grpSp>
          <p:nvGrpSpPr>
            <p:cNvPr id="26" name="Group 25">
              <a:extLst>
                <a:ext uri="{FF2B5EF4-FFF2-40B4-BE49-F238E27FC236}">
                  <a16:creationId xmlns:a16="http://schemas.microsoft.com/office/drawing/2014/main" id="{DA5D6AA3-73A2-4B31-A10A-8E40D521F680}"/>
                </a:ext>
              </a:extLst>
            </p:cNvPr>
            <p:cNvGrpSpPr/>
            <p:nvPr/>
          </p:nvGrpSpPr>
          <p:grpSpPr>
            <a:xfrm>
              <a:off x="-3942" y="5736777"/>
              <a:ext cx="4251846" cy="1132259"/>
              <a:chOff x="-3942" y="5736777"/>
              <a:chExt cx="4251846" cy="1132259"/>
            </a:xfrm>
          </p:grpSpPr>
          <p:pic>
            <p:nvPicPr>
              <p:cNvPr id="30" name="Picture 29" descr="Logo&#10;&#10;Description automatically generated">
                <a:extLst>
                  <a:ext uri="{FF2B5EF4-FFF2-40B4-BE49-F238E27FC236}">
                    <a16:creationId xmlns:a16="http://schemas.microsoft.com/office/drawing/2014/main" id="{C7F80E10-D6F2-4D83-9F71-766AD9B4B0B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32" name="Picture 31" descr="Logo&#10;&#10;Description automatically generated">
                <a:extLst>
                  <a:ext uri="{FF2B5EF4-FFF2-40B4-BE49-F238E27FC236}">
                    <a16:creationId xmlns:a16="http://schemas.microsoft.com/office/drawing/2014/main" id="{CCA017A9-621A-4946-8020-217ECA9F00B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28" name="Straight Connector 27">
              <a:extLst>
                <a:ext uri="{FF2B5EF4-FFF2-40B4-BE49-F238E27FC236}">
                  <a16:creationId xmlns:a16="http://schemas.microsoft.com/office/drawing/2014/main" id="{AF8F2619-F04E-411C-990B-6E7D2F9CC84E}"/>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995917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38;p5" descr="A body of water&#10;&#10;Description automatically generated">
            <a:extLst>
              <a:ext uri="{FF2B5EF4-FFF2-40B4-BE49-F238E27FC236}">
                <a16:creationId xmlns:a16="http://schemas.microsoft.com/office/drawing/2014/main" id="{783D1BC2-F71F-4C93-8DB5-DFA49999F1BC}"/>
              </a:ext>
            </a:extLst>
          </p:cNvPr>
          <p:cNvPicPr preferRelativeResize="0"/>
          <p:nvPr/>
        </p:nvPicPr>
        <p:blipFill rotWithShape="1">
          <a:blip r:embed="rId3">
            <a:alphaModFix/>
          </a:blip>
          <a:srcRect/>
          <a:stretch/>
        </p:blipFill>
        <p:spPr>
          <a:xfrm>
            <a:off x="3527256" y="1"/>
            <a:ext cx="8664743" cy="5776495"/>
          </a:xfrm>
          <a:prstGeom prst="rect">
            <a:avLst/>
          </a:prstGeom>
          <a:noFill/>
          <a:ln>
            <a:noFill/>
          </a:ln>
        </p:spPr>
      </p:pic>
      <p:sp>
        <p:nvSpPr>
          <p:cNvPr id="10" name="Google Shape;203;p9">
            <a:extLst>
              <a:ext uri="{FF2B5EF4-FFF2-40B4-BE49-F238E27FC236}">
                <a16:creationId xmlns:a16="http://schemas.microsoft.com/office/drawing/2014/main" id="{B391EBE9-2B00-481C-97B1-C76908DCAE47}"/>
              </a:ext>
            </a:extLst>
          </p:cNvPr>
          <p:cNvSpPr/>
          <p:nvPr/>
        </p:nvSpPr>
        <p:spPr>
          <a:xfrm>
            <a:off x="-16474" y="-5347"/>
            <a:ext cx="4211052" cy="5781843"/>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1" name="Google Shape;425;p24">
            <a:extLst>
              <a:ext uri="{FF2B5EF4-FFF2-40B4-BE49-F238E27FC236}">
                <a16:creationId xmlns:a16="http://schemas.microsoft.com/office/drawing/2014/main" id="{616094A4-9B21-437B-BA30-4E9AF9BEB8D0}"/>
              </a:ext>
            </a:extLst>
          </p:cNvPr>
          <p:cNvSpPr txBox="1">
            <a:spLocks/>
          </p:cNvSpPr>
          <p:nvPr/>
        </p:nvSpPr>
        <p:spPr>
          <a:xfrm>
            <a:off x="582604" y="1142499"/>
            <a:ext cx="3360745" cy="3486150"/>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What Is </a:t>
            </a:r>
          </a:p>
          <a:p>
            <a:pPr>
              <a:spcBef>
                <a:spcPts val="0"/>
              </a:spcBef>
              <a:buClr>
                <a:schemeClr val="lt1"/>
              </a:buClr>
              <a:buSzPts val="4400"/>
              <a:buFont typeface="Arial"/>
              <a:buNone/>
            </a:pPr>
            <a:r>
              <a:rPr lang="en-US" sz="3600" b="1" dirty="0">
                <a:solidFill>
                  <a:schemeClr val="lt1"/>
                </a:solidFill>
                <a:latin typeface="Arial"/>
                <a:cs typeface="Arial"/>
                <a:sym typeface="Arial"/>
              </a:rPr>
              <a:t>A Hazard?</a:t>
            </a:r>
            <a:endParaRPr lang="en-US" sz="3600" dirty="0">
              <a:solidFill>
                <a:schemeClr val="lt1"/>
              </a:solidFill>
            </a:endParaRPr>
          </a:p>
          <a:p>
            <a:pPr>
              <a:lnSpc>
                <a:spcPct val="100000"/>
              </a:lnSpc>
              <a:spcBef>
                <a:spcPts val="0"/>
              </a:spcBef>
              <a:buClr>
                <a:schemeClr val="lt1"/>
              </a:buClr>
              <a:buSzPts val="4400"/>
            </a:pPr>
            <a:endParaRPr lang="en-US" sz="1800" dirty="0">
              <a:solidFill>
                <a:schemeClr val="lt1"/>
              </a:solidFill>
              <a:latin typeface="Arial" panose="020B0604020202020204" pitchFamily="34" charset="0"/>
              <a:cs typeface="Arial" panose="020B0604020202020204" pitchFamily="34" charset="0"/>
            </a:endParaRPr>
          </a:p>
          <a:p>
            <a:pPr>
              <a:lnSpc>
                <a:spcPct val="100000"/>
              </a:lnSpc>
              <a:spcBef>
                <a:spcPts val="0"/>
              </a:spcBef>
              <a:buClr>
                <a:schemeClr val="lt1"/>
              </a:buClr>
              <a:buSzPts val="4400"/>
            </a:pPr>
            <a:r>
              <a:rPr lang="en-US" sz="1800" dirty="0">
                <a:solidFill>
                  <a:schemeClr val="lt1"/>
                </a:solidFill>
                <a:latin typeface="Arial" panose="020B0604020202020204" pitchFamily="34" charset="0"/>
                <a:cs typeface="Arial" panose="020B0604020202020204" pitchFamily="34" charset="0"/>
              </a:rPr>
              <a:t>A dangerous event, </a:t>
            </a:r>
          </a:p>
          <a:p>
            <a:pPr>
              <a:lnSpc>
                <a:spcPct val="100000"/>
              </a:lnSpc>
              <a:spcBef>
                <a:spcPts val="0"/>
              </a:spcBef>
              <a:buClr>
                <a:schemeClr val="lt1"/>
              </a:buClr>
              <a:buSzPts val="4400"/>
            </a:pPr>
            <a:r>
              <a:rPr lang="en-US" sz="1800" dirty="0">
                <a:solidFill>
                  <a:schemeClr val="lt1"/>
                </a:solidFill>
                <a:latin typeface="Arial" panose="020B0604020202020204" pitchFamily="34" charset="0"/>
                <a:cs typeface="Arial" panose="020B0604020202020204" pitchFamily="34" charset="0"/>
              </a:rPr>
              <a:t>substance, human activity or condition that </a:t>
            </a:r>
            <a:r>
              <a:rPr lang="en-US" sz="1800" i="1" dirty="0">
                <a:solidFill>
                  <a:schemeClr val="lt1"/>
                </a:solidFill>
                <a:latin typeface="Arial" panose="020B0604020202020204" pitchFamily="34" charset="0"/>
                <a:cs typeface="Arial" panose="020B0604020202020204" pitchFamily="34" charset="0"/>
              </a:rPr>
              <a:t>causes</a:t>
            </a:r>
            <a:r>
              <a:rPr lang="en-US" sz="1800" dirty="0">
                <a:solidFill>
                  <a:schemeClr val="lt1"/>
                </a:solidFill>
                <a:latin typeface="Arial" panose="020B0604020202020204" pitchFamily="34" charset="0"/>
                <a:cs typeface="Arial" panose="020B0604020202020204" pitchFamily="34" charset="0"/>
              </a:rPr>
              <a:t> loss.</a:t>
            </a:r>
          </a:p>
        </p:txBody>
      </p:sp>
      <p:grpSp>
        <p:nvGrpSpPr>
          <p:cNvPr id="19" name="Group 18">
            <a:extLst>
              <a:ext uri="{FF2B5EF4-FFF2-40B4-BE49-F238E27FC236}">
                <a16:creationId xmlns:a16="http://schemas.microsoft.com/office/drawing/2014/main" id="{CBEEFC17-41BC-49CC-AFE9-E691D7F387A5}"/>
              </a:ext>
            </a:extLst>
          </p:cNvPr>
          <p:cNvGrpSpPr/>
          <p:nvPr/>
        </p:nvGrpSpPr>
        <p:grpSpPr>
          <a:xfrm>
            <a:off x="-166129" y="5716530"/>
            <a:ext cx="4251846" cy="1132259"/>
            <a:chOff x="-3942" y="5736777"/>
            <a:chExt cx="4251846" cy="1132259"/>
          </a:xfrm>
        </p:grpSpPr>
        <p:grpSp>
          <p:nvGrpSpPr>
            <p:cNvPr id="20" name="Group 19">
              <a:extLst>
                <a:ext uri="{FF2B5EF4-FFF2-40B4-BE49-F238E27FC236}">
                  <a16:creationId xmlns:a16="http://schemas.microsoft.com/office/drawing/2014/main" id="{BF59CD64-4125-4245-A57A-BACED43C9989}"/>
                </a:ext>
              </a:extLst>
            </p:cNvPr>
            <p:cNvGrpSpPr/>
            <p:nvPr/>
          </p:nvGrpSpPr>
          <p:grpSpPr>
            <a:xfrm>
              <a:off x="-3942" y="5736777"/>
              <a:ext cx="4251846" cy="1132259"/>
              <a:chOff x="-3942" y="5736777"/>
              <a:chExt cx="4251846" cy="1132259"/>
            </a:xfrm>
          </p:grpSpPr>
          <p:pic>
            <p:nvPicPr>
              <p:cNvPr id="22" name="Picture 21" descr="Logo&#10;&#10;Description automatically generated">
                <a:extLst>
                  <a:ext uri="{FF2B5EF4-FFF2-40B4-BE49-F238E27FC236}">
                    <a16:creationId xmlns:a16="http://schemas.microsoft.com/office/drawing/2014/main" id="{DC893548-CA53-4D3B-BA41-54E401125D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3" name="Picture 22" descr="Logo&#10;&#10;Description automatically generated">
                <a:extLst>
                  <a:ext uri="{FF2B5EF4-FFF2-40B4-BE49-F238E27FC236}">
                    <a16:creationId xmlns:a16="http://schemas.microsoft.com/office/drawing/2014/main" id="{1419604D-EF4F-49B6-9FAC-60F332E9DC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21" name="Straight Connector 20">
              <a:extLst>
                <a:ext uri="{FF2B5EF4-FFF2-40B4-BE49-F238E27FC236}">
                  <a16:creationId xmlns:a16="http://schemas.microsoft.com/office/drawing/2014/main" id="{4F7CAE9F-E8E2-4E0A-9A11-C660F707C2A0}"/>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0922326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76;p13">
            <a:extLst>
              <a:ext uri="{FF2B5EF4-FFF2-40B4-BE49-F238E27FC236}">
                <a16:creationId xmlns:a16="http://schemas.microsoft.com/office/drawing/2014/main" id="{40156621-DB1E-4A37-9AFB-C197D30202A6}"/>
              </a:ext>
            </a:extLst>
          </p:cNvPr>
          <p:cNvSpPr/>
          <p:nvPr/>
        </p:nvSpPr>
        <p:spPr>
          <a:xfrm>
            <a:off x="-16474" y="-5347"/>
            <a:ext cx="4211052" cy="5781843"/>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6" name="Google Shape;425;p24">
            <a:extLst>
              <a:ext uri="{FF2B5EF4-FFF2-40B4-BE49-F238E27FC236}">
                <a16:creationId xmlns:a16="http://schemas.microsoft.com/office/drawing/2014/main" id="{984D6FD4-97B0-4730-8CF0-AFF5D665BE67}"/>
              </a:ext>
            </a:extLst>
          </p:cNvPr>
          <p:cNvSpPr txBox="1">
            <a:spLocks/>
          </p:cNvSpPr>
          <p:nvPr/>
        </p:nvSpPr>
        <p:spPr>
          <a:xfrm>
            <a:off x="582604" y="1142499"/>
            <a:ext cx="2750905" cy="3486150"/>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Protecting </a:t>
            </a:r>
          </a:p>
          <a:p>
            <a:pPr>
              <a:spcBef>
                <a:spcPts val="0"/>
              </a:spcBef>
              <a:buClr>
                <a:schemeClr val="lt1"/>
              </a:buClr>
              <a:buSzPts val="4400"/>
              <a:buFont typeface="Arial"/>
              <a:buNone/>
            </a:pPr>
            <a:r>
              <a:rPr lang="en-US" sz="3600" b="1" dirty="0">
                <a:solidFill>
                  <a:schemeClr val="lt1"/>
                </a:solidFill>
                <a:latin typeface="Arial"/>
                <a:cs typeface="Arial"/>
                <a:sym typeface="Arial"/>
              </a:rPr>
              <a:t>Yourself </a:t>
            </a:r>
          </a:p>
          <a:p>
            <a:pPr>
              <a:spcBef>
                <a:spcPts val="0"/>
              </a:spcBef>
              <a:buClr>
                <a:schemeClr val="lt1"/>
              </a:buClr>
              <a:buSzPts val="4400"/>
              <a:buFont typeface="Arial"/>
              <a:buNone/>
            </a:pPr>
            <a:r>
              <a:rPr lang="en-US" sz="3600" b="1" dirty="0">
                <a:solidFill>
                  <a:schemeClr val="lt1"/>
                </a:solidFill>
                <a:latin typeface="Arial"/>
                <a:cs typeface="Arial"/>
                <a:sym typeface="Arial"/>
              </a:rPr>
              <a:t>Against </a:t>
            </a:r>
          </a:p>
          <a:p>
            <a:pPr>
              <a:spcBef>
                <a:spcPts val="0"/>
              </a:spcBef>
              <a:buClr>
                <a:schemeClr val="lt1"/>
              </a:buClr>
              <a:buSzPts val="4400"/>
              <a:buFont typeface="Arial"/>
              <a:buNone/>
            </a:pPr>
            <a:r>
              <a:rPr lang="en-US" sz="3600" b="1" dirty="0">
                <a:solidFill>
                  <a:schemeClr val="lt1"/>
                </a:solidFill>
                <a:latin typeface="Arial"/>
                <a:cs typeface="Arial"/>
                <a:sym typeface="Arial"/>
              </a:rPr>
              <a:t>Covid-19</a:t>
            </a:r>
            <a:endParaRPr lang="en-US" sz="3600" dirty="0">
              <a:solidFill>
                <a:schemeClr val="lt1"/>
              </a:solidFill>
            </a:endParaRPr>
          </a:p>
        </p:txBody>
      </p:sp>
      <p:sp>
        <p:nvSpPr>
          <p:cNvPr id="7" name="TextBox 6">
            <a:extLst>
              <a:ext uri="{FF2B5EF4-FFF2-40B4-BE49-F238E27FC236}">
                <a16:creationId xmlns:a16="http://schemas.microsoft.com/office/drawing/2014/main" id="{AF7F6CC3-ED52-4992-AE54-09481D309EAC}"/>
              </a:ext>
            </a:extLst>
          </p:cNvPr>
          <p:cNvSpPr txBox="1"/>
          <p:nvPr/>
        </p:nvSpPr>
        <p:spPr>
          <a:xfrm>
            <a:off x="6083479" y="486866"/>
            <a:ext cx="4951495" cy="923330"/>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Frequently clean hands by using soap and water as well as alcohol-based hand sanitizer that contains 60 – 80% alcohol.</a:t>
            </a:r>
          </a:p>
        </p:txBody>
      </p:sp>
      <p:sp>
        <p:nvSpPr>
          <p:cNvPr id="9" name="TextBox 8">
            <a:extLst>
              <a:ext uri="{FF2B5EF4-FFF2-40B4-BE49-F238E27FC236}">
                <a16:creationId xmlns:a16="http://schemas.microsoft.com/office/drawing/2014/main" id="{F496AD86-8384-406A-864A-448DAE00A8C5}"/>
              </a:ext>
            </a:extLst>
          </p:cNvPr>
          <p:cNvSpPr txBox="1"/>
          <p:nvPr/>
        </p:nvSpPr>
        <p:spPr>
          <a:xfrm>
            <a:off x="6096000" y="1717413"/>
            <a:ext cx="5031422" cy="923330"/>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When coughing and sneezing cover your mouth and nose with a flexed elbow or tissue. Throw tissue away immediately and wash hands</a:t>
            </a:r>
          </a:p>
        </p:txBody>
      </p:sp>
      <p:sp>
        <p:nvSpPr>
          <p:cNvPr id="11" name="TextBox 10">
            <a:extLst>
              <a:ext uri="{FF2B5EF4-FFF2-40B4-BE49-F238E27FC236}">
                <a16:creationId xmlns:a16="http://schemas.microsoft.com/office/drawing/2014/main" id="{89E81DBC-3531-458A-9B9E-205808078162}"/>
              </a:ext>
            </a:extLst>
          </p:cNvPr>
          <p:cNvSpPr txBox="1"/>
          <p:nvPr/>
        </p:nvSpPr>
        <p:spPr>
          <a:xfrm>
            <a:off x="6083479" y="3059668"/>
            <a:ext cx="4951494" cy="36933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Practice physical distancing. </a:t>
            </a:r>
          </a:p>
        </p:txBody>
      </p:sp>
      <p:sp>
        <p:nvSpPr>
          <p:cNvPr id="12" name="TextBox 11">
            <a:extLst>
              <a:ext uri="{FF2B5EF4-FFF2-40B4-BE49-F238E27FC236}">
                <a16:creationId xmlns:a16="http://schemas.microsoft.com/office/drawing/2014/main" id="{8F4F05D5-9ED6-4E0B-A4F7-EA205C3D0405}"/>
              </a:ext>
            </a:extLst>
          </p:cNvPr>
          <p:cNvSpPr txBox="1"/>
          <p:nvPr/>
        </p:nvSpPr>
        <p:spPr>
          <a:xfrm>
            <a:off x="6083479" y="3873876"/>
            <a:ext cx="4951494" cy="36933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Avoid handshakes and hugs. </a:t>
            </a:r>
          </a:p>
        </p:txBody>
      </p:sp>
      <p:sp>
        <p:nvSpPr>
          <p:cNvPr id="13" name="TextBox 12">
            <a:extLst>
              <a:ext uri="{FF2B5EF4-FFF2-40B4-BE49-F238E27FC236}">
                <a16:creationId xmlns:a16="http://schemas.microsoft.com/office/drawing/2014/main" id="{FAED7B46-DF48-4501-955C-9CFE9BCA7E44}"/>
              </a:ext>
            </a:extLst>
          </p:cNvPr>
          <p:cNvSpPr txBox="1"/>
          <p:nvPr/>
        </p:nvSpPr>
        <p:spPr>
          <a:xfrm>
            <a:off x="6137760" y="4819049"/>
            <a:ext cx="5298027" cy="646331"/>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Avoid close contact with anyone that has </a:t>
            </a:r>
          </a:p>
          <a:p>
            <a:r>
              <a:rPr lang="en-US" dirty="0">
                <a:latin typeface="Arial" panose="020B0604020202020204" pitchFamily="34" charset="0"/>
                <a:cs typeface="Arial" panose="020B0604020202020204" pitchFamily="34" charset="0"/>
              </a:rPr>
              <a:t>fever and cough.</a:t>
            </a:r>
          </a:p>
        </p:txBody>
      </p:sp>
      <p:pic>
        <p:nvPicPr>
          <p:cNvPr id="15" name="Picture 14">
            <a:extLst>
              <a:ext uri="{FF2B5EF4-FFF2-40B4-BE49-F238E27FC236}">
                <a16:creationId xmlns:a16="http://schemas.microsoft.com/office/drawing/2014/main" id="{FD1016CA-4964-4D6E-9EEA-1842E25897AB}"/>
              </a:ext>
            </a:extLst>
          </p:cNvPr>
          <p:cNvPicPr>
            <a:picLocks noChangeAspect="1"/>
          </p:cNvPicPr>
          <p:nvPr/>
        </p:nvPicPr>
        <p:blipFill>
          <a:blip r:embed="rId2"/>
          <a:stretch>
            <a:fillRect/>
          </a:stretch>
        </p:blipFill>
        <p:spPr>
          <a:xfrm>
            <a:off x="4821374" y="692172"/>
            <a:ext cx="734364" cy="726204"/>
          </a:xfrm>
          <a:prstGeom prst="rect">
            <a:avLst/>
          </a:prstGeom>
        </p:spPr>
      </p:pic>
      <p:pic>
        <p:nvPicPr>
          <p:cNvPr id="17" name="Picture 16">
            <a:extLst>
              <a:ext uri="{FF2B5EF4-FFF2-40B4-BE49-F238E27FC236}">
                <a16:creationId xmlns:a16="http://schemas.microsoft.com/office/drawing/2014/main" id="{AC1B0B78-4B87-4E97-B2D4-B159043E9572}"/>
              </a:ext>
            </a:extLst>
          </p:cNvPr>
          <p:cNvPicPr>
            <a:picLocks noChangeAspect="1"/>
          </p:cNvPicPr>
          <p:nvPr/>
        </p:nvPicPr>
        <p:blipFill>
          <a:blip r:embed="rId3"/>
          <a:stretch>
            <a:fillRect/>
          </a:stretch>
        </p:blipFill>
        <p:spPr>
          <a:xfrm>
            <a:off x="4945145" y="1816586"/>
            <a:ext cx="505895" cy="693566"/>
          </a:xfrm>
          <a:prstGeom prst="rect">
            <a:avLst/>
          </a:prstGeom>
        </p:spPr>
      </p:pic>
      <p:pic>
        <p:nvPicPr>
          <p:cNvPr id="19" name="Picture 18">
            <a:extLst>
              <a:ext uri="{FF2B5EF4-FFF2-40B4-BE49-F238E27FC236}">
                <a16:creationId xmlns:a16="http://schemas.microsoft.com/office/drawing/2014/main" id="{38D33C5D-B08F-462D-A265-F30FFB183DE2}"/>
              </a:ext>
            </a:extLst>
          </p:cNvPr>
          <p:cNvPicPr>
            <a:picLocks noChangeAspect="1"/>
          </p:cNvPicPr>
          <p:nvPr/>
        </p:nvPicPr>
        <p:blipFill>
          <a:blip r:embed="rId4"/>
          <a:stretch>
            <a:fillRect/>
          </a:stretch>
        </p:blipFill>
        <p:spPr>
          <a:xfrm>
            <a:off x="4837694" y="2841885"/>
            <a:ext cx="815960" cy="620130"/>
          </a:xfrm>
          <a:prstGeom prst="rect">
            <a:avLst/>
          </a:prstGeom>
        </p:spPr>
      </p:pic>
      <p:pic>
        <p:nvPicPr>
          <p:cNvPr id="21" name="Picture 20">
            <a:extLst>
              <a:ext uri="{FF2B5EF4-FFF2-40B4-BE49-F238E27FC236}">
                <a16:creationId xmlns:a16="http://schemas.microsoft.com/office/drawing/2014/main" id="{316E089E-34BF-4713-8E08-32CE82E83F62}"/>
              </a:ext>
            </a:extLst>
          </p:cNvPr>
          <p:cNvPicPr>
            <a:picLocks noChangeAspect="1"/>
          </p:cNvPicPr>
          <p:nvPr/>
        </p:nvPicPr>
        <p:blipFill>
          <a:blip r:embed="rId5"/>
          <a:stretch>
            <a:fillRect/>
          </a:stretch>
        </p:blipFill>
        <p:spPr>
          <a:xfrm>
            <a:off x="4837694" y="3793748"/>
            <a:ext cx="701725" cy="693566"/>
          </a:xfrm>
          <a:prstGeom prst="rect">
            <a:avLst/>
          </a:prstGeom>
        </p:spPr>
      </p:pic>
      <p:pic>
        <p:nvPicPr>
          <p:cNvPr id="23" name="Picture 22">
            <a:extLst>
              <a:ext uri="{FF2B5EF4-FFF2-40B4-BE49-F238E27FC236}">
                <a16:creationId xmlns:a16="http://schemas.microsoft.com/office/drawing/2014/main" id="{FC895EA9-D2D4-45B0-9C58-5795855CB513}"/>
              </a:ext>
            </a:extLst>
          </p:cNvPr>
          <p:cNvPicPr>
            <a:picLocks noChangeAspect="1"/>
          </p:cNvPicPr>
          <p:nvPr/>
        </p:nvPicPr>
        <p:blipFill>
          <a:blip r:embed="rId6"/>
          <a:stretch>
            <a:fillRect/>
          </a:stretch>
        </p:blipFill>
        <p:spPr>
          <a:xfrm>
            <a:off x="4895973" y="4819049"/>
            <a:ext cx="514055" cy="856757"/>
          </a:xfrm>
          <a:prstGeom prst="rect">
            <a:avLst/>
          </a:prstGeom>
        </p:spPr>
      </p:pic>
      <p:grpSp>
        <p:nvGrpSpPr>
          <p:cNvPr id="18" name="Group 17">
            <a:extLst>
              <a:ext uri="{FF2B5EF4-FFF2-40B4-BE49-F238E27FC236}">
                <a16:creationId xmlns:a16="http://schemas.microsoft.com/office/drawing/2014/main" id="{BC41129F-FC83-4A83-8F83-BDD649D0A05B}"/>
              </a:ext>
            </a:extLst>
          </p:cNvPr>
          <p:cNvGrpSpPr/>
          <p:nvPr/>
        </p:nvGrpSpPr>
        <p:grpSpPr>
          <a:xfrm>
            <a:off x="-166129" y="5716530"/>
            <a:ext cx="4251846" cy="1132259"/>
            <a:chOff x="-3942" y="5736777"/>
            <a:chExt cx="4251846" cy="1132259"/>
          </a:xfrm>
        </p:grpSpPr>
        <p:grpSp>
          <p:nvGrpSpPr>
            <p:cNvPr id="20" name="Group 19">
              <a:extLst>
                <a:ext uri="{FF2B5EF4-FFF2-40B4-BE49-F238E27FC236}">
                  <a16:creationId xmlns:a16="http://schemas.microsoft.com/office/drawing/2014/main" id="{900AC7F3-C3E8-4CD7-BAEC-2844FCE35AB6}"/>
                </a:ext>
              </a:extLst>
            </p:cNvPr>
            <p:cNvGrpSpPr/>
            <p:nvPr/>
          </p:nvGrpSpPr>
          <p:grpSpPr>
            <a:xfrm>
              <a:off x="-3942" y="5736777"/>
              <a:ext cx="4251846" cy="1132259"/>
              <a:chOff x="-3942" y="5736777"/>
              <a:chExt cx="4251846" cy="1132259"/>
            </a:xfrm>
          </p:grpSpPr>
          <p:pic>
            <p:nvPicPr>
              <p:cNvPr id="24" name="Picture 23" descr="Logo&#10;&#10;Description automatically generated">
                <a:extLst>
                  <a:ext uri="{FF2B5EF4-FFF2-40B4-BE49-F238E27FC236}">
                    <a16:creationId xmlns:a16="http://schemas.microsoft.com/office/drawing/2014/main" id="{317B3E75-63B9-4E66-90D6-676297DC40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8" name="Picture 27" descr="Logo&#10;&#10;Description automatically generated">
                <a:extLst>
                  <a:ext uri="{FF2B5EF4-FFF2-40B4-BE49-F238E27FC236}">
                    <a16:creationId xmlns:a16="http://schemas.microsoft.com/office/drawing/2014/main" id="{152B90A6-8199-409A-8A0A-0804AB685E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22" name="Straight Connector 21">
              <a:extLst>
                <a:ext uri="{FF2B5EF4-FFF2-40B4-BE49-F238E27FC236}">
                  <a16:creationId xmlns:a16="http://schemas.microsoft.com/office/drawing/2014/main" id="{5F30CB6F-15A9-47CA-ACC0-DCC4B4003288}"/>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6097186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8A4AD1EA-CFC4-4EF9-B225-73A9793E7B8E}"/>
              </a:ext>
            </a:extLst>
          </p:cNvPr>
          <p:cNvGraphicFramePr>
            <a:graphicFrameLocks noGrp="1"/>
          </p:cNvGraphicFramePr>
          <p:nvPr>
            <p:extLst>
              <p:ext uri="{D42A27DB-BD31-4B8C-83A1-F6EECF244321}">
                <p14:modId xmlns:p14="http://schemas.microsoft.com/office/powerpoint/2010/main" val="736857938"/>
              </p:ext>
            </p:extLst>
          </p:nvPr>
        </p:nvGraphicFramePr>
        <p:xfrm>
          <a:off x="0" y="1114680"/>
          <a:ext cx="12192000" cy="4612204"/>
        </p:xfrm>
        <a:graphic>
          <a:graphicData uri="http://schemas.openxmlformats.org/drawingml/2006/table">
            <a:tbl>
              <a:tblPr>
                <a:tableStyleId>{5C22544A-7EE6-4342-B048-85BDC9FD1C3A}</a:tableStyleId>
              </a:tblPr>
              <a:tblGrid>
                <a:gridCol w="3612444">
                  <a:extLst>
                    <a:ext uri="{9D8B030D-6E8A-4147-A177-3AD203B41FA5}">
                      <a16:colId xmlns:a16="http://schemas.microsoft.com/office/drawing/2014/main" val="2931261875"/>
                    </a:ext>
                  </a:extLst>
                </a:gridCol>
                <a:gridCol w="8579556">
                  <a:extLst>
                    <a:ext uri="{9D8B030D-6E8A-4147-A177-3AD203B41FA5}">
                      <a16:colId xmlns:a16="http://schemas.microsoft.com/office/drawing/2014/main" val="4281235875"/>
                    </a:ext>
                  </a:extLst>
                </a:gridCol>
              </a:tblGrid>
              <a:tr h="576526">
                <a:tc>
                  <a:txBody>
                    <a:bodyPr/>
                    <a:lstStyle/>
                    <a:p>
                      <a:pPr marL="0" marR="0" algn="l">
                        <a:spcBef>
                          <a:spcPts val="450"/>
                        </a:spcBef>
                        <a:spcAft>
                          <a:spcPts val="270"/>
                        </a:spcAft>
                        <a:tabLst>
                          <a:tab pos="320040" algn="l"/>
                          <a:tab pos="640080" algn="l"/>
                          <a:tab pos="960120" algn="l"/>
                          <a:tab pos="1280160" algn="l"/>
                          <a:tab pos="1600200" algn="l"/>
                          <a:tab pos="1920240" algn="l"/>
                          <a:tab pos="2240280" algn="l"/>
                          <a:tab pos="2560320" algn="l"/>
                          <a:tab pos="2880360" algn="l"/>
                          <a:tab pos="3200400" algn="l"/>
                          <a:tab pos="3520440" algn="l"/>
                          <a:tab pos="3840480" algn="l"/>
                          <a:tab pos="4160520" algn="l"/>
                          <a:tab pos="4480560" algn="l"/>
                          <a:tab pos="4800600" algn="l"/>
                          <a:tab pos="5120640" algn="l"/>
                          <a:tab pos="5440680" algn="l"/>
                          <a:tab pos="5760720" algn="l"/>
                          <a:tab pos="6080760" algn="l"/>
                          <a:tab pos="6400800" algn="l"/>
                          <a:tab pos="6720840" algn="l"/>
                          <a:tab pos="7040880" algn="l"/>
                          <a:tab pos="7360920" algn="l"/>
                          <a:tab pos="7680960" algn="l"/>
                          <a:tab pos="856615" algn="ctr"/>
                        </a:tabLst>
                      </a:pPr>
                      <a:endParaRPr lang="en-US" sz="2000" spc="-15"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l">
                        <a:lnSpc>
                          <a:spcPct val="150000"/>
                        </a:lnSpc>
                        <a:spcBef>
                          <a:spcPts val="450"/>
                        </a:spcBef>
                        <a:spcAft>
                          <a:spcPts val="270"/>
                        </a:spcAft>
                        <a:tabLst>
                          <a:tab pos="320040" algn="l"/>
                          <a:tab pos="640080" algn="l"/>
                          <a:tab pos="960120" algn="l"/>
                          <a:tab pos="1280160" algn="l"/>
                          <a:tab pos="1600200" algn="l"/>
                          <a:tab pos="1920240" algn="l"/>
                          <a:tab pos="2240280" algn="l"/>
                          <a:tab pos="2560320" algn="l"/>
                          <a:tab pos="2880360" algn="l"/>
                          <a:tab pos="3200400" algn="l"/>
                          <a:tab pos="3520440" algn="l"/>
                          <a:tab pos="3840480" algn="l"/>
                          <a:tab pos="4160520" algn="l"/>
                          <a:tab pos="4480560" algn="l"/>
                          <a:tab pos="4800600" algn="l"/>
                          <a:tab pos="5120640" algn="l"/>
                          <a:tab pos="5440680" algn="l"/>
                          <a:tab pos="5760720" algn="l"/>
                          <a:tab pos="6080760" algn="l"/>
                          <a:tab pos="6400800" algn="l"/>
                          <a:tab pos="6720840" algn="l"/>
                          <a:tab pos="7040880" algn="l"/>
                          <a:tab pos="7360920" algn="l"/>
                          <a:tab pos="7680960" algn="l"/>
                          <a:tab pos="2083435" algn="ctr"/>
                        </a:tabLst>
                      </a:pPr>
                      <a:r>
                        <a:rPr lang="en-US" sz="2000" b="1" spc="-10" dirty="0">
                          <a:effectLst/>
                          <a:latin typeface="Arial" panose="020B0604020202020204" pitchFamily="34" charset="0"/>
                          <a:cs typeface="Arial" panose="020B0604020202020204" pitchFamily="34" charset="0"/>
                        </a:rPr>
                        <a:t>Effects</a:t>
                      </a:r>
                      <a:endParaRPr lang="en-US" sz="2000" b="1" spc="-15"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146091460"/>
                  </a:ext>
                </a:extLst>
              </a:tr>
              <a:tr h="864788">
                <a:tc>
                  <a:txBody>
                    <a:bodyPr/>
                    <a:lstStyle/>
                    <a:p>
                      <a:pPr marL="0" marR="0" algn="l">
                        <a:spcBef>
                          <a:spcPts val="450"/>
                        </a:spcBef>
                        <a:spcAft>
                          <a:spcPts val="270"/>
                        </a:spcAft>
                        <a:tabLst>
                          <a:tab pos="320040" algn="l"/>
                          <a:tab pos="640080" algn="l"/>
                          <a:tab pos="960120" algn="l"/>
                          <a:tab pos="1280160" algn="l"/>
                          <a:tab pos="1600200" algn="l"/>
                          <a:tab pos="1920240" algn="l"/>
                          <a:tab pos="2240280" algn="l"/>
                          <a:tab pos="2560320" algn="l"/>
                          <a:tab pos="2880360" algn="l"/>
                          <a:tab pos="3200400" algn="l"/>
                          <a:tab pos="3520440" algn="l"/>
                          <a:tab pos="3840480" algn="l"/>
                          <a:tab pos="4160520" algn="l"/>
                          <a:tab pos="4480560" algn="l"/>
                          <a:tab pos="4800600" algn="l"/>
                          <a:tab pos="5120640" algn="l"/>
                          <a:tab pos="5440680" algn="l"/>
                          <a:tab pos="5760720" algn="l"/>
                          <a:tab pos="6080760" algn="l"/>
                          <a:tab pos="6400800" algn="l"/>
                          <a:tab pos="6720840" algn="l"/>
                          <a:tab pos="7040880" algn="l"/>
                          <a:tab pos="7360920" algn="l"/>
                          <a:tab pos="7680960" algn="l"/>
                          <a:tab pos="856615" algn="ctr"/>
                        </a:tabLst>
                      </a:pPr>
                      <a:r>
                        <a:rPr lang="en-US" sz="2000" b="0" spc="-10" dirty="0">
                          <a:solidFill>
                            <a:srgbClr val="7030A0"/>
                          </a:solidFill>
                          <a:effectLst/>
                          <a:latin typeface="Arial" panose="020B0604020202020204" pitchFamily="34" charset="0"/>
                          <a:cs typeface="Arial" panose="020B0604020202020204" pitchFamily="34" charset="0"/>
                        </a:rPr>
                        <a:t>	Transportation</a:t>
                      </a:r>
                      <a:endParaRPr lang="en-US" sz="2000" b="0" spc="-15" dirty="0">
                        <a:solidFill>
                          <a:srgbClr val="7030A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320040" marR="0" indent="-320040" algn="l">
                        <a:spcBef>
                          <a:spcPts val="450"/>
                        </a:spcBef>
                        <a:spcAft>
                          <a:spcPts val="0"/>
                        </a:spcAft>
                        <a:tabLst>
                          <a:tab pos="320040" algn="l"/>
                          <a:tab pos="640080" algn="l"/>
                          <a:tab pos="960120" algn="l"/>
                          <a:tab pos="1280160" algn="l"/>
                          <a:tab pos="1600200" algn="l"/>
                          <a:tab pos="1920240" algn="l"/>
                          <a:tab pos="2240280" algn="l"/>
                          <a:tab pos="2560320" algn="l"/>
                          <a:tab pos="2880360" algn="l"/>
                          <a:tab pos="3200400" algn="l"/>
                          <a:tab pos="3520440" algn="l"/>
                          <a:tab pos="3840480" algn="l"/>
                          <a:tab pos="4160520" algn="l"/>
                          <a:tab pos="4480560" algn="l"/>
                          <a:tab pos="4800600" algn="l"/>
                          <a:tab pos="5120640" algn="l"/>
                          <a:tab pos="5440680" algn="l"/>
                          <a:tab pos="5760720" algn="l"/>
                          <a:tab pos="6080760" algn="l"/>
                          <a:tab pos="6400800" algn="l"/>
                          <a:tab pos="6720840" algn="l"/>
                          <a:tab pos="7040880" algn="l"/>
                          <a:tab pos="7360920" algn="l"/>
                          <a:tab pos="7680960" algn="l"/>
                        </a:tabLst>
                      </a:pPr>
                      <a:r>
                        <a:rPr lang="en-US" sz="1800" spc="-10" dirty="0">
                          <a:effectLst/>
                          <a:latin typeface="Arial" panose="020B0604020202020204" pitchFamily="34" charset="0"/>
                          <a:cs typeface="Arial" panose="020B0604020202020204" pitchFamily="34" charset="0"/>
                        </a:rPr>
                        <a:t>	Inability to get emergency service personnel into the affected area.</a:t>
                      </a:r>
                      <a:endParaRPr lang="en-US" sz="1800" spc="-15" dirty="0">
                        <a:effectLst/>
                        <a:latin typeface="Arial" panose="020B0604020202020204" pitchFamily="34" charset="0"/>
                        <a:cs typeface="Arial" panose="020B0604020202020204" pitchFamily="34" charset="0"/>
                      </a:endParaRPr>
                    </a:p>
                    <a:p>
                      <a:pPr marL="320040" marR="0" indent="-320040" algn="l">
                        <a:spcBef>
                          <a:spcPts val="0"/>
                        </a:spcBef>
                        <a:spcAft>
                          <a:spcPts val="270"/>
                        </a:spcAft>
                        <a:tabLst>
                          <a:tab pos="320040" algn="l"/>
                          <a:tab pos="640080" algn="l"/>
                          <a:tab pos="960120" algn="l"/>
                          <a:tab pos="1280160" algn="l"/>
                          <a:tab pos="1600200" algn="l"/>
                          <a:tab pos="1920240" algn="l"/>
                          <a:tab pos="2240280" algn="l"/>
                          <a:tab pos="2560320" algn="l"/>
                          <a:tab pos="2880360" algn="l"/>
                          <a:tab pos="3200400" algn="l"/>
                          <a:tab pos="3520440" algn="l"/>
                          <a:tab pos="3840480" algn="l"/>
                          <a:tab pos="4160520" algn="l"/>
                          <a:tab pos="4480560" algn="l"/>
                          <a:tab pos="4800600" algn="l"/>
                          <a:tab pos="5120640" algn="l"/>
                          <a:tab pos="5440680" algn="l"/>
                          <a:tab pos="5760720" algn="l"/>
                          <a:tab pos="6080760" algn="l"/>
                          <a:tab pos="6400800" algn="l"/>
                          <a:tab pos="6720840" algn="l"/>
                          <a:tab pos="7040880" algn="l"/>
                          <a:tab pos="7360920" algn="l"/>
                          <a:tab pos="7680960" algn="l"/>
                        </a:tabLst>
                      </a:pPr>
                      <a:r>
                        <a:rPr lang="en-US" sz="1800" spc="-10" dirty="0">
                          <a:effectLst/>
                          <a:latin typeface="Arial" panose="020B0604020202020204" pitchFamily="34" charset="0"/>
                          <a:cs typeface="Arial" panose="020B0604020202020204" pitchFamily="34" charset="0"/>
                        </a:rPr>
                        <a:t>	Inability to transport victims away from the area.</a:t>
                      </a:r>
                      <a:endParaRPr lang="en-US" sz="1800" spc="-15"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4232824369"/>
                  </a:ext>
                </a:extLst>
              </a:tr>
              <a:tr h="864788">
                <a:tc>
                  <a:txBody>
                    <a:bodyPr/>
                    <a:lstStyle/>
                    <a:p>
                      <a:pPr marL="0" marR="0" algn="l">
                        <a:spcBef>
                          <a:spcPts val="450"/>
                        </a:spcBef>
                        <a:spcAft>
                          <a:spcPts val="270"/>
                        </a:spcAft>
                        <a:tabLst>
                          <a:tab pos="320040" algn="l"/>
                          <a:tab pos="640080" algn="l"/>
                          <a:tab pos="960120" algn="l"/>
                          <a:tab pos="1280160" algn="l"/>
                          <a:tab pos="1600200" algn="l"/>
                          <a:tab pos="1920240" algn="l"/>
                          <a:tab pos="2240280" algn="l"/>
                          <a:tab pos="2560320" algn="l"/>
                          <a:tab pos="2880360" algn="l"/>
                          <a:tab pos="3200400" algn="l"/>
                          <a:tab pos="3520440" algn="l"/>
                          <a:tab pos="3840480" algn="l"/>
                          <a:tab pos="4160520" algn="l"/>
                          <a:tab pos="4480560" algn="l"/>
                          <a:tab pos="4800600" algn="l"/>
                          <a:tab pos="5120640" algn="l"/>
                          <a:tab pos="5440680" algn="l"/>
                          <a:tab pos="5760720" algn="l"/>
                          <a:tab pos="6080760" algn="l"/>
                          <a:tab pos="6400800" algn="l"/>
                          <a:tab pos="6720840" algn="l"/>
                          <a:tab pos="7040880" algn="l"/>
                          <a:tab pos="7360920" algn="l"/>
                          <a:tab pos="7680960" algn="l"/>
                          <a:tab pos="856615" algn="ctr"/>
                        </a:tabLst>
                      </a:pPr>
                      <a:r>
                        <a:rPr lang="en-US" sz="2000" b="0" spc="-10" dirty="0">
                          <a:solidFill>
                            <a:srgbClr val="7030A0"/>
                          </a:solidFill>
                          <a:effectLst/>
                          <a:latin typeface="Arial" panose="020B0604020202020204" pitchFamily="34" charset="0"/>
                          <a:cs typeface="Arial" panose="020B0604020202020204" pitchFamily="34" charset="0"/>
                        </a:rPr>
                        <a:t>	Electrical</a:t>
                      </a:r>
                      <a:endParaRPr lang="en-US" sz="2000" b="0" spc="-15" dirty="0">
                        <a:solidFill>
                          <a:srgbClr val="7030A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320040" marR="0" indent="-320040" algn="l">
                        <a:spcBef>
                          <a:spcPts val="450"/>
                        </a:spcBef>
                        <a:spcAft>
                          <a:spcPts val="0"/>
                        </a:spcAft>
                        <a:tabLst>
                          <a:tab pos="320040" algn="l"/>
                          <a:tab pos="640080" algn="l"/>
                          <a:tab pos="960120" algn="l"/>
                          <a:tab pos="1280160" algn="l"/>
                          <a:tab pos="1600200" algn="l"/>
                          <a:tab pos="1920240" algn="l"/>
                          <a:tab pos="2240280" algn="l"/>
                          <a:tab pos="2560320" algn="l"/>
                          <a:tab pos="2880360" algn="l"/>
                          <a:tab pos="3200400" algn="l"/>
                          <a:tab pos="3520440" algn="l"/>
                          <a:tab pos="3840480" algn="l"/>
                          <a:tab pos="4160520" algn="l"/>
                          <a:tab pos="4480560" algn="l"/>
                          <a:tab pos="4800600" algn="l"/>
                          <a:tab pos="5120640" algn="l"/>
                          <a:tab pos="5440680" algn="l"/>
                          <a:tab pos="5760720" algn="l"/>
                          <a:tab pos="6080760" algn="l"/>
                          <a:tab pos="6400800" algn="l"/>
                          <a:tab pos="6720840" algn="l"/>
                          <a:tab pos="7040880" algn="l"/>
                          <a:tab pos="7360920" algn="l"/>
                          <a:tab pos="7680960" algn="l"/>
                        </a:tabLst>
                      </a:pPr>
                      <a:r>
                        <a:rPr lang="en-US" sz="1800" spc="-10" dirty="0">
                          <a:effectLst/>
                          <a:latin typeface="Arial" panose="020B0604020202020204" pitchFamily="34" charset="0"/>
                          <a:cs typeface="Arial" panose="020B0604020202020204" pitchFamily="34" charset="0"/>
                        </a:rPr>
                        <a:t>	Increased risk of fire and electrical shock.</a:t>
                      </a:r>
                      <a:endParaRPr lang="en-US" sz="1800" spc="-15" dirty="0">
                        <a:effectLst/>
                        <a:latin typeface="Arial" panose="020B0604020202020204" pitchFamily="34" charset="0"/>
                        <a:cs typeface="Arial" panose="020B0604020202020204" pitchFamily="34" charset="0"/>
                      </a:endParaRPr>
                    </a:p>
                    <a:p>
                      <a:pPr marL="320040" marR="0" indent="-320040" algn="l">
                        <a:spcBef>
                          <a:spcPts val="0"/>
                        </a:spcBef>
                        <a:spcAft>
                          <a:spcPts val="270"/>
                        </a:spcAft>
                        <a:tabLst>
                          <a:tab pos="320040" algn="l"/>
                          <a:tab pos="640080" algn="l"/>
                          <a:tab pos="960120" algn="l"/>
                          <a:tab pos="1280160" algn="l"/>
                          <a:tab pos="1600200" algn="l"/>
                          <a:tab pos="1920240" algn="l"/>
                          <a:tab pos="2240280" algn="l"/>
                          <a:tab pos="2560320" algn="l"/>
                          <a:tab pos="2880360" algn="l"/>
                          <a:tab pos="3200400" algn="l"/>
                          <a:tab pos="3520440" algn="l"/>
                          <a:tab pos="3840480" algn="l"/>
                          <a:tab pos="4160520" algn="l"/>
                          <a:tab pos="4480560" algn="l"/>
                          <a:tab pos="4800600" algn="l"/>
                          <a:tab pos="5120640" algn="l"/>
                          <a:tab pos="5440680" algn="l"/>
                          <a:tab pos="5760720" algn="l"/>
                          <a:tab pos="6080760" algn="l"/>
                          <a:tab pos="6400800" algn="l"/>
                          <a:tab pos="6720840" algn="l"/>
                          <a:tab pos="7040880" algn="l"/>
                          <a:tab pos="7360920" algn="l"/>
                          <a:tab pos="7680960" algn="l"/>
                        </a:tabLst>
                      </a:pPr>
                      <a:r>
                        <a:rPr lang="en-US" sz="1800" spc="-10" dirty="0">
                          <a:effectLst/>
                          <a:latin typeface="Arial" panose="020B0604020202020204" pitchFamily="34" charset="0"/>
                          <a:cs typeface="Arial" panose="020B0604020202020204" pitchFamily="34" charset="0"/>
                        </a:rPr>
                        <a:t>	Possible disruption to transportation system if downed lines are across roads.</a:t>
                      </a:r>
                      <a:endParaRPr lang="en-US" sz="1800" spc="-15"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612713021"/>
                  </a:ext>
                </a:extLst>
              </a:tr>
              <a:tr h="864788">
                <a:tc>
                  <a:txBody>
                    <a:bodyPr/>
                    <a:lstStyle/>
                    <a:p>
                      <a:pPr marL="0" marR="0" algn="l">
                        <a:spcBef>
                          <a:spcPts val="450"/>
                        </a:spcBef>
                        <a:spcAft>
                          <a:spcPts val="270"/>
                        </a:spcAft>
                        <a:tabLst>
                          <a:tab pos="320040" algn="l"/>
                          <a:tab pos="640080" algn="l"/>
                          <a:tab pos="960120" algn="l"/>
                          <a:tab pos="1280160" algn="l"/>
                          <a:tab pos="1600200" algn="l"/>
                          <a:tab pos="1920240" algn="l"/>
                          <a:tab pos="2240280" algn="l"/>
                          <a:tab pos="2560320" algn="l"/>
                          <a:tab pos="2880360" algn="l"/>
                          <a:tab pos="3200400" algn="l"/>
                          <a:tab pos="3520440" algn="l"/>
                          <a:tab pos="3840480" algn="l"/>
                          <a:tab pos="4160520" algn="l"/>
                          <a:tab pos="4480560" algn="l"/>
                          <a:tab pos="4800600" algn="l"/>
                          <a:tab pos="5120640" algn="l"/>
                          <a:tab pos="5440680" algn="l"/>
                          <a:tab pos="5760720" algn="l"/>
                          <a:tab pos="6080760" algn="l"/>
                          <a:tab pos="6400800" algn="l"/>
                          <a:tab pos="6720840" algn="l"/>
                          <a:tab pos="7040880" algn="l"/>
                          <a:tab pos="7360920" algn="l"/>
                          <a:tab pos="7680960" algn="l"/>
                          <a:tab pos="856615" algn="ctr"/>
                        </a:tabLst>
                      </a:pPr>
                      <a:r>
                        <a:rPr lang="en-US" sz="2000" b="0" spc="-10" dirty="0">
                          <a:solidFill>
                            <a:srgbClr val="7030A0"/>
                          </a:solidFill>
                          <a:effectLst/>
                          <a:latin typeface="Arial" panose="020B0604020202020204" pitchFamily="34" charset="0"/>
                          <a:cs typeface="Arial" panose="020B0604020202020204" pitchFamily="34" charset="0"/>
                        </a:rPr>
                        <a:t>	Telephone</a:t>
                      </a:r>
                      <a:endParaRPr lang="en-US" sz="2000" b="0" spc="-15" dirty="0">
                        <a:solidFill>
                          <a:srgbClr val="7030A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320040" marR="0" indent="-320040" algn="l">
                        <a:spcBef>
                          <a:spcPts val="450"/>
                        </a:spcBef>
                        <a:spcAft>
                          <a:spcPts val="0"/>
                        </a:spcAft>
                        <a:tabLst>
                          <a:tab pos="320040" algn="l"/>
                          <a:tab pos="640080" algn="l"/>
                          <a:tab pos="960120" algn="l"/>
                          <a:tab pos="1280160" algn="l"/>
                          <a:tab pos="1600200" algn="l"/>
                          <a:tab pos="1920240" algn="l"/>
                          <a:tab pos="2240280" algn="l"/>
                          <a:tab pos="2560320" algn="l"/>
                          <a:tab pos="2880360" algn="l"/>
                          <a:tab pos="3200400" algn="l"/>
                          <a:tab pos="3520440" algn="l"/>
                          <a:tab pos="3840480" algn="l"/>
                          <a:tab pos="4160520" algn="l"/>
                          <a:tab pos="4480560" algn="l"/>
                          <a:tab pos="4800600" algn="l"/>
                          <a:tab pos="5120640" algn="l"/>
                          <a:tab pos="5440680" algn="l"/>
                          <a:tab pos="5760720" algn="l"/>
                          <a:tab pos="6080760" algn="l"/>
                          <a:tab pos="6400800" algn="l"/>
                          <a:tab pos="6720840" algn="l"/>
                          <a:tab pos="7040880" algn="l"/>
                          <a:tab pos="7360920" algn="l"/>
                          <a:tab pos="7680960" algn="l"/>
                        </a:tabLst>
                      </a:pPr>
                      <a:r>
                        <a:rPr lang="en-US" sz="1800" spc="-10" dirty="0">
                          <a:effectLst/>
                          <a:latin typeface="Arial" panose="020B0604020202020204" pitchFamily="34" charset="0"/>
                          <a:cs typeface="Arial" panose="020B0604020202020204" pitchFamily="34" charset="0"/>
                        </a:rPr>
                        <a:t>	Lost contact between victims, service providers, and family members.</a:t>
                      </a:r>
                      <a:endParaRPr lang="en-US" sz="1800" spc="-15" dirty="0">
                        <a:effectLst/>
                        <a:latin typeface="Arial" panose="020B0604020202020204" pitchFamily="34" charset="0"/>
                        <a:cs typeface="Arial" panose="020B0604020202020204" pitchFamily="34" charset="0"/>
                      </a:endParaRPr>
                    </a:p>
                    <a:p>
                      <a:pPr marL="320040" marR="0" indent="-320040" algn="l">
                        <a:spcBef>
                          <a:spcPts val="0"/>
                        </a:spcBef>
                        <a:spcAft>
                          <a:spcPts val="270"/>
                        </a:spcAft>
                        <a:tabLst>
                          <a:tab pos="320040" algn="l"/>
                          <a:tab pos="640080" algn="l"/>
                          <a:tab pos="960120" algn="l"/>
                          <a:tab pos="1280160" algn="l"/>
                          <a:tab pos="1600200" algn="l"/>
                          <a:tab pos="1920240" algn="l"/>
                          <a:tab pos="2240280" algn="l"/>
                          <a:tab pos="2560320" algn="l"/>
                          <a:tab pos="2880360" algn="l"/>
                          <a:tab pos="3200400" algn="l"/>
                          <a:tab pos="3520440" algn="l"/>
                          <a:tab pos="3840480" algn="l"/>
                          <a:tab pos="4160520" algn="l"/>
                          <a:tab pos="4480560" algn="l"/>
                          <a:tab pos="4800600" algn="l"/>
                          <a:tab pos="5120640" algn="l"/>
                          <a:tab pos="5440680" algn="l"/>
                          <a:tab pos="5760720" algn="l"/>
                          <a:tab pos="6080760" algn="l"/>
                          <a:tab pos="6400800" algn="l"/>
                          <a:tab pos="6720840" algn="l"/>
                          <a:tab pos="7040880" algn="l"/>
                          <a:tab pos="7360920" algn="l"/>
                          <a:tab pos="7680960" algn="l"/>
                        </a:tabLst>
                      </a:pPr>
                      <a:r>
                        <a:rPr lang="en-US" sz="1800" spc="-10" dirty="0">
                          <a:effectLst/>
                          <a:latin typeface="Arial" panose="020B0604020202020204" pitchFamily="34" charset="0"/>
                          <a:cs typeface="Arial" panose="020B0604020202020204" pitchFamily="34" charset="0"/>
                        </a:rPr>
                        <a:t>	System overload due to calls from or to friends or relatives. </a:t>
                      </a:r>
                      <a:endParaRPr lang="en-US" sz="1800" spc="-15"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226376183"/>
                  </a:ext>
                </a:extLst>
              </a:tr>
              <a:tr h="1441314">
                <a:tc>
                  <a:txBody>
                    <a:bodyPr/>
                    <a:lstStyle/>
                    <a:p>
                      <a:pPr marL="0" marR="0" algn="l">
                        <a:spcBef>
                          <a:spcPts val="450"/>
                        </a:spcBef>
                        <a:spcAft>
                          <a:spcPts val="270"/>
                        </a:spcAft>
                        <a:tabLst>
                          <a:tab pos="320040" algn="l"/>
                          <a:tab pos="640080" algn="l"/>
                          <a:tab pos="960120" algn="l"/>
                          <a:tab pos="1280160" algn="l"/>
                          <a:tab pos="1600200" algn="l"/>
                          <a:tab pos="1920240" algn="l"/>
                          <a:tab pos="2240280" algn="l"/>
                          <a:tab pos="2560320" algn="l"/>
                          <a:tab pos="2880360" algn="l"/>
                          <a:tab pos="3200400" algn="l"/>
                          <a:tab pos="3520440" algn="l"/>
                          <a:tab pos="3840480" algn="l"/>
                          <a:tab pos="4160520" algn="l"/>
                          <a:tab pos="4480560" algn="l"/>
                          <a:tab pos="4800600" algn="l"/>
                          <a:tab pos="5120640" algn="l"/>
                          <a:tab pos="5440680" algn="l"/>
                          <a:tab pos="5760720" algn="l"/>
                          <a:tab pos="6080760" algn="l"/>
                          <a:tab pos="6400800" algn="l"/>
                          <a:tab pos="6720840" algn="l"/>
                          <a:tab pos="7040880" algn="l"/>
                          <a:tab pos="7360920" algn="l"/>
                          <a:tab pos="7680960" algn="l"/>
                          <a:tab pos="856615" algn="ctr"/>
                        </a:tabLst>
                      </a:pPr>
                      <a:r>
                        <a:rPr lang="en-US" sz="2000" b="0" spc="-10" dirty="0">
                          <a:solidFill>
                            <a:srgbClr val="7030A0"/>
                          </a:solidFill>
                          <a:effectLst/>
                          <a:latin typeface="Arial" panose="020B0604020202020204" pitchFamily="34" charset="0"/>
                          <a:cs typeface="Arial" panose="020B0604020202020204" pitchFamily="34" charset="0"/>
                        </a:rPr>
                        <a:t>	Water </a:t>
                      </a:r>
                      <a:endParaRPr lang="en-US" sz="2000" b="0" spc="-15" dirty="0">
                        <a:solidFill>
                          <a:srgbClr val="7030A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320040" marR="0" indent="-320040" algn="l">
                        <a:spcBef>
                          <a:spcPts val="450"/>
                        </a:spcBef>
                        <a:spcAft>
                          <a:spcPts val="0"/>
                        </a:spcAft>
                        <a:tabLst>
                          <a:tab pos="320040" algn="l"/>
                          <a:tab pos="640080" algn="l"/>
                          <a:tab pos="960120" algn="l"/>
                          <a:tab pos="1280160" algn="l"/>
                          <a:tab pos="1600200" algn="l"/>
                          <a:tab pos="1920240" algn="l"/>
                          <a:tab pos="2240280" algn="l"/>
                          <a:tab pos="2560320" algn="l"/>
                          <a:tab pos="2880360" algn="l"/>
                          <a:tab pos="3200400" algn="l"/>
                          <a:tab pos="3520440" algn="l"/>
                          <a:tab pos="3840480" algn="l"/>
                          <a:tab pos="4160520" algn="l"/>
                          <a:tab pos="4480560" algn="l"/>
                          <a:tab pos="4800600" algn="l"/>
                          <a:tab pos="5120640" algn="l"/>
                          <a:tab pos="5440680" algn="l"/>
                          <a:tab pos="5760720" algn="l"/>
                          <a:tab pos="6080760" algn="l"/>
                          <a:tab pos="6400800" algn="l"/>
                          <a:tab pos="6720840" algn="l"/>
                          <a:tab pos="7040880" algn="l"/>
                          <a:tab pos="7360920" algn="l"/>
                          <a:tab pos="7680960" algn="l"/>
                        </a:tabLst>
                      </a:pPr>
                      <a:r>
                        <a:rPr lang="en-US" sz="1800" spc="-10" dirty="0">
                          <a:effectLst/>
                          <a:latin typeface="Arial" panose="020B0604020202020204" pitchFamily="34" charset="0"/>
                          <a:cs typeface="Arial" panose="020B0604020202020204" pitchFamily="34" charset="0"/>
                        </a:rPr>
                        <a:t>	Disruption of service to homes, businesses, and medical providers.</a:t>
                      </a:r>
                      <a:endParaRPr lang="en-US" sz="1800" spc="-15" dirty="0">
                        <a:effectLst/>
                        <a:latin typeface="Arial" panose="020B0604020202020204" pitchFamily="34" charset="0"/>
                        <a:cs typeface="Arial" panose="020B0604020202020204" pitchFamily="34" charset="0"/>
                      </a:endParaRPr>
                    </a:p>
                    <a:p>
                      <a:pPr marL="320040" marR="0" indent="-320040" algn="l">
                        <a:spcBef>
                          <a:spcPts val="0"/>
                        </a:spcBef>
                        <a:spcAft>
                          <a:spcPts val="0"/>
                        </a:spcAft>
                        <a:tabLst>
                          <a:tab pos="320040" algn="l"/>
                          <a:tab pos="640080" algn="l"/>
                          <a:tab pos="960120" algn="l"/>
                          <a:tab pos="1280160" algn="l"/>
                          <a:tab pos="1600200" algn="l"/>
                          <a:tab pos="1920240" algn="l"/>
                          <a:tab pos="2240280" algn="l"/>
                          <a:tab pos="2560320" algn="l"/>
                          <a:tab pos="2880360" algn="l"/>
                          <a:tab pos="3200400" algn="l"/>
                          <a:tab pos="3520440" algn="l"/>
                          <a:tab pos="3840480" algn="l"/>
                          <a:tab pos="4160520" algn="l"/>
                          <a:tab pos="4480560" algn="l"/>
                          <a:tab pos="4800600" algn="l"/>
                          <a:tab pos="5120640" algn="l"/>
                          <a:tab pos="5440680" algn="l"/>
                          <a:tab pos="5760720" algn="l"/>
                          <a:tab pos="6080760" algn="l"/>
                          <a:tab pos="6400800" algn="l"/>
                          <a:tab pos="6720840" algn="l"/>
                          <a:tab pos="7040880" algn="l"/>
                          <a:tab pos="7360920" algn="l"/>
                          <a:tab pos="7680960" algn="l"/>
                        </a:tabLst>
                      </a:pPr>
                      <a:r>
                        <a:rPr lang="en-US" sz="1800" spc="-10" dirty="0">
                          <a:effectLst/>
                          <a:latin typeface="Arial" panose="020B0604020202020204" pitchFamily="34" charset="0"/>
                          <a:cs typeface="Arial" panose="020B0604020202020204" pitchFamily="34" charset="0"/>
                        </a:rPr>
                        <a:t>	Inadequate water supply for firefighting.</a:t>
                      </a:r>
                      <a:endParaRPr lang="en-US" sz="1800" spc="-15" dirty="0">
                        <a:effectLst/>
                        <a:latin typeface="Arial" panose="020B0604020202020204" pitchFamily="34" charset="0"/>
                        <a:cs typeface="Arial" panose="020B0604020202020204" pitchFamily="34" charset="0"/>
                      </a:endParaRPr>
                    </a:p>
                    <a:p>
                      <a:pPr marL="320040" marR="0" indent="-320040" algn="l">
                        <a:spcBef>
                          <a:spcPts val="0"/>
                        </a:spcBef>
                        <a:spcAft>
                          <a:spcPts val="270"/>
                        </a:spcAft>
                        <a:tabLst>
                          <a:tab pos="320040" algn="l"/>
                          <a:tab pos="640080" algn="l"/>
                          <a:tab pos="960120" algn="l"/>
                          <a:tab pos="1280160" algn="l"/>
                          <a:tab pos="1600200" algn="l"/>
                          <a:tab pos="1920240" algn="l"/>
                          <a:tab pos="2240280" algn="l"/>
                          <a:tab pos="2560320" algn="l"/>
                          <a:tab pos="2880360" algn="l"/>
                          <a:tab pos="3200400" algn="l"/>
                          <a:tab pos="3520440" algn="l"/>
                          <a:tab pos="3840480" algn="l"/>
                          <a:tab pos="4160520" algn="l"/>
                          <a:tab pos="4480560" algn="l"/>
                          <a:tab pos="4800600" algn="l"/>
                          <a:tab pos="5120640" algn="l"/>
                          <a:tab pos="5440680" algn="l"/>
                          <a:tab pos="5760720" algn="l"/>
                          <a:tab pos="6080760" algn="l"/>
                          <a:tab pos="6400800" algn="l"/>
                          <a:tab pos="6720840" algn="l"/>
                          <a:tab pos="7040880" algn="l"/>
                          <a:tab pos="7360920" algn="l"/>
                          <a:tab pos="7680960" algn="l"/>
                        </a:tabLst>
                      </a:pPr>
                      <a:r>
                        <a:rPr lang="en-US" sz="1800" spc="-10" dirty="0">
                          <a:effectLst/>
                          <a:latin typeface="Arial" panose="020B0604020202020204" pitchFamily="34" charset="0"/>
                          <a:cs typeface="Arial" panose="020B0604020202020204" pitchFamily="34" charset="0"/>
                        </a:rPr>
                        <a:t>	Increased risk to public health if there is extensive damage to the water supply or if it becomes contaminated.</a:t>
                      </a:r>
                      <a:endParaRPr lang="en-US" sz="1800" spc="-15"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503481608"/>
                  </a:ext>
                </a:extLst>
              </a:tr>
            </a:tbl>
          </a:graphicData>
        </a:graphic>
      </p:graphicFrame>
      <p:sp>
        <p:nvSpPr>
          <p:cNvPr id="8" name="Google Shape;276;p13">
            <a:extLst>
              <a:ext uri="{FF2B5EF4-FFF2-40B4-BE49-F238E27FC236}">
                <a16:creationId xmlns:a16="http://schemas.microsoft.com/office/drawing/2014/main" id="{86AAD634-2D3A-4D8A-92CC-57B724F411EB}"/>
              </a:ext>
            </a:extLst>
          </p:cNvPr>
          <p:cNvSpPr/>
          <p:nvPr/>
        </p:nvSpPr>
        <p:spPr>
          <a:xfrm>
            <a:off x="-16474" y="-5347"/>
            <a:ext cx="12192000" cy="1120027"/>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9" name="Google Shape;425;p24">
            <a:extLst>
              <a:ext uri="{FF2B5EF4-FFF2-40B4-BE49-F238E27FC236}">
                <a16:creationId xmlns:a16="http://schemas.microsoft.com/office/drawing/2014/main" id="{01BC2533-1D87-4240-8253-063397244F07}"/>
              </a:ext>
            </a:extLst>
          </p:cNvPr>
          <p:cNvSpPr txBox="1">
            <a:spLocks/>
          </p:cNvSpPr>
          <p:nvPr/>
        </p:nvSpPr>
        <p:spPr>
          <a:xfrm>
            <a:off x="582604" y="316717"/>
            <a:ext cx="10181852" cy="57370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Disaster Impacts On Community Resources </a:t>
            </a:r>
          </a:p>
        </p:txBody>
      </p:sp>
      <p:grpSp>
        <p:nvGrpSpPr>
          <p:cNvPr id="10" name="Group 9">
            <a:extLst>
              <a:ext uri="{FF2B5EF4-FFF2-40B4-BE49-F238E27FC236}">
                <a16:creationId xmlns:a16="http://schemas.microsoft.com/office/drawing/2014/main" id="{7EC5249A-66C8-4E0F-A56D-2FA92EC86E15}"/>
              </a:ext>
            </a:extLst>
          </p:cNvPr>
          <p:cNvGrpSpPr/>
          <p:nvPr/>
        </p:nvGrpSpPr>
        <p:grpSpPr>
          <a:xfrm>
            <a:off x="-166129" y="5716530"/>
            <a:ext cx="4251846" cy="1132259"/>
            <a:chOff x="-3942" y="5736777"/>
            <a:chExt cx="4251846" cy="1132259"/>
          </a:xfrm>
        </p:grpSpPr>
        <p:grpSp>
          <p:nvGrpSpPr>
            <p:cNvPr id="14" name="Group 13">
              <a:extLst>
                <a:ext uri="{FF2B5EF4-FFF2-40B4-BE49-F238E27FC236}">
                  <a16:creationId xmlns:a16="http://schemas.microsoft.com/office/drawing/2014/main" id="{9C9D91AA-AAB0-4B3C-A21F-C672A2142FF3}"/>
                </a:ext>
              </a:extLst>
            </p:cNvPr>
            <p:cNvGrpSpPr/>
            <p:nvPr/>
          </p:nvGrpSpPr>
          <p:grpSpPr>
            <a:xfrm>
              <a:off x="-3942" y="5736777"/>
              <a:ext cx="4251846" cy="1132259"/>
              <a:chOff x="-3942" y="5736777"/>
              <a:chExt cx="4251846" cy="1132259"/>
            </a:xfrm>
          </p:grpSpPr>
          <p:pic>
            <p:nvPicPr>
              <p:cNvPr id="16" name="Picture 15" descr="Logo&#10;&#10;Description automatically generated">
                <a:extLst>
                  <a:ext uri="{FF2B5EF4-FFF2-40B4-BE49-F238E27FC236}">
                    <a16:creationId xmlns:a16="http://schemas.microsoft.com/office/drawing/2014/main" id="{94577CBF-CFBC-49F5-83BF-A4A7013019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7" name="Picture 16" descr="Logo&#10;&#10;Description automatically generated">
                <a:extLst>
                  <a:ext uri="{FF2B5EF4-FFF2-40B4-BE49-F238E27FC236}">
                    <a16:creationId xmlns:a16="http://schemas.microsoft.com/office/drawing/2014/main" id="{90EF5892-F6DC-4C4D-8825-EAB2CF9672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5" name="Straight Connector 14">
              <a:extLst>
                <a:ext uri="{FF2B5EF4-FFF2-40B4-BE49-F238E27FC236}">
                  <a16:creationId xmlns:a16="http://schemas.microsoft.com/office/drawing/2014/main" id="{DF1C1ED6-5F03-4DBF-AF15-F6190ABA9E21}"/>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2197156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76;p13">
            <a:extLst>
              <a:ext uri="{FF2B5EF4-FFF2-40B4-BE49-F238E27FC236}">
                <a16:creationId xmlns:a16="http://schemas.microsoft.com/office/drawing/2014/main" id="{3585A283-0AC6-4EBC-879A-967839814536}"/>
              </a:ext>
            </a:extLst>
          </p:cNvPr>
          <p:cNvSpPr/>
          <p:nvPr/>
        </p:nvSpPr>
        <p:spPr>
          <a:xfrm>
            <a:off x="-16474" y="-5347"/>
            <a:ext cx="12192000" cy="1120027"/>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6" name="Google Shape;425;p24">
            <a:extLst>
              <a:ext uri="{FF2B5EF4-FFF2-40B4-BE49-F238E27FC236}">
                <a16:creationId xmlns:a16="http://schemas.microsoft.com/office/drawing/2014/main" id="{C29AD28A-F92A-4742-A772-715F36EC9CF2}"/>
              </a:ext>
            </a:extLst>
          </p:cNvPr>
          <p:cNvSpPr txBox="1">
            <a:spLocks/>
          </p:cNvSpPr>
          <p:nvPr/>
        </p:nvSpPr>
        <p:spPr>
          <a:xfrm>
            <a:off x="582604" y="316717"/>
            <a:ext cx="10181852" cy="57370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Disaster Impacts On Community Resources </a:t>
            </a:r>
          </a:p>
        </p:txBody>
      </p:sp>
      <p:graphicFrame>
        <p:nvGraphicFramePr>
          <p:cNvPr id="7" name="Table 6">
            <a:extLst>
              <a:ext uri="{FF2B5EF4-FFF2-40B4-BE49-F238E27FC236}">
                <a16:creationId xmlns:a16="http://schemas.microsoft.com/office/drawing/2014/main" id="{73292153-8A40-4906-BDEE-8F588732463F}"/>
              </a:ext>
            </a:extLst>
          </p:cNvPr>
          <p:cNvGraphicFramePr>
            <a:graphicFrameLocks noGrp="1"/>
          </p:cNvGraphicFramePr>
          <p:nvPr>
            <p:extLst>
              <p:ext uri="{D42A27DB-BD31-4B8C-83A1-F6EECF244321}">
                <p14:modId xmlns:p14="http://schemas.microsoft.com/office/powerpoint/2010/main" val="1993248782"/>
              </p:ext>
            </p:extLst>
          </p:nvPr>
        </p:nvGraphicFramePr>
        <p:xfrm>
          <a:off x="0" y="1114680"/>
          <a:ext cx="12192000" cy="4759387"/>
        </p:xfrm>
        <a:graphic>
          <a:graphicData uri="http://schemas.openxmlformats.org/drawingml/2006/table">
            <a:tbl>
              <a:tblPr>
                <a:tableStyleId>{5C22544A-7EE6-4342-B048-85BDC9FD1C3A}</a:tableStyleId>
              </a:tblPr>
              <a:tblGrid>
                <a:gridCol w="3889205">
                  <a:extLst>
                    <a:ext uri="{9D8B030D-6E8A-4147-A177-3AD203B41FA5}">
                      <a16:colId xmlns:a16="http://schemas.microsoft.com/office/drawing/2014/main" val="2725491182"/>
                    </a:ext>
                  </a:extLst>
                </a:gridCol>
                <a:gridCol w="8302795">
                  <a:extLst>
                    <a:ext uri="{9D8B030D-6E8A-4147-A177-3AD203B41FA5}">
                      <a16:colId xmlns:a16="http://schemas.microsoft.com/office/drawing/2014/main" val="2291610405"/>
                    </a:ext>
                  </a:extLst>
                </a:gridCol>
              </a:tblGrid>
              <a:tr h="531087">
                <a:tc>
                  <a:txBody>
                    <a:bodyPr/>
                    <a:lstStyle/>
                    <a:p>
                      <a:pPr marL="0" marR="0" algn="l">
                        <a:lnSpc>
                          <a:spcPct val="150000"/>
                        </a:lnSpc>
                        <a:spcBef>
                          <a:spcPts val="450"/>
                        </a:spcBef>
                        <a:spcAft>
                          <a:spcPts val="270"/>
                        </a:spcAft>
                        <a:tabLst>
                          <a:tab pos="320040" algn="l"/>
                          <a:tab pos="640080" algn="l"/>
                          <a:tab pos="960120" algn="l"/>
                          <a:tab pos="1280160" algn="l"/>
                          <a:tab pos="1600200" algn="l"/>
                          <a:tab pos="1920240" algn="l"/>
                          <a:tab pos="2240280" algn="l"/>
                          <a:tab pos="2560320" algn="l"/>
                          <a:tab pos="2880360" algn="l"/>
                          <a:tab pos="3200400" algn="l"/>
                          <a:tab pos="3520440" algn="l"/>
                          <a:tab pos="3840480" algn="l"/>
                          <a:tab pos="4160520" algn="l"/>
                          <a:tab pos="4480560" algn="l"/>
                          <a:tab pos="4800600" algn="l"/>
                          <a:tab pos="5120640" algn="l"/>
                          <a:tab pos="5440680" algn="l"/>
                          <a:tab pos="5760720" algn="l"/>
                          <a:tab pos="6080760" algn="l"/>
                          <a:tab pos="6400800" algn="l"/>
                          <a:tab pos="6720840" algn="l"/>
                          <a:tab pos="7040880" algn="l"/>
                          <a:tab pos="7360920" algn="l"/>
                          <a:tab pos="7680960" algn="l"/>
                        </a:tabLst>
                      </a:pPr>
                      <a:r>
                        <a:rPr lang="en-US" sz="2000" b="1" spc="-10" dirty="0">
                          <a:effectLst/>
                          <a:latin typeface="Arial" panose="020B0604020202020204" pitchFamily="34" charset="0"/>
                          <a:cs typeface="Arial" panose="020B0604020202020204" pitchFamily="34" charset="0"/>
                        </a:rPr>
                        <a:t>Type Of Damage</a:t>
                      </a:r>
                      <a:endParaRPr lang="en-US" sz="2000" b="1" spc="-15"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l">
                        <a:lnSpc>
                          <a:spcPct val="150000"/>
                        </a:lnSpc>
                        <a:spcBef>
                          <a:spcPts val="450"/>
                        </a:spcBef>
                        <a:spcAft>
                          <a:spcPts val="270"/>
                        </a:spcAft>
                        <a:tabLst>
                          <a:tab pos="320040" algn="l"/>
                          <a:tab pos="640080" algn="l"/>
                          <a:tab pos="960120" algn="l"/>
                          <a:tab pos="1280160" algn="l"/>
                          <a:tab pos="1600200" algn="l"/>
                          <a:tab pos="1920240" algn="l"/>
                          <a:tab pos="2240280" algn="l"/>
                          <a:tab pos="2560320" algn="l"/>
                          <a:tab pos="2880360" algn="l"/>
                          <a:tab pos="3200400" algn="l"/>
                          <a:tab pos="3520440" algn="l"/>
                          <a:tab pos="3840480" algn="l"/>
                          <a:tab pos="4160520" algn="l"/>
                          <a:tab pos="4480560" algn="l"/>
                          <a:tab pos="4800600" algn="l"/>
                          <a:tab pos="5120640" algn="l"/>
                          <a:tab pos="5440680" algn="l"/>
                          <a:tab pos="5760720" algn="l"/>
                          <a:tab pos="6080760" algn="l"/>
                          <a:tab pos="6400800" algn="l"/>
                          <a:tab pos="6720840" algn="l"/>
                          <a:tab pos="7040880" algn="l"/>
                          <a:tab pos="7360920" algn="l"/>
                          <a:tab pos="7680960" algn="l"/>
                        </a:tabLst>
                      </a:pPr>
                      <a:r>
                        <a:rPr lang="en-US" sz="2000" b="1" spc="-10" dirty="0">
                          <a:effectLst/>
                          <a:latin typeface="Arial" panose="020B0604020202020204" pitchFamily="34" charset="0"/>
                          <a:cs typeface="Arial" panose="020B0604020202020204" pitchFamily="34" charset="0"/>
                        </a:rPr>
                        <a:t>Effect On Disaster Services</a:t>
                      </a:r>
                      <a:endParaRPr lang="en-US" sz="2000" b="1" spc="-15"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470317485"/>
                  </a:ext>
                </a:extLst>
              </a:tr>
              <a:tr h="1951522">
                <a:tc>
                  <a:txBody>
                    <a:bodyPr/>
                    <a:lstStyle/>
                    <a:p>
                      <a:pPr marL="0" marR="0" algn="l">
                        <a:spcBef>
                          <a:spcPts val="450"/>
                        </a:spcBef>
                        <a:spcAft>
                          <a:spcPts val="270"/>
                        </a:spcAft>
                        <a:tabLst>
                          <a:tab pos="320040" algn="l"/>
                          <a:tab pos="640080" algn="l"/>
                          <a:tab pos="960120" algn="l"/>
                          <a:tab pos="1280160" algn="l"/>
                          <a:tab pos="1600200" algn="l"/>
                          <a:tab pos="1920240" algn="l"/>
                          <a:tab pos="2240280" algn="l"/>
                          <a:tab pos="2560320" algn="l"/>
                          <a:tab pos="2880360" algn="l"/>
                          <a:tab pos="3200400" algn="l"/>
                          <a:tab pos="3520440" algn="l"/>
                          <a:tab pos="3840480" algn="l"/>
                          <a:tab pos="4160520" algn="l"/>
                          <a:tab pos="4480560" algn="l"/>
                          <a:tab pos="4800600" algn="l"/>
                          <a:tab pos="5120640" algn="l"/>
                          <a:tab pos="5440680" algn="l"/>
                          <a:tab pos="5760720" algn="l"/>
                          <a:tab pos="6080760" algn="l"/>
                          <a:tab pos="6400800" algn="l"/>
                          <a:tab pos="6720840" algn="l"/>
                          <a:tab pos="7040880" algn="l"/>
                          <a:tab pos="7360920" algn="l"/>
                          <a:tab pos="7680960" algn="l"/>
                          <a:tab pos="959485" algn="ctr"/>
                        </a:tabLst>
                      </a:pPr>
                      <a:r>
                        <a:rPr lang="en-US" sz="2000" spc="-10" dirty="0">
                          <a:solidFill>
                            <a:srgbClr val="7030A0"/>
                          </a:solidFill>
                          <a:effectLst/>
                          <a:latin typeface="Arial" panose="020B0604020202020204" pitchFamily="34" charset="0"/>
                          <a:cs typeface="Arial" panose="020B0604020202020204" pitchFamily="34" charset="0"/>
                        </a:rPr>
                        <a:t>	Road </a:t>
                      </a:r>
                      <a:endParaRPr lang="en-US" sz="2000" spc="-15" dirty="0">
                        <a:solidFill>
                          <a:srgbClr val="7030A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320040" marR="0" indent="-320040" algn="l">
                        <a:spcBef>
                          <a:spcPts val="450"/>
                        </a:spcBef>
                        <a:spcAft>
                          <a:spcPts val="0"/>
                        </a:spcAft>
                        <a:tabLst>
                          <a:tab pos="320040" algn="l"/>
                          <a:tab pos="640080" algn="l"/>
                          <a:tab pos="960120" algn="l"/>
                          <a:tab pos="1280160" algn="l"/>
                          <a:tab pos="1600200" algn="l"/>
                          <a:tab pos="1920240" algn="l"/>
                          <a:tab pos="2240280" algn="l"/>
                          <a:tab pos="2560320" algn="l"/>
                          <a:tab pos="2880360" algn="l"/>
                          <a:tab pos="3200400" algn="l"/>
                          <a:tab pos="3520440" algn="l"/>
                          <a:tab pos="3840480" algn="l"/>
                          <a:tab pos="4160520" algn="l"/>
                          <a:tab pos="4480560" algn="l"/>
                          <a:tab pos="4800600" algn="l"/>
                          <a:tab pos="5120640" algn="l"/>
                          <a:tab pos="5440680" algn="l"/>
                          <a:tab pos="5760720" algn="l"/>
                          <a:tab pos="6080760" algn="l"/>
                          <a:tab pos="6400800" algn="l"/>
                          <a:tab pos="6720840" algn="l"/>
                          <a:tab pos="7040880" algn="l"/>
                          <a:tab pos="7360920" algn="l"/>
                          <a:tab pos="7680960" algn="l"/>
                        </a:tabLst>
                      </a:pPr>
                      <a:r>
                        <a:rPr lang="en-US" sz="2000" spc="-10" dirty="0">
                          <a:effectLst/>
                          <a:latin typeface="Arial" panose="020B0604020202020204" pitchFamily="34" charset="0"/>
                          <a:cs typeface="Arial" panose="020B0604020202020204" pitchFamily="34" charset="0"/>
                        </a:rPr>
                        <a:t></a:t>
                      </a:r>
                      <a:r>
                        <a:rPr lang="en-US" sz="1800" spc="-10" dirty="0">
                          <a:effectLst/>
                          <a:latin typeface="Arial" panose="020B0604020202020204" pitchFamily="34" charset="0"/>
                          <a:cs typeface="Arial" panose="020B0604020202020204" pitchFamily="34" charset="0"/>
                        </a:rPr>
                        <a:t>	Inability to assess damage accurately.</a:t>
                      </a:r>
                      <a:endParaRPr lang="en-US" sz="1800" spc="-15" dirty="0">
                        <a:effectLst/>
                        <a:latin typeface="Arial" panose="020B0604020202020204" pitchFamily="34" charset="0"/>
                        <a:cs typeface="Arial" panose="020B0604020202020204" pitchFamily="34" charset="0"/>
                      </a:endParaRPr>
                    </a:p>
                    <a:p>
                      <a:pPr marL="320040" marR="0" indent="-320040" algn="l">
                        <a:spcBef>
                          <a:spcPts val="0"/>
                        </a:spcBef>
                        <a:spcAft>
                          <a:spcPts val="0"/>
                        </a:spcAft>
                        <a:tabLst>
                          <a:tab pos="320040" algn="l"/>
                          <a:tab pos="640080" algn="l"/>
                          <a:tab pos="960120" algn="l"/>
                          <a:tab pos="1280160" algn="l"/>
                          <a:tab pos="1600200" algn="l"/>
                          <a:tab pos="1920240" algn="l"/>
                          <a:tab pos="2240280" algn="l"/>
                          <a:tab pos="2560320" algn="l"/>
                          <a:tab pos="2880360" algn="l"/>
                          <a:tab pos="3200400" algn="l"/>
                          <a:tab pos="3520440" algn="l"/>
                          <a:tab pos="3840480" algn="l"/>
                          <a:tab pos="4160520" algn="l"/>
                          <a:tab pos="4480560" algn="l"/>
                          <a:tab pos="4800600" algn="l"/>
                          <a:tab pos="5120640" algn="l"/>
                          <a:tab pos="5440680" algn="l"/>
                          <a:tab pos="5760720" algn="l"/>
                          <a:tab pos="6080760" algn="l"/>
                          <a:tab pos="6400800" algn="l"/>
                          <a:tab pos="6720840" algn="l"/>
                          <a:tab pos="7040880" algn="l"/>
                          <a:tab pos="7360920" algn="l"/>
                          <a:tab pos="7680960" algn="l"/>
                        </a:tabLst>
                      </a:pPr>
                      <a:r>
                        <a:rPr lang="en-US" sz="1800" spc="-10" dirty="0">
                          <a:effectLst/>
                          <a:latin typeface="Arial" panose="020B0604020202020204" pitchFamily="34" charset="0"/>
                          <a:cs typeface="Arial" panose="020B0604020202020204" pitchFamily="34" charset="0"/>
                        </a:rPr>
                        <a:t>	Ambulances prevented from reaching victims and/or victims prevented from reaching emergency medical services.</a:t>
                      </a:r>
                      <a:endParaRPr lang="en-US" sz="1800" spc="-15" dirty="0">
                        <a:effectLst/>
                        <a:latin typeface="Arial" panose="020B0604020202020204" pitchFamily="34" charset="0"/>
                        <a:cs typeface="Arial" panose="020B0604020202020204" pitchFamily="34" charset="0"/>
                      </a:endParaRPr>
                    </a:p>
                    <a:p>
                      <a:pPr marL="320040" marR="0" indent="-320040" algn="l">
                        <a:spcBef>
                          <a:spcPts val="0"/>
                        </a:spcBef>
                        <a:spcAft>
                          <a:spcPts val="0"/>
                        </a:spcAft>
                        <a:tabLst>
                          <a:tab pos="320040" algn="l"/>
                          <a:tab pos="640080" algn="l"/>
                          <a:tab pos="960120" algn="l"/>
                          <a:tab pos="1280160" algn="l"/>
                          <a:tab pos="1600200" algn="l"/>
                          <a:tab pos="1920240" algn="l"/>
                          <a:tab pos="2240280" algn="l"/>
                          <a:tab pos="2560320" algn="l"/>
                          <a:tab pos="2880360" algn="l"/>
                          <a:tab pos="3200400" algn="l"/>
                          <a:tab pos="3520440" algn="l"/>
                          <a:tab pos="3840480" algn="l"/>
                          <a:tab pos="4160520" algn="l"/>
                          <a:tab pos="4480560" algn="l"/>
                          <a:tab pos="4800600" algn="l"/>
                          <a:tab pos="5120640" algn="l"/>
                          <a:tab pos="5440680" algn="l"/>
                          <a:tab pos="5760720" algn="l"/>
                          <a:tab pos="6080760" algn="l"/>
                          <a:tab pos="6400800" algn="l"/>
                          <a:tab pos="6720840" algn="l"/>
                          <a:tab pos="7040880" algn="l"/>
                          <a:tab pos="7360920" algn="l"/>
                          <a:tab pos="7680960" algn="l"/>
                        </a:tabLst>
                      </a:pPr>
                      <a:r>
                        <a:rPr lang="en-US" sz="1800" spc="-10" dirty="0">
                          <a:effectLst/>
                          <a:latin typeface="Arial" panose="020B0604020202020204" pitchFamily="34" charset="0"/>
                          <a:cs typeface="Arial" panose="020B0604020202020204" pitchFamily="34" charset="0"/>
                        </a:rPr>
                        <a:t>	Police prevented from reaching areas of civil unrest. </a:t>
                      </a:r>
                      <a:endParaRPr lang="en-US" sz="1800" spc="-15" dirty="0">
                        <a:effectLst/>
                        <a:latin typeface="Arial" panose="020B0604020202020204" pitchFamily="34" charset="0"/>
                        <a:cs typeface="Arial" panose="020B0604020202020204" pitchFamily="34" charset="0"/>
                      </a:endParaRPr>
                    </a:p>
                    <a:p>
                      <a:pPr marL="320040" marR="0" indent="-320040" algn="l">
                        <a:spcBef>
                          <a:spcPts val="0"/>
                        </a:spcBef>
                        <a:spcAft>
                          <a:spcPts val="0"/>
                        </a:spcAft>
                        <a:tabLst>
                          <a:tab pos="320040" algn="l"/>
                          <a:tab pos="640080" algn="l"/>
                          <a:tab pos="960120" algn="l"/>
                          <a:tab pos="1280160" algn="l"/>
                          <a:tab pos="1600200" algn="l"/>
                          <a:tab pos="1920240" algn="l"/>
                          <a:tab pos="2240280" algn="l"/>
                          <a:tab pos="2560320" algn="l"/>
                          <a:tab pos="2880360" algn="l"/>
                          <a:tab pos="3200400" algn="l"/>
                          <a:tab pos="3520440" algn="l"/>
                          <a:tab pos="3840480" algn="l"/>
                          <a:tab pos="4160520" algn="l"/>
                          <a:tab pos="4480560" algn="l"/>
                          <a:tab pos="4800600" algn="l"/>
                          <a:tab pos="5120640" algn="l"/>
                          <a:tab pos="5440680" algn="l"/>
                          <a:tab pos="5760720" algn="l"/>
                          <a:tab pos="6080760" algn="l"/>
                          <a:tab pos="6400800" algn="l"/>
                          <a:tab pos="6720840" algn="l"/>
                          <a:tab pos="7040880" algn="l"/>
                          <a:tab pos="7360920" algn="l"/>
                          <a:tab pos="7680960" algn="l"/>
                        </a:tabLst>
                      </a:pPr>
                      <a:r>
                        <a:rPr lang="en-US" sz="1800" spc="-10" dirty="0">
                          <a:effectLst/>
                          <a:latin typeface="Arial" panose="020B0604020202020204" pitchFamily="34" charset="0"/>
                          <a:cs typeface="Arial" panose="020B0604020202020204" pitchFamily="34" charset="0"/>
                        </a:rPr>
                        <a:t>	Fire departments prevented from getting to fires. </a:t>
                      </a:r>
                      <a:endParaRPr lang="en-US" sz="1800" spc="-15" dirty="0">
                        <a:effectLst/>
                        <a:latin typeface="Arial" panose="020B0604020202020204" pitchFamily="34" charset="0"/>
                        <a:cs typeface="Arial" panose="020B0604020202020204" pitchFamily="34" charset="0"/>
                      </a:endParaRPr>
                    </a:p>
                    <a:p>
                      <a:pPr marL="320040" marR="0" indent="-320040" algn="l">
                        <a:spcBef>
                          <a:spcPts val="0"/>
                        </a:spcBef>
                        <a:spcAft>
                          <a:spcPts val="270"/>
                        </a:spcAft>
                        <a:tabLst>
                          <a:tab pos="320040" algn="l"/>
                          <a:tab pos="640080" algn="l"/>
                          <a:tab pos="960120" algn="l"/>
                          <a:tab pos="1280160" algn="l"/>
                          <a:tab pos="1600200" algn="l"/>
                          <a:tab pos="1920240" algn="l"/>
                          <a:tab pos="2240280" algn="l"/>
                          <a:tab pos="2560320" algn="l"/>
                          <a:tab pos="2880360" algn="l"/>
                          <a:tab pos="3200400" algn="l"/>
                          <a:tab pos="3520440" algn="l"/>
                          <a:tab pos="3840480" algn="l"/>
                          <a:tab pos="4160520" algn="l"/>
                          <a:tab pos="4480560" algn="l"/>
                          <a:tab pos="4800600" algn="l"/>
                          <a:tab pos="5120640" algn="l"/>
                          <a:tab pos="5440680" algn="l"/>
                          <a:tab pos="5760720" algn="l"/>
                          <a:tab pos="6080760" algn="l"/>
                          <a:tab pos="6400800" algn="l"/>
                          <a:tab pos="6720840" algn="l"/>
                          <a:tab pos="7040880" algn="l"/>
                          <a:tab pos="7360920" algn="l"/>
                          <a:tab pos="7680960" algn="l"/>
                        </a:tabLst>
                      </a:pPr>
                      <a:r>
                        <a:rPr lang="en-US" sz="1800" spc="-10" dirty="0">
                          <a:effectLst/>
                          <a:latin typeface="Arial" panose="020B0604020202020204" pitchFamily="34" charset="0"/>
                          <a:cs typeface="Arial" panose="020B0604020202020204" pitchFamily="34" charset="0"/>
                        </a:rPr>
                        <a:t>	Flow of needed supplies is interrupted.</a:t>
                      </a:r>
                      <a:endParaRPr lang="en-US" sz="1800" spc="-15"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751172288"/>
                  </a:ext>
                </a:extLst>
              </a:tr>
              <a:tr h="650508">
                <a:tc>
                  <a:txBody>
                    <a:bodyPr/>
                    <a:lstStyle/>
                    <a:p>
                      <a:pPr marL="0" marR="0" algn="l">
                        <a:spcBef>
                          <a:spcPts val="450"/>
                        </a:spcBef>
                        <a:spcAft>
                          <a:spcPts val="270"/>
                        </a:spcAft>
                        <a:tabLst>
                          <a:tab pos="320040" algn="l"/>
                          <a:tab pos="640080" algn="l"/>
                          <a:tab pos="960120" algn="l"/>
                          <a:tab pos="1280160" algn="l"/>
                          <a:tab pos="1600200" algn="l"/>
                          <a:tab pos="1920240" algn="l"/>
                          <a:tab pos="2240280" algn="l"/>
                          <a:tab pos="2560320" algn="l"/>
                          <a:tab pos="2880360" algn="l"/>
                          <a:tab pos="3200400" algn="l"/>
                          <a:tab pos="3520440" algn="l"/>
                          <a:tab pos="3840480" algn="l"/>
                          <a:tab pos="4160520" algn="l"/>
                          <a:tab pos="4480560" algn="l"/>
                          <a:tab pos="4800600" algn="l"/>
                          <a:tab pos="5120640" algn="l"/>
                          <a:tab pos="5440680" algn="l"/>
                          <a:tab pos="5760720" algn="l"/>
                          <a:tab pos="6080760" algn="l"/>
                          <a:tab pos="6400800" algn="l"/>
                          <a:tab pos="6720840" algn="l"/>
                          <a:tab pos="7040880" algn="l"/>
                          <a:tab pos="7360920" algn="l"/>
                          <a:tab pos="7680960" algn="l"/>
                          <a:tab pos="959485" algn="ctr"/>
                        </a:tabLst>
                      </a:pPr>
                      <a:r>
                        <a:rPr lang="en-US" sz="2000" spc="-10" dirty="0">
                          <a:solidFill>
                            <a:srgbClr val="7030A0"/>
                          </a:solidFill>
                          <a:effectLst/>
                          <a:latin typeface="Arial" panose="020B0604020202020204" pitchFamily="34" charset="0"/>
                          <a:cs typeface="Arial" panose="020B0604020202020204" pitchFamily="34" charset="0"/>
                        </a:rPr>
                        <a:t>	Structural</a:t>
                      </a:r>
                      <a:endParaRPr lang="en-US" sz="2000" spc="-15" dirty="0">
                        <a:solidFill>
                          <a:srgbClr val="7030A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320040" marR="0" indent="-320040" algn="l">
                        <a:spcBef>
                          <a:spcPts val="450"/>
                        </a:spcBef>
                        <a:spcAft>
                          <a:spcPts val="0"/>
                        </a:spcAft>
                        <a:tabLst>
                          <a:tab pos="320040" algn="l"/>
                          <a:tab pos="640080" algn="l"/>
                          <a:tab pos="960120" algn="l"/>
                          <a:tab pos="1280160" algn="l"/>
                          <a:tab pos="1600200" algn="l"/>
                          <a:tab pos="1920240" algn="l"/>
                          <a:tab pos="2240280" algn="l"/>
                          <a:tab pos="2560320" algn="l"/>
                          <a:tab pos="2880360" algn="l"/>
                          <a:tab pos="3200400" algn="l"/>
                          <a:tab pos="3520440" algn="l"/>
                          <a:tab pos="3840480" algn="l"/>
                          <a:tab pos="4160520" algn="l"/>
                          <a:tab pos="4480560" algn="l"/>
                          <a:tab pos="4800600" algn="l"/>
                          <a:tab pos="5120640" algn="l"/>
                          <a:tab pos="5440680" algn="l"/>
                          <a:tab pos="5760720" algn="l"/>
                          <a:tab pos="6080760" algn="l"/>
                          <a:tab pos="6400800" algn="l"/>
                          <a:tab pos="6720840" algn="l"/>
                          <a:tab pos="7040880" algn="l"/>
                          <a:tab pos="7360920" algn="l"/>
                          <a:tab pos="7680960" algn="l"/>
                        </a:tabLst>
                      </a:pPr>
                      <a:r>
                        <a:rPr lang="en-US" sz="1800" spc="-10" dirty="0">
                          <a:effectLst/>
                          <a:latin typeface="Arial" panose="020B0604020202020204" pitchFamily="34" charset="0"/>
                          <a:cs typeface="Arial" panose="020B0604020202020204" pitchFamily="34" charset="0"/>
                        </a:rPr>
                        <a:t>	Damaged hospitals unable to receive patients.</a:t>
                      </a:r>
                      <a:endParaRPr lang="en-US" sz="1800" spc="-15" dirty="0">
                        <a:effectLst/>
                        <a:latin typeface="Arial" panose="020B0604020202020204" pitchFamily="34" charset="0"/>
                        <a:cs typeface="Arial" panose="020B0604020202020204" pitchFamily="34" charset="0"/>
                      </a:endParaRPr>
                    </a:p>
                    <a:p>
                      <a:pPr marL="320040" marR="0" indent="-320040" algn="l">
                        <a:spcBef>
                          <a:spcPts val="0"/>
                        </a:spcBef>
                        <a:spcAft>
                          <a:spcPts val="270"/>
                        </a:spcAft>
                        <a:tabLst>
                          <a:tab pos="320040" algn="l"/>
                          <a:tab pos="640080" algn="l"/>
                          <a:tab pos="960120" algn="l"/>
                          <a:tab pos="1280160" algn="l"/>
                          <a:tab pos="1600200" algn="l"/>
                          <a:tab pos="1920240" algn="l"/>
                          <a:tab pos="2240280" algn="l"/>
                          <a:tab pos="2560320" algn="l"/>
                          <a:tab pos="2880360" algn="l"/>
                          <a:tab pos="3200400" algn="l"/>
                          <a:tab pos="3520440" algn="l"/>
                          <a:tab pos="3840480" algn="l"/>
                          <a:tab pos="4160520" algn="l"/>
                          <a:tab pos="4480560" algn="l"/>
                          <a:tab pos="4800600" algn="l"/>
                          <a:tab pos="5120640" algn="l"/>
                          <a:tab pos="5440680" algn="l"/>
                          <a:tab pos="5760720" algn="l"/>
                          <a:tab pos="6080760" algn="l"/>
                          <a:tab pos="6400800" algn="l"/>
                          <a:tab pos="6720840" algn="l"/>
                          <a:tab pos="7040880" algn="l"/>
                          <a:tab pos="7360920" algn="l"/>
                          <a:tab pos="7680960" algn="l"/>
                        </a:tabLst>
                      </a:pPr>
                      <a:r>
                        <a:rPr lang="en-US" sz="1800" spc="-10" dirty="0">
                          <a:effectLst/>
                          <a:latin typeface="Arial" panose="020B0604020202020204" pitchFamily="34" charset="0"/>
                          <a:cs typeface="Arial" panose="020B0604020202020204" pitchFamily="34" charset="0"/>
                        </a:rPr>
                        <a:t>	Increased risk of injury from falling debris.</a:t>
                      </a:r>
                      <a:endParaRPr lang="en-US" sz="1800" spc="-15"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9907905"/>
                  </a:ext>
                </a:extLst>
              </a:tr>
              <a:tr h="650508">
                <a:tc>
                  <a:txBody>
                    <a:bodyPr/>
                    <a:lstStyle/>
                    <a:p>
                      <a:pPr marL="0" marR="0" algn="l">
                        <a:spcBef>
                          <a:spcPts val="450"/>
                        </a:spcBef>
                        <a:spcAft>
                          <a:spcPts val="270"/>
                        </a:spcAft>
                        <a:tabLst>
                          <a:tab pos="320040" algn="l"/>
                          <a:tab pos="640080" algn="l"/>
                          <a:tab pos="960120" algn="l"/>
                          <a:tab pos="1280160" algn="l"/>
                          <a:tab pos="1600200" algn="l"/>
                          <a:tab pos="1920240" algn="l"/>
                          <a:tab pos="2240280" algn="l"/>
                          <a:tab pos="2560320" algn="l"/>
                          <a:tab pos="2880360" algn="l"/>
                          <a:tab pos="3200400" algn="l"/>
                          <a:tab pos="3520440" algn="l"/>
                          <a:tab pos="3840480" algn="l"/>
                          <a:tab pos="4160520" algn="l"/>
                          <a:tab pos="4480560" algn="l"/>
                          <a:tab pos="4800600" algn="l"/>
                          <a:tab pos="5120640" algn="l"/>
                          <a:tab pos="5440680" algn="l"/>
                          <a:tab pos="5760720" algn="l"/>
                          <a:tab pos="6080760" algn="l"/>
                          <a:tab pos="6400800" algn="l"/>
                          <a:tab pos="6720840" algn="l"/>
                          <a:tab pos="7040880" algn="l"/>
                          <a:tab pos="7360920" algn="l"/>
                          <a:tab pos="7680960" algn="l"/>
                          <a:tab pos="959485" algn="ctr"/>
                        </a:tabLst>
                      </a:pPr>
                      <a:r>
                        <a:rPr lang="en-US" sz="2000" spc="-10" dirty="0">
                          <a:solidFill>
                            <a:srgbClr val="7030A0"/>
                          </a:solidFill>
                          <a:effectLst/>
                          <a:latin typeface="Arial" panose="020B0604020202020204" pitchFamily="34" charset="0"/>
                          <a:cs typeface="Arial" panose="020B0604020202020204" pitchFamily="34" charset="0"/>
                        </a:rPr>
                        <a:t>	Disrupted Communication </a:t>
                      </a:r>
                      <a:endParaRPr lang="en-US" sz="2000" spc="-15" dirty="0">
                        <a:solidFill>
                          <a:srgbClr val="7030A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320040" marR="0" indent="-320040" algn="l">
                        <a:spcBef>
                          <a:spcPts val="450"/>
                        </a:spcBef>
                        <a:spcAft>
                          <a:spcPts val="0"/>
                        </a:spcAft>
                        <a:tabLst>
                          <a:tab pos="320040" algn="l"/>
                          <a:tab pos="640080" algn="l"/>
                          <a:tab pos="960120" algn="l"/>
                          <a:tab pos="1280160" algn="l"/>
                          <a:tab pos="1600200" algn="l"/>
                          <a:tab pos="1920240" algn="l"/>
                          <a:tab pos="2240280" algn="l"/>
                          <a:tab pos="2560320" algn="l"/>
                          <a:tab pos="2880360" algn="l"/>
                          <a:tab pos="3200400" algn="l"/>
                          <a:tab pos="3520440" algn="l"/>
                          <a:tab pos="3840480" algn="l"/>
                          <a:tab pos="4160520" algn="l"/>
                          <a:tab pos="4480560" algn="l"/>
                          <a:tab pos="4800600" algn="l"/>
                          <a:tab pos="5120640" algn="l"/>
                          <a:tab pos="5440680" algn="l"/>
                          <a:tab pos="5760720" algn="l"/>
                          <a:tab pos="6080760" algn="l"/>
                          <a:tab pos="6400800" algn="l"/>
                          <a:tab pos="6720840" algn="l"/>
                          <a:tab pos="7040880" algn="l"/>
                          <a:tab pos="7360920" algn="l"/>
                          <a:tab pos="7680960" algn="l"/>
                        </a:tabLst>
                      </a:pPr>
                      <a:r>
                        <a:rPr lang="en-US" sz="1800" spc="-10" dirty="0">
                          <a:effectLst/>
                          <a:latin typeface="Arial" panose="020B0604020202020204" pitchFamily="34" charset="0"/>
                          <a:cs typeface="Arial" panose="020B0604020202020204" pitchFamily="34" charset="0"/>
                        </a:rPr>
                        <a:t>	Victims unable to call for help.</a:t>
                      </a:r>
                      <a:endParaRPr lang="en-US" sz="1800" spc="-15" dirty="0">
                        <a:effectLst/>
                        <a:latin typeface="Arial" panose="020B0604020202020204" pitchFamily="34" charset="0"/>
                        <a:cs typeface="Arial" panose="020B0604020202020204" pitchFamily="34" charset="0"/>
                      </a:endParaRPr>
                    </a:p>
                    <a:p>
                      <a:pPr marL="320040" marR="0" indent="-320040" algn="l">
                        <a:spcBef>
                          <a:spcPts val="0"/>
                        </a:spcBef>
                        <a:spcAft>
                          <a:spcPts val="270"/>
                        </a:spcAft>
                        <a:tabLst>
                          <a:tab pos="320040" algn="l"/>
                          <a:tab pos="640080" algn="l"/>
                          <a:tab pos="960120" algn="l"/>
                          <a:tab pos="1280160" algn="l"/>
                          <a:tab pos="1600200" algn="l"/>
                          <a:tab pos="1920240" algn="l"/>
                          <a:tab pos="2240280" algn="l"/>
                          <a:tab pos="2560320" algn="l"/>
                          <a:tab pos="2880360" algn="l"/>
                          <a:tab pos="3200400" algn="l"/>
                          <a:tab pos="3520440" algn="l"/>
                          <a:tab pos="3840480" algn="l"/>
                          <a:tab pos="4160520" algn="l"/>
                          <a:tab pos="4480560" algn="l"/>
                          <a:tab pos="4800600" algn="l"/>
                          <a:tab pos="5120640" algn="l"/>
                          <a:tab pos="5440680" algn="l"/>
                          <a:tab pos="5760720" algn="l"/>
                          <a:tab pos="6080760" algn="l"/>
                          <a:tab pos="6400800" algn="l"/>
                          <a:tab pos="6720840" algn="l"/>
                          <a:tab pos="7040880" algn="l"/>
                          <a:tab pos="7360920" algn="l"/>
                          <a:tab pos="7680960" algn="l"/>
                        </a:tabLst>
                      </a:pPr>
                      <a:r>
                        <a:rPr lang="en-US" sz="1800" spc="-10" dirty="0">
                          <a:effectLst/>
                          <a:latin typeface="Arial" panose="020B0604020202020204" pitchFamily="34" charset="0"/>
                          <a:cs typeface="Arial" panose="020B0604020202020204" pitchFamily="34" charset="0"/>
                        </a:rPr>
                        <a:t>	Coordination of services is hampered.</a:t>
                      </a:r>
                      <a:endParaRPr lang="en-US" sz="1800" spc="-15"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904681829"/>
                  </a:ext>
                </a:extLst>
              </a:tr>
              <a:tr h="325254">
                <a:tc>
                  <a:txBody>
                    <a:bodyPr/>
                    <a:lstStyle/>
                    <a:p>
                      <a:pPr marL="0" marR="0" algn="l">
                        <a:spcBef>
                          <a:spcPts val="450"/>
                        </a:spcBef>
                        <a:spcAft>
                          <a:spcPts val="270"/>
                        </a:spcAft>
                        <a:tabLst>
                          <a:tab pos="320040" algn="l"/>
                          <a:tab pos="640080" algn="l"/>
                          <a:tab pos="960120" algn="l"/>
                          <a:tab pos="1280160" algn="l"/>
                          <a:tab pos="1600200" algn="l"/>
                          <a:tab pos="1920240" algn="l"/>
                          <a:tab pos="2240280" algn="l"/>
                          <a:tab pos="2560320" algn="l"/>
                          <a:tab pos="2880360" algn="l"/>
                          <a:tab pos="3200400" algn="l"/>
                          <a:tab pos="3520440" algn="l"/>
                          <a:tab pos="3840480" algn="l"/>
                          <a:tab pos="4160520" algn="l"/>
                          <a:tab pos="4480560" algn="l"/>
                          <a:tab pos="4800600" algn="l"/>
                          <a:tab pos="5120640" algn="l"/>
                          <a:tab pos="5440680" algn="l"/>
                          <a:tab pos="5760720" algn="l"/>
                          <a:tab pos="6080760" algn="l"/>
                          <a:tab pos="6400800" algn="l"/>
                          <a:tab pos="6720840" algn="l"/>
                          <a:tab pos="7040880" algn="l"/>
                          <a:tab pos="7360920" algn="l"/>
                          <a:tab pos="7680960" algn="l"/>
                          <a:tab pos="959485" algn="ctr"/>
                        </a:tabLst>
                      </a:pPr>
                      <a:r>
                        <a:rPr lang="en-US" sz="2000" spc="-10" dirty="0">
                          <a:solidFill>
                            <a:srgbClr val="7030A0"/>
                          </a:solidFill>
                          <a:effectLst/>
                          <a:latin typeface="Arial" panose="020B0604020202020204" pitchFamily="34" charset="0"/>
                          <a:cs typeface="Arial" panose="020B0604020202020204" pitchFamily="34" charset="0"/>
                        </a:rPr>
                        <a:t>	Fuel Line Damage</a:t>
                      </a:r>
                      <a:endParaRPr lang="en-US" sz="2000" spc="-15" dirty="0">
                        <a:solidFill>
                          <a:srgbClr val="7030A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320040" marR="0" indent="-320040" algn="l">
                        <a:spcBef>
                          <a:spcPts val="450"/>
                        </a:spcBef>
                        <a:spcAft>
                          <a:spcPts val="270"/>
                        </a:spcAft>
                        <a:tabLst>
                          <a:tab pos="320040" algn="l"/>
                          <a:tab pos="640080" algn="l"/>
                          <a:tab pos="960120" algn="l"/>
                          <a:tab pos="1280160" algn="l"/>
                          <a:tab pos="1600200" algn="l"/>
                          <a:tab pos="1920240" algn="l"/>
                          <a:tab pos="2240280" algn="l"/>
                          <a:tab pos="2560320" algn="l"/>
                          <a:tab pos="2880360" algn="l"/>
                          <a:tab pos="3200400" algn="l"/>
                          <a:tab pos="3520440" algn="l"/>
                          <a:tab pos="3840480" algn="l"/>
                          <a:tab pos="4160520" algn="l"/>
                          <a:tab pos="4480560" algn="l"/>
                          <a:tab pos="4800600" algn="l"/>
                          <a:tab pos="5120640" algn="l"/>
                          <a:tab pos="5440680" algn="l"/>
                          <a:tab pos="5760720" algn="l"/>
                          <a:tab pos="6080760" algn="l"/>
                          <a:tab pos="6400800" algn="l"/>
                          <a:tab pos="6720840" algn="l"/>
                          <a:tab pos="7040880" algn="l"/>
                          <a:tab pos="7360920" algn="l"/>
                          <a:tab pos="7680960" algn="l"/>
                        </a:tabLst>
                      </a:pPr>
                      <a:r>
                        <a:rPr lang="en-US" sz="1800" spc="-10" dirty="0">
                          <a:effectLst/>
                          <a:latin typeface="Arial" panose="020B0604020202020204" pitchFamily="34" charset="0"/>
                          <a:cs typeface="Arial" panose="020B0604020202020204" pitchFamily="34" charset="0"/>
                        </a:rPr>
                        <a:t>	Fire and paramedic services overburdened.</a:t>
                      </a:r>
                      <a:endParaRPr lang="en-US" sz="1800" spc="-15"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148647797"/>
                  </a:ext>
                </a:extLst>
              </a:tr>
              <a:tr h="650508">
                <a:tc>
                  <a:txBody>
                    <a:bodyPr/>
                    <a:lstStyle/>
                    <a:p>
                      <a:pPr marL="0" marR="0" algn="l">
                        <a:spcBef>
                          <a:spcPts val="450"/>
                        </a:spcBef>
                        <a:spcAft>
                          <a:spcPts val="270"/>
                        </a:spcAft>
                        <a:tabLst>
                          <a:tab pos="320040" algn="l"/>
                          <a:tab pos="640080" algn="l"/>
                          <a:tab pos="960120" algn="l"/>
                          <a:tab pos="1280160" algn="l"/>
                          <a:tab pos="1600200" algn="l"/>
                          <a:tab pos="1920240" algn="l"/>
                          <a:tab pos="2240280" algn="l"/>
                          <a:tab pos="2560320" algn="l"/>
                          <a:tab pos="2880360" algn="l"/>
                          <a:tab pos="3200400" algn="l"/>
                          <a:tab pos="3520440" algn="l"/>
                          <a:tab pos="3840480" algn="l"/>
                          <a:tab pos="4160520" algn="l"/>
                          <a:tab pos="4480560" algn="l"/>
                          <a:tab pos="4800600" algn="l"/>
                          <a:tab pos="5120640" algn="l"/>
                          <a:tab pos="5440680" algn="l"/>
                          <a:tab pos="5760720" algn="l"/>
                          <a:tab pos="6080760" algn="l"/>
                          <a:tab pos="6400800" algn="l"/>
                          <a:tab pos="6720840" algn="l"/>
                          <a:tab pos="7040880" algn="l"/>
                          <a:tab pos="7360920" algn="l"/>
                          <a:tab pos="7680960" algn="l"/>
                          <a:tab pos="959485" algn="ctr"/>
                        </a:tabLst>
                      </a:pPr>
                      <a:r>
                        <a:rPr lang="en-US" sz="2000" spc="-10" dirty="0">
                          <a:solidFill>
                            <a:srgbClr val="7030A0"/>
                          </a:solidFill>
                          <a:effectLst/>
                          <a:latin typeface="Arial" panose="020B0604020202020204" pitchFamily="34" charset="0"/>
                          <a:cs typeface="Arial" panose="020B0604020202020204" pitchFamily="34" charset="0"/>
                        </a:rPr>
                        <a:t>	Disrupted Water Service</a:t>
                      </a:r>
                      <a:endParaRPr lang="en-US" sz="2000" spc="-15" dirty="0">
                        <a:solidFill>
                          <a:srgbClr val="7030A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320040" marR="0" indent="-320040" algn="l">
                        <a:spcBef>
                          <a:spcPts val="450"/>
                        </a:spcBef>
                        <a:spcAft>
                          <a:spcPts val="0"/>
                        </a:spcAft>
                        <a:tabLst>
                          <a:tab pos="320040" algn="l"/>
                          <a:tab pos="640080" algn="l"/>
                          <a:tab pos="960120" algn="l"/>
                          <a:tab pos="1280160" algn="l"/>
                          <a:tab pos="1600200" algn="l"/>
                          <a:tab pos="1920240" algn="l"/>
                          <a:tab pos="2240280" algn="l"/>
                          <a:tab pos="2560320" algn="l"/>
                          <a:tab pos="2880360" algn="l"/>
                          <a:tab pos="3200400" algn="l"/>
                          <a:tab pos="3520440" algn="l"/>
                          <a:tab pos="3840480" algn="l"/>
                          <a:tab pos="4160520" algn="l"/>
                          <a:tab pos="4480560" algn="l"/>
                          <a:tab pos="4800600" algn="l"/>
                          <a:tab pos="5120640" algn="l"/>
                          <a:tab pos="5440680" algn="l"/>
                          <a:tab pos="5760720" algn="l"/>
                          <a:tab pos="6080760" algn="l"/>
                          <a:tab pos="6400800" algn="l"/>
                          <a:tab pos="6720840" algn="l"/>
                          <a:tab pos="7040880" algn="l"/>
                          <a:tab pos="7360920" algn="l"/>
                          <a:tab pos="7680960" algn="l"/>
                        </a:tabLst>
                      </a:pPr>
                      <a:r>
                        <a:rPr lang="en-US" sz="1800" spc="-10" dirty="0">
                          <a:effectLst/>
                          <a:latin typeface="Arial" panose="020B0604020202020204" pitchFamily="34" charset="0"/>
                          <a:cs typeface="Arial" panose="020B0604020202020204" pitchFamily="34" charset="0"/>
                        </a:rPr>
                        <a:t>	Firefighting capabilities restricted. </a:t>
                      </a:r>
                      <a:endParaRPr lang="en-US" sz="1800" spc="-15" dirty="0">
                        <a:effectLst/>
                        <a:latin typeface="Arial" panose="020B0604020202020204" pitchFamily="34" charset="0"/>
                        <a:cs typeface="Arial" panose="020B0604020202020204" pitchFamily="34" charset="0"/>
                      </a:endParaRPr>
                    </a:p>
                    <a:p>
                      <a:pPr marL="320040" marR="0" indent="-320040" algn="l">
                        <a:spcBef>
                          <a:spcPts val="0"/>
                        </a:spcBef>
                        <a:spcAft>
                          <a:spcPts val="270"/>
                        </a:spcAft>
                        <a:tabLst>
                          <a:tab pos="320040" algn="l"/>
                          <a:tab pos="640080" algn="l"/>
                          <a:tab pos="960120" algn="l"/>
                          <a:tab pos="1280160" algn="l"/>
                          <a:tab pos="1600200" algn="l"/>
                          <a:tab pos="1920240" algn="l"/>
                          <a:tab pos="2240280" algn="l"/>
                          <a:tab pos="2560320" algn="l"/>
                          <a:tab pos="2880360" algn="l"/>
                          <a:tab pos="3200400" algn="l"/>
                          <a:tab pos="3520440" algn="l"/>
                          <a:tab pos="3840480" algn="l"/>
                          <a:tab pos="4160520" algn="l"/>
                          <a:tab pos="4480560" algn="l"/>
                          <a:tab pos="4800600" algn="l"/>
                          <a:tab pos="5120640" algn="l"/>
                          <a:tab pos="5440680" algn="l"/>
                          <a:tab pos="5760720" algn="l"/>
                          <a:tab pos="6080760" algn="l"/>
                          <a:tab pos="6400800" algn="l"/>
                          <a:tab pos="6720840" algn="l"/>
                          <a:tab pos="7040880" algn="l"/>
                          <a:tab pos="7360920" algn="l"/>
                          <a:tab pos="7680960" algn="l"/>
                        </a:tabLst>
                      </a:pPr>
                      <a:r>
                        <a:rPr lang="en-US" sz="1800" spc="-10" dirty="0">
                          <a:effectLst/>
                          <a:latin typeface="Arial" panose="020B0604020202020204" pitchFamily="34" charset="0"/>
                          <a:cs typeface="Arial" panose="020B0604020202020204" pitchFamily="34" charset="0"/>
                        </a:rPr>
                        <a:t>	Medical facilities hampered.</a:t>
                      </a:r>
                      <a:endParaRPr lang="en-US" sz="1800" spc="-15"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706695821"/>
                  </a:ext>
                </a:extLst>
              </a:tr>
            </a:tbl>
          </a:graphicData>
        </a:graphic>
      </p:graphicFrame>
      <p:grpSp>
        <p:nvGrpSpPr>
          <p:cNvPr id="11" name="Group 10">
            <a:extLst>
              <a:ext uri="{FF2B5EF4-FFF2-40B4-BE49-F238E27FC236}">
                <a16:creationId xmlns:a16="http://schemas.microsoft.com/office/drawing/2014/main" id="{C9165108-0A40-49E8-AF16-A49937456D83}"/>
              </a:ext>
            </a:extLst>
          </p:cNvPr>
          <p:cNvGrpSpPr/>
          <p:nvPr/>
        </p:nvGrpSpPr>
        <p:grpSpPr>
          <a:xfrm>
            <a:off x="-166129" y="5716530"/>
            <a:ext cx="4251846" cy="1132259"/>
            <a:chOff x="-3942" y="5736777"/>
            <a:chExt cx="4251846" cy="1132259"/>
          </a:xfrm>
        </p:grpSpPr>
        <p:grpSp>
          <p:nvGrpSpPr>
            <p:cNvPr id="12" name="Group 11">
              <a:extLst>
                <a:ext uri="{FF2B5EF4-FFF2-40B4-BE49-F238E27FC236}">
                  <a16:creationId xmlns:a16="http://schemas.microsoft.com/office/drawing/2014/main" id="{F5D96181-9E41-4B2B-8B69-C7F350669237}"/>
                </a:ext>
              </a:extLst>
            </p:cNvPr>
            <p:cNvGrpSpPr/>
            <p:nvPr/>
          </p:nvGrpSpPr>
          <p:grpSpPr>
            <a:xfrm>
              <a:off x="-3942" y="5736777"/>
              <a:ext cx="4251846" cy="1132259"/>
              <a:chOff x="-3942" y="5736777"/>
              <a:chExt cx="4251846" cy="1132259"/>
            </a:xfrm>
          </p:grpSpPr>
          <p:pic>
            <p:nvPicPr>
              <p:cNvPr id="14" name="Picture 13" descr="Logo&#10;&#10;Description automatically generated">
                <a:extLst>
                  <a:ext uri="{FF2B5EF4-FFF2-40B4-BE49-F238E27FC236}">
                    <a16:creationId xmlns:a16="http://schemas.microsoft.com/office/drawing/2014/main" id="{B7513287-738C-406E-8997-AE993C2266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5" name="Picture 14" descr="Logo&#10;&#10;Description automatically generated">
                <a:extLst>
                  <a:ext uri="{FF2B5EF4-FFF2-40B4-BE49-F238E27FC236}">
                    <a16:creationId xmlns:a16="http://schemas.microsoft.com/office/drawing/2014/main" id="{BFCFDD83-C58A-473E-80F2-0D107D1F8F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3" name="Straight Connector 12">
              <a:extLst>
                <a:ext uri="{FF2B5EF4-FFF2-40B4-BE49-F238E27FC236}">
                  <a16:creationId xmlns:a16="http://schemas.microsoft.com/office/drawing/2014/main" id="{4082BB24-7439-4F7C-A917-307D761AB0DE}"/>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9439072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outdoor, sky&#10;&#10;Description automatically generated">
            <a:extLst>
              <a:ext uri="{FF2B5EF4-FFF2-40B4-BE49-F238E27FC236}">
                <a16:creationId xmlns:a16="http://schemas.microsoft.com/office/drawing/2014/main" id="{A3A4DDF0-A96A-4818-9801-98ECDE816B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5232" y="0"/>
            <a:ext cx="8664743" cy="5776495"/>
          </a:xfrm>
          <a:prstGeom prst="rect">
            <a:avLst/>
          </a:prstGeom>
        </p:spPr>
      </p:pic>
      <p:sp>
        <p:nvSpPr>
          <p:cNvPr id="5" name="Google Shape;276;p13">
            <a:extLst>
              <a:ext uri="{FF2B5EF4-FFF2-40B4-BE49-F238E27FC236}">
                <a16:creationId xmlns:a16="http://schemas.microsoft.com/office/drawing/2014/main" id="{3D90D489-B837-440D-917D-0BC5922889C9}"/>
              </a:ext>
            </a:extLst>
          </p:cNvPr>
          <p:cNvSpPr/>
          <p:nvPr/>
        </p:nvSpPr>
        <p:spPr>
          <a:xfrm>
            <a:off x="-16474" y="-5347"/>
            <a:ext cx="4211052" cy="5781843"/>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7" name="Google Shape;425;p24">
            <a:extLst>
              <a:ext uri="{FF2B5EF4-FFF2-40B4-BE49-F238E27FC236}">
                <a16:creationId xmlns:a16="http://schemas.microsoft.com/office/drawing/2014/main" id="{15C7D360-959C-4E3F-B8F6-B78A94B528EB}"/>
              </a:ext>
            </a:extLst>
          </p:cNvPr>
          <p:cNvSpPr txBox="1">
            <a:spLocks/>
          </p:cNvSpPr>
          <p:nvPr/>
        </p:nvSpPr>
        <p:spPr>
          <a:xfrm>
            <a:off x="582604" y="1142499"/>
            <a:ext cx="3360745" cy="3486150"/>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What Is </a:t>
            </a:r>
          </a:p>
          <a:p>
            <a:pPr>
              <a:spcBef>
                <a:spcPts val="0"/>
              </a:spcBef>
              <a:buClr>
                <a:schemeClr val="lt1"/>
              </a:buClr>
              <a:buSzPts val="4400"/>
              <a:buFont typeface="Arial"/>
              <a:buNone/>
            </a:pPr>
            <a:r>
              <a:rPr lang="en-US" sz="3600" b="1" dirty="0">
                <a:solidFill>
                  <a:schemeClr val="lt1"/>
                </a:solidFill>
                <a:latin typeface="Arial"/>
                <a:cs typeface="Arial"/>
                <a:sym typeface="Arial"/>
              </a:rPr>
              <a:t>Climate</a:t>
            </a:r>
          </a:p>
          <a:p>
            <a:pPr>
              <a:spcBef>
                <a:spcPts val="0"/>
              </a:spcBef>
              <a:buClr>
                <a:schemeClr val="lt1"/>
              </a:buClr>
              <a:buSzPts val="4400"/>
              <a:buFont typeface="Arial"/>
              <a:buNone/>
            </a:pPr>
            <a:r>
              <a:rPr lang="en-US" sz="3600" b="1" dirty="0">
                <a:solidFill>
                  <a:schemeClr val="lt1"/>
                </a:solidFill>
                <a:latin typeface="Arial"/>
                <a:cs typeface="Arial"/>
                <a:sym typeface="Arial"/>
              </a:rPr>
              <a:t>Change?</a:t>
            </a:r>
            <a:endParaRPr lang="en-US" sz="3600" dirty="0">
              <a:solidFill>
                <a:schemeClr val="lt1"/>
              </a:solidFill>
            </a:endParaRPr>
          </a:p>
          <a:p>
            <a:pPr>
              <a:lnSpc>
                <a:spcPct val="100000"/>
              </a:lnSpc>
              <a:spcBef>
                <a:spcPts val="0"/>
              </a:spcBef>
              <a:buClr>
                <a:schemeClr val="lt1"/>
              </a:buClr>
              <a:buSzPts val="4400"/>
            </a:pPr>
            <a:endParaRPr lang="en-US" sz="1800" dirty="0">
              <a:solidFill>
                <a:schemeClr val="lt1"/>
              </a:solidFill>
              <a:latin typeface="Arial" panose="020B0604020202020204" pitchFamily="34" charset="0"/>
              <a:cs typeface="Arial" panose="020B0604020202020204" pitchFamily="34" charset="0"/>
            </a:endParaRPr>
          </a:p>
          <a:p>
            <a:pPr>
              <a:lnSpc>
                <a:spcPct val="100000"/>
              </a:lnSpc>
              <a:spcBef>
                <a:spcPts val="0"/>
              </a:spcBef>
              <a:buClr>
                <a:schemeClr val="lt1"/>
              </a:buClr>
              <a:buSzPts val="4400"/>
            </a:pPr>
            <a:r>
              <a:rPr lang="en-US" sz="1800" dirty="0">
                <a:solidFill>
                  <a:schemeClr val="lt1"/>
                </a:solidFill>
                <a:latin typeface="Arial" panose="020B0604020202020204" pitchFamily="34" charset="0"/>
                <a:cs typeface="Arial" panose="020B0604020202020204" pitchFamily="34" charset="0"/>
              </a:rPr>
              <a:t>Climate change is a long-term change in the average weather patterns that have come to define local, regional and global climates.</a:t>
            </a:r>
          </a:p>
        </p:txBody>
      </p:sp>
      <p:grpSp>
        <p:nvGrpSpPr>
          <p:cNvPr id="8" name="Group 7">
            <a:extLst>
              <a:ext uri="{FF2B5EF4-FFF2-40B4-BE49-F238E27FC236}">
                <a16:creationId xmlns:a16="http://schemas.microsoft.com/office/drawing/2014/main" id="{2FDE2108-476D-4851-A695-E479E15F1A56}"/>
              </a:ext>
            </a:extLst>
          </p:cNvPr>
          <p:cNvGrpSpPr/>
          <p:nvPr/>
        </p:nvGrpSpPr>
        <p:grpSpPr>
          <a:xfrm>
            <a:off x="-166129" y="5716530"/>
            <a:ext cx="4251846" cy="1132259"/>
            <a:chOff x="-3942" y="5736777"/>
            <a:chExt cx="4251846" cy="1132259"/>
          </a:xfrm>
        </p:grpSpPr>
        <p:grpSp>
          <p:nvGrpSpPr>
            <p:cNvPr id="13" name="Group 12">
              <a:extLst>
                <a:ext uri="{FF2B5EF4-FFF2-40B4-BE49-F238E27FC236}">
                  <a16:creationId xmlns:a16="http://schemas.microsoft.com/office/drawing/2014/main" id="{D7268C8B-9EC7-43B1-BA41-751F2D7AB718}"/>
                </a:ext>
              </a:extLst>
            </p:cNvPr>
            <p:cNvGrpSpPr/>
            <p:nvPr/>
          </p:nvGrpSpPr>
          <p:grpSpPr>
            <a:xfrm>
              <a:off x="-3942" y="5736777"/>
              <a:ext cx="4251846" cy="1132259"/>
              <a:chOff x="-3942" y="5736777"/>
              <a:chExt cx="4251846" cy="1132259"/>
            </a:xfrm>
          </p:grpSpPr>
          <p:pic>
            <p:nvPicPr>
              <p:cNvPr id="15" name="Picture 14" descr="Logo&#10;&#10;Description automatically generated">
                <a:extLst>
                  <a:ext uri="{FF2B5EF4-FFF2-40B4-BE49-F238E27FC236}">
                    <a16:creationId xmlns:a16="http://schemas.microsoft.com/office/drawing/2014/main" id="{18D12B54-9A4E-4006-984D-02914E7B55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6" name="Picture 15" descr="Logo&#10;&#10;Description automatically generated">
                <a:extLst>
                  <a:ext uri="{FF2B5EF4-FFF2-40B4-BE49-F238E27FC236}">
                    <a16:creationId xmlns:a16="http://schemas.microsoft.com/office/drawing/2014/main" id="{491AE963-FCBD-4D13-851E-69495B86C6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4" name="Straight Connector 13">
              <a:extLst>
                <a:ext uri="{FF2B5EF4-FFF2-40B4-BE49-F238E27FC236}">
                  <a16:creationId xmlns:a16="http://schemas.microsoft.com/office/drawing/2014/main" id="{74DB4790-88AC-42ED-AA35-D7737D1C2CE8}"/>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0572670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76;p13">
            <a:extLst>
              <a:ext uri="{FF2B5EF4-FFF2-40B4-BE49-F238E27FC236}">
                <a16:creationId xmlns:a16="http://schemas.microsoft.com/office/drawing/2014/main" id="{4AB1C598-7FF5-423F-A325-F5F2EC509F71}"/>
              </a:ext>
            </a:extLst>
          </p:cNvPr>
          <p:cNvSpPr/>
          <p:nvPr/>
        </p:nvSpPr>
        <p:spPr>
          <a:xfrm>
            <a:off x="-16474" y="-5347"/>
            <a:ext cx="4211052" cy="5781843"/>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6" name="Google Shape;425;p24">
            <a:extLst>
              <a:ext uri="{FF2B5EF4-FFF2-40B4-BE49-F238E27FC236}">
                <a16:creationId xmlns:a16="http://schemas.microsoft.com/office/drawing/2014/main" id="{0FA855A6-FAE8-4D5E-B202-8127E79267AC}"/>
              </a:ext>
            </a:extLst>
          </p:cNvPr>
          <p:cNvSpPr txBox="1">
            <a:spLocks/>
          </p:cNvSpPr>
          <p:nvPr/>
        </p:nvSpPr>
        <p:spPr>
          <a:xfrm>
            <a:off x="332776" y="1142499"/>
            <a:ext cx="3644900" cy="3486150"/>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Effects of</a:t>
            </a:r>
          </a:p>
          <a:p>
            <a:pPr>
              <a:spcBef>
                <a:spcPts val="0"/>
              </a:spcBef>
              <a:buClr>
                <a:schemeClr val="lt1"/>
              </a:buClr>
              <a:buSzPts val="4400"/>
              <a:buFont typeface="Arial"/>
              <a:buNone/>
            </a:pPr>
            <a:r>
              <a:rPr lang="en-US" sz="3600" b="1" dirty="0">
                <a:solidFill>
                  <a:schemeClr val="lt1"/>
                </a:solidFill>
                <a:latin typeface="Arial"/>
                <a:cs typeface="Arial"/>
                <a:sym typeface="Arial"/>
              </a:rPr>
              <a:t>Climate Change</a:t>
            </a:r>
            <a:endParaRPr lang="en-US" sz="3600" dirty="0">
              <a:solidFill>
                <a:schemeClr val="lt1"/>
              </a:solidFill>
            </a:endParaRPr>
          </a:p>
        </p:txBody>
      </p:sp>
      <p:sp>
        <p:nvSpPr>
          <p:cNvPr id="7" name="TextBox 6">
            <a:extLst>
              <a:ext uri="{FF2B5EF4-FFF2-40B4-BE49-F238E27FC236}">
                <a16:creationId xmlns:a16="http://schemas.microsoft.com/office/drawing/2014/main" id="{6A9630DD-7638-4A3F-900A-15822F68A057}"/>
              </a:ext>
            </a:extLst>
          </p:cNvPr>
          <p:cNvSpPr txBox="1"/>
          <p:nvPr/>
        </p:nvSpPr>
        <p:spPr>
          <a:xfrm>
            <a:off x="5679130" y="1048148"/>
            <a:ext cx="1928170" cy="646331"/>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Increase In Temperature</a:t>
            </a:r>
          </a:p>
        </p:txBody>
      </p:sp>
      <p:sp>
        <p:nvSpPr>
          <p:cNvPr id="8" name="TextBox 7">
            <a:extLst>
              <a:ext uri="{FF2B5EF4-FFF2-40B4-BE49-F238E27FC236}">
                <a16:creationId xmlns:a16="http://schemas.microsoft.com/office/drawing/2014/main" id="{D485533D-837F-45F2-A67A-75A9DB4D8765}"/>
              </a:ext>
            </a:extLst>
          </p:cNvPr>
          <p:cNvSpPr txBox="1"/>
          <p:nvPr/>
        </p:nvSpPr>
        <p:spPr>
          <a:xfrm>
            <a:off x="9215163" y="1030782"/>
            <a:ext cx="2665185" cy="646331"/>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Changes In Precipitation Patterns</a:t>
            </a:r>
          </a:p>
        </p:txBody>
      </p:sp>
      <p:sp>
        <p:nvSpPr>
          <p:cNvPr id="9" name="TextBox 8">
            <a:extLst>
              <a:ext uri="{FF2B5EF4-FFF2-40B4-BE49-F238E27FC236}">
                <a16:creationId xmlns:a16="http://schemas.microsoft.com/office/drawing/2014/main" id="{8DA248A2-CC8A-4332-BDB4-81232A539EE2}"/>
              </a:ext>
            </a:extLst>
          </p:cNvPr>
          <p:cNvSpPr txBox="1"/>
          <p:nvPr/>
        </p:nvSpPr>
        <p:spPr>
          <a:xfrm>
            <a:off x="5679130" y="2707126"/>
            <a:ext cx="2164808" cy="646331"/>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More Droughts </a:t>
            </a:r>
          </a:p>
          <a:p>
            <a:r>
              <a:rPr lang="en-US" b="1" dirty="0">
                <a:latin typeface="Arial" panose="020B0604020202020204" pitchFamily="34" charset="0"/>
                <a:cs typeface="Arial" panose="020B0604020202020204" pitchFamily="34" charset="0"/>
              </a:rPr>
              <a:t>&amp; Heat Waves</a:t>
            </a:r>
          </a:p>
        </p:txBody>
      </p:sp>
      <p:sp>
        <p:nvSpPr>
          <p:cNvPr id="10" name="TextBox 9">
            <a:extLst>
              <a:ext uri="{FF2B5EF4-FFF2-40B4-BE49-F238E27FC236}">
                <a16:creationId xmlns:a16="http://schemas.microsoft.com/office/drawing/2014/main" id="{6254BB5D-7F23-4C6B-9E53-6E199D7C9BAA}"/>
              </a:ext>
            </a:extLst>
          </p:cNvPr>
          <p:cNvSpPr txBox="1"/>
          <p:nvPr/>
        </p:nvSpPr>
        <p:spPr>
          <a:xfrm>
            <a:off x="9223975" y="2707126"/>
            <a:ext cx="2164808" cy="923330"/>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Stronger And More Intense Hurricanes</a:t>
            </a:r>
          </a:p>
        </p:txBody>
      </p:sp>
      <p:sp>
        <p:nvSpPr>
          <p:cNvPr id="11" name="TextBox 10">
            <a:extLst>
              <a:ext uri="{FF2B5EF4-FFF2-40B4-BE49-F238E27FC236}">
                <a16:creationId xmlns:a16="http://schemas.microsoft.com/office/drawing/2014/main" id="{957C6918-DE0C-44F7-B96C-CB870D297F7C}"/>
              </a:ext>
            </a:extLst>
          </p:cNvPr>
          <p:cNvSpPr txBox="1"/>
          <p:nvPr/>
        </p:nvSpPr>
        <p:spPr>
          <a:xfrm>
            <a:off x="5679130" y="4491061"/>
            <a:ext cx="2164808"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Sea Level Rise</a:t>
            </a:r>
          </a:p>
        </p:txBody>
      </p:sp>
      <p:sp>
        <p:nvSpPr>
          <p:cNvPr id="12" name="TextBox 11">
            <a:extLst>
              <a:ext uri="{FF2B5EF4-FFF2-40B4-BE49-F238E27FC236}">
                <a16:creationId xmlns:a16="http://schemas.microsoft.com/office/drawing/2014/main" id="{3479F6F3-4A55-4290-AE59-028B7F610517}"/>
              </a:ext>
            </a:extLst>
          </p:cNvPr>
          <p:cNvSpPr txBox="1"/>
          <p:nvPr/>
        </p:nvSpPr>
        <p:spPr>
          <a:xfrm>
            <a:off x="9223975" y="4383470"/>
            <a:ext cx="2164808" cy="646331"/>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Increase Ocean Acidification</a:t>
            </a:r>
          </a:p>
        </p:txBody>
      </p:sp>
      <p:pic>
        <p:nvPicPr>
          <p:cNvPr id="14" name="Picture 13">
            <a:extLst>
              <a:ext uri="{FF2B5EF4-FFF2-40B4-BE49-F238E27FC236}">
                <a16:creationId xmlns:a16="http://schemas.microsoft.com/office/drawing/2014/main" id="{84B41FB7-31AB-42A2-A6F5-BDCF7EF7EC6D}"/>
              </a:ext>
            </a:extLst>
          </p:cNvPr>
          <p:cNvPicPr>
            <a:picLocks noChangeAspect="1"/>
          </p:cNvPicPr>
          <p:nvPr/>
        </p:nvPicPr>
        <p:blipFill>
          <a:blip r:embed="rId2"/>
          <a:stretch>
            <a:fillRect/>
          </a:stretch>
        </p:blipFill>
        <p:spPr>
          <a:xfrm>
            <a:off x="4582918" y="2707126"/>
            <a:ext cx="1011292" cy="816455"/>
          </a:xfrm>
          <a:prstGeom prst="rect">
            <a:avLst/>
          </a:prstGeom>
        </p:spPr>
      </p:pic>
      <p:pic>
        <p:nvPicPr>
          <p:cNvPr id="16" name="Picture 15">
            <a:extLst>
              <a:ext uri="{FF2B5EF4-FFF2-40B4-BE49-F238E27FC236}">
                <a16:creationId xmlns:a16="http://schemas.microsoft.com/office/drawing/2014/main" id="{44C00D57-DD60-49C5-8438-DD8538FEF1CF}"/>
              </a:ext>
            </a:extLst>
          </p:cNvPr>
          <p:cNvPicPr>
            <a:picLocks noChangeAspect="1"/>
          </p:cNvPicPr>
          <p:nvPr/>
        </p:nvPicPr>
        <p:blipFill>
          <a:blip r:embed="rId3"/>
          <a:stretch>
            <a:fillRect/>
          </a:stretch>
        </p:blipFill>
        <p:spPr>
          <a:xfrm>
            <a:off x="4652503" y="4326241"/>
            <a:ext cx="872123" cy="760788"/>
          </a:xfrm>
          <a:prstGeom prst="rect">
            <a:avLst/>
          </a:prstGeom>
        </p:spPr>
      </p:pic>
      <p:pic>
        <p:nvPicPr>
          <p:cNvPr id="18" name="Picture 17">
            <a:extLst>
              <a:ext uri="{FF2B5EF4-FFF2-40B4-BE49-F238E27FC236}">
                <a16:creationId xmlns:a16="http://schemas.microsoft.com/office/drawing/2014/main" id="{426F0302-BA61-4B8E-ACCE-8F0CD6E81739}"/>
              </a:ext>
            </a:extLst>
          </p:cNvPr>
          <p:cNvPicPr>
            <a:picLocks noChangeAspect="1"/>
          </p:cNvPicPr>
          <p:nvPr/>
        </p:nvPicPr>
        <p:blipFill>
          <a:blip r:embed="rId4"/>
          <a:stretch>
            <a:fillRect/>
          </a:stretch>
        </p:blipFill>
        <p:spPr>
          <a:xfrm>
            <a:off x="8130157" y="1142499"/>
            <a:ext cx="779344" cy="770066"/>
          </a:xfrm>
          <a:prstGeom prst="rect">
            <a:avLst/>
          </a:prstGeom>
        </p:spPr>
      </p:pic>
      <p:pic>
        <p:nvPicPr>
          <p:cNvPr id="20" name="Picture 19">
            <a:extLst>
              <a:ext uri="{FF2B5EF4-FFF2-40B4-BE49-F238E27FC236}">
                <a16:creationId xmlns:a16="http://schemas.microsoft.com/office/drawing/2014/main" id="{D35813B1-D601-48D6-9736-DE148B209966}"/>
              </a:ext>
            </a:extLst>
          </p:cNvPr>
          <p:cNvPicPr>
            <a:picLocks noChangeAspect="1"/>
          </p:cNvPicPr>
          <p:nvPr/>
        </p:nvPicPr>
        <p:blipFill>
          <a:blip r:embed="rId5"/>
          <a:stretch>
            <a:fillRect/>
          </a:stretch>
        </p:blipFill>
        <p:spPr>
          <a:xfrm>
            <a:off x="8157991" y="2707126"/>
            <a:ext cx="723676" cy="779344"/>
          </a:xfrm>
          <a:prstGeom prst="rect">
            <a:avLst/>
          </a:prstGeom>
        </p:spPr>
      </p:pic>
      <p:pic>
        <p:nvPicPr>
          <p:cNvPr id="22" name="Picture 21">
            <a:extLst>
              <a:ext uri="{FF2B5EF4-FFF2-40B4-BE49-F238E27FC236}">
                <a16:creationId xmlns:a16="http://schemas.microsoft.com/office/drawing/2014/main" id="{E45AFCF8-8847-4738-A888-5F4A345A32C6}"/>
              </a:ext>
            </a:extLst>
          </p:cNvPr>
          <p:cNvPicPr>
            <a:picLocks noChangeAspect="1"/>
          </p:cNvPicPr>
          <p:nvPr/>
        </p:nvPicPr>
        <p:blipFill>
          <a:blip r:embed="rId6"/>
          <a:stretch>
            <a:fillRect/>
          </a:stretch>
        </p:blipFill>
        <p:spPr>
          <a:xfrm>
            <a:off x="4698892" y="986064"/>
            <a:ext cx="779344" cy="909234"/>
          </a:xfrm>
          <a:prstGeom prst="rect">
            <a:avLst/>
          </a:prstGeom>
        </p:spPr>
      </p:pic>
      <p:pic>
        <p:nvPicPr>
          <p:cNvPr id="24" name="Picture 23">
            <a:extLst>
              <a:ext uri="{FF2B5EF4-FFF2-40B4-BE49-F238E27FC236}">
                <a16:creationId xmlns:a16="http://schemas.microsoft.com/office/drawing/2014/main" id="{FA731B33-1F9C-448C-AA6F-8694838B08C2}"/>
              </a:ext>
            </a:extLst>
          </p:cNvPr>
          <p:cNvPicPr>
            <a:picLocks noChangeAspect="1"/>
          </p:cNvPicPr>
          <p:nvPr/>
        </p:nvPicPr>
        <p:blipFill>
          <a:blip r:embed="rId7"/>
          <a:stretch>
            <a:fillRect/>
          </a:stretch>
        </p:blipFill>
        <p:spPr>
          <a:xfrm>
            <a:off x="8023461" y="4225060"/>
            <a:ext cx="992736" cy="807177"/>
          </a:xfrm>
          <a:prstGeom prst="rect">
            <a:avLst/>
          </a:prstGeom>
        </p:spPr>
      </p:pic>
      <p:grpSp>
        <p:nvGrpSpPr>
          <p:cNvPr id="19" name="Group 18">
            <a:extLst>
              <a:ext uri="{FF2B5EF4-FFF2-40B4-BE49-F238E27FC236}">
                <a16:creationId xmlns:a16="http://schemas.microsoft.com/office/drawing/2014/main" id="{75D86C90-F3B3-4AFF-8771-67410514C7ED}"/>
              </a:ext>
            </a:extLst>
          </p:cNvPr>
          <p:cNvGrpSpPr/>
          <p:nvPr/>
        </p:nvGrpSpPr>
        <p:grpSpPr>
          <a:xfrm>
            <a:off x="-166129" y="5716530"/>
            <a:ext cx="4251846" cy="1132259"/>
            <a:chOff x="-3942" y="5736777"/>
            <a:chExt cx="4251846" cy="1132259"/>
          </a:xfrm>
        </p:grpSpPr>
        <p:grpSp>
          <p:nvGrpSpPr>
            <p:cNvPr id="21" name="Group 20">
              <a:extLst>
                <a:ext uri="{FF2B5EF4-FFF2-40B4-BE49-F238E27FC236}">
                  <a16:creationId xmlns:a16="http://schemas.microsoft.com/office/drawing/2014/main" id="{02BC36F6-40DA-4459-AE0D-48E9E8B4AEE9}"/>
                </a:ext>
              </a:extLst>
            </p:cNvPr>
            <p:cNvGrpSpPr/>
            <p:nvPr/>
          </p:nvGrpSpPr>
          <p:grpSpPr>
            <a:xfrm>
              <a:off x="-3942" y="5736777"/>
              <a:ext cx="4251846" cy="1132259"/>
              <a:chOff x="-3942" y="5736777"/>
              <a:chExt cx="4251846" cy="1132259"/>
            </a:xfrm>
          </p:grpSpPr>
          <p:pic>
            <p:nvPicPr>
              <p:cNvPr id="25" name="Picture 24" descr="Logo&#10;&#10;Description automatically generated">
                <a:extLst>
                  <a:ext uri="{FF2B5EF4-FFF2-40B4-BE49-F238E27FC236}">
                    <a16:creationId xmlns:a16="http://schemas.microsoft.com/office/drawing/2014/main" id="{6CDEEE73-C63F-4315-8D44-53775CE2AF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9" name="Picture 28" descr="Logo&#10;&#10;Description automatically generated">
                <a:extLst>
                  <a:ext uri="{FF2B5EF4-FFF2-40B4-BE49-F238E27FC236}">
                    <a16:creationId xmlns:a16="http://schemas.microsoft.com/office/drawing/2014/main" id="{71C713D0-0E7A-4055-B22E-871A876A6B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23" name="Straight Connector 22">
              <a:extLst>
                <a:ext uri="{FF2B5EF4-FFF2-40B4-BE49-F238E27FC236}">
                  <a16:creationId xmlns:a16="http://schemas.microsoft.com/office/drawing/2014/main" id="{D68128B5-C7F5-4F87-ACFF-7C0BE901FFD1}"/>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8407481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76;p13">
            <a:extLst>
              <a:ext uri="{FF2B5EF4-FFF2-40B4-BE49-F238E27FC236}">
                <a16:creationId xmlns:a16="http://schemas.microsoft.com/office/drawing/2014/main" id="{6A45E6F6-06DD-4A56-899F-77410052A19B}"/>
              </a:ext>
            </a:extLst>
          </p:cNvPr>
          <p:cNvSpPr/>
          <p:nvPr/>
        </p:nvSpPr>
        <p:spPr>
          <a:xfrm>
            <a:off x="-16474" y="-43447"/>
            <a:ext cx="4211052" cy="5781843"/>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6" name="Google Shape;425;p24">
            <a:extLst>
              <a:ext uri="{FF2B5EF4-FFF2-40B4-BE49-F238E27FC236}">
                <a16:creationId xmlns:a16="http://schemas.microsoft.com/office/drawing/2014/main" id="{01701F9E-A788-487C-8315-68263AE8EA9D}"/>
              </a:ext>
            </a:extLst>
          </p:cNvPr>
          <p:cNvSpPr txBox="1">
            <a:spLocks/>
          </p:cNvSpPr>
          <p:nvPr/>
        </p:nvSpPr>
        <p:spPr>
          <a:xfrm>
            <a:off x="332776" y="1434599"/>
            <a:ext cx="3680424" cy="3486150"/>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Climate Change</a:t>
            </a:r>
          </a:p>
          <a:p>
            <a:pPr>
              <a:spcBef>
                <a:spcPts val="0"/>
              </a:spcBef>
              <a:buClr>
                <a:schemeClr val="lt1"/>
              </a:buClr>
              <a:buSzPts val="4400"/>
              <a:buFont typeface="Arial"/>
              <a:buNone/>
            </a:pPr>
            <a:r>
              <a:rPr lang="en-US" sz="3600" b="1" dirty="0">
                <a:solidFill>
                  <a:schemeClr val="lt1"/>
                </a:solidFill>
                <a:latin typeface="Arial"/>
                <a:cs typeface="Arial"/>
                <a:sym typeface="Arial"/>
              </a:rPr>
              <a:t>Adaptation</a:t>
            </a:r>
          </a:p>
        </p:txBody>
      </p:sp>
      <p:pic>
        <p:nvPicPr>
          <p:cNvPr id="7" name="Google Shape;598;p41" descr="Image result for climate change adaptation Caribbean">
            <a:extLst>
              <a:ext uri="{FF2B5EF4-FFF2-40B4-BE49-F238E27FC236}">
                <a16:creationId xmlns:a16="http://schemas.microsoft.com/office/drawing/2014/main" id="{02F4F741-5D12-47FE-8DB1-E50BD74E786E}"/>
              </a:ext>
            </a:extLst>
          </p:cNvPr>
          <p:cNvPicPr preferRelativeResize="0"/>
          <p:nvPr/>
        </p:nvPicPr>
        <p:blipFill rotWithShape="1">
          <a:blip r:embed="rId2">
            <a:alphaModFix/>
          </a:blip>
          <a:srcRect b="22782"/>
          <a:stretch/>
        </p:blipFill>
        <p:spPr>
          <a:xfrm>
            <a:off x="4194578" y="2526080"/>
            <a:ext cx="7997422" cy="3212316"/>
          </a:xfrm>
          <a:prstGeom prst="rect">
            <a:avLst/>
          </a:prstGeom>
          <a:noFill/>
          <a:ln>
            <a:noFill/>
          </a:ln>
        </p:spPr>
      </p:pic>
      <p:sp>
        <p:nvSpPr>
          <p:cNvPr id="9" name="TextBox 8">
            <a:extLst>
              <a:ext uri="{FF2B5EF4-FFF2-40B4-BE49-F238E27FC236}">
                <a16:creationId xmlns:a16="http://schemas.microsoft.com/office/drawing/2014/main" id="{878BC9B5-B70B-434A-87F8-6F517C1A4391}"/>
              </a:ext>
            </a:extLst>
          </p:cNvPr>
          <p:cNvSpPr txBox="1"/>
          <p:nvPr/>
        </p:nvSpPr>
        <p:spPr>
          <a:xfrm>
            <a:off x="5142114" y="834434"/>
            <a:ext cx="6102350" cy="1200329"/>
          </a:xfrm>
          <a:prstGeom prst="rect">
            <a:avLst/>
          </a:prstGeom>
          <a:noFill/>
        </p:spPr>
        <p:txBody>
          <a:bodyPr wrap="square">
            <a:spAutoFit/>
          </a:bodyPr>
          <a:lstStyle/>
          <a:p>
            <a:pPr>
              <a:spcBef>
                <a:spcPts val="0"/>
              </a:spcBef>
              <a:buClr>
                <a:schemeClr val="lt1"/>
              </a:buClr>
              <a:buSzPts val="4400"/>
              <a:buFont typeface="Arial"/>
              <a:buNone/>
            </a:pPr>
            <a:r>
              <a:rPr lang="en-US" sz="1800" b="1" dirty="0">
                <a:solidFill>
                  <a:srgbClr val="7030A0"/>
                </a:solidFill>
                <a:latin typeface="Arial"/>
                <a:cs typeface="Arial"/>
                <a:sym typeface="Arial"/>
              </a:rPr>
              <a:t>Climate change adaptation </a:t>
            </a:r>
            <a:r>
              <a:rPr lang="en-US" sz="1800" dirty="0">
                <a:solidFill>
                  <a:srgbClr val="7030A0"/>
                </a:solidFill>
                <a:latin typeface="Arial"/>
                <a:cs typeface="Arial"/>
                <a:sym typeface="Arial"/>
              </a:rPr>
              <a:t>involves reducing the risk and vulnerabilities by putting measures in place or by building the capacity of cities, communities and individuals to cope with adverse climate impacts.</a:t>
            </a:r>
          </a:p>
        </p:txBody>
      </p:sp>
      <p:grpSp>
        <p:nvGrpSpPr>
          <p:cNvPr id="13" name="Group 12">
            <a:extLst>
              <a:ext uri="{FF2B5EF4-FFF2-40B4-BE49-F238E27FC236}">
                <a16:creationId xmlns:a16="http://schemas.microsoft.com/office/drawing/2014/main" id="{2A9A6367-DB0C-47F3-B002-A4E704C3D9DE}"/>
              </a:ext>
            </a:extLst>
          </p:cNvPr>
          <p:cNvGrpSpPr/>
          <p:nvPr/>
        </p:nvGrpSpPr>
        <p:grpSpPr>
          <a:xfrm>
            <a:off x="-166129" y="5716530"/>
            <a:ext cx="4251846" cy="1132259"/>
            <a:chOff x="-3942" y="5736777"/>
            <a:chExt cx="4251846" cy="1132259"/>
          </a:xfrm>
        </p:grpSpPr>
        <p:grpSp>
          <p:nvGrpSpPr>
            <p:cNvPr id="14" name="Group 13">
              <a:extLst>
                <a:ext uri="{FF2B5EF4-FFF2-40B4-BE49-F238E27FC236}">
                  <a16:creationId xmlns:a16="http://schemas.microsoft.com/office/drawing/2014/main" id="{2D553A28-7E32-433B-BDFE-D0019DB983F5}"/>
                </a:ext>
              </a:extLst>
            </p:cNvPr>
            <p:cNvGrpSpPr/>
            <p:nvPr/>
          </p:nvGrpSpPr>
          <p:grpSpPr>
            <a:xfrm>
              <a:off x="-3942" y="5736777"/>
              <a:ext cx="4251846" cy="1132259"/>
              <a:chOff x="-3942" y="5736777"/>
              <a:chExt cx="4251846" cy="1132259"/>
            </a:xfrm>
          </p:grpSpPr>
          <p:pic>
            <p:nvPicPr>
              <p:cNvPr id="16" name="Picture 15" descr="Logo&#10;&#10;Description automatically generated">
                <a:extLst>
                  <a:ext uri="{FF2B5EF4-FFF2-40B4-BE49-F238E27FC236}">
                    <a16:creationId xmlns:a16="http://schemas.microsoft.com/office/drawing/2014/main" id="{3FD4ADA9-08E2-42DF-97E8-9F721422EA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7" name="Picture 16" descr="Logo&#10;&#10;Description automatically generated">
                <a:extLst>
                  <a:ext uri="{FF2B5EF4-FFF2-40B4-BE49-F238E27FC236}">
                    <a16:creationId xmlns:a16="http://schemas.microsoft.com/office/drawing/2014/main" id="{0356B59A-BFAF-4AA2-B980-B0E7DD38C1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5" name="Straight Connector 14">
              <a:extLst>
                <a:ext uri="{FF2B5EF4-FFF2-40B4-BE49-F238E27FC236}">
                  <a16:creationId xmlns:a16="http://schemas.microsoft.com/office/drawing/2014/main" id="{0E0AB4D6-FD0B-49CE-807A-69F6F1619A2B}"/>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5254194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grpSp>
        <p:nvGrpSpPr>
          <p:cNvPr id="605" name="Google Shape;605;p42"/>
          <p:cNvGrpSpPr/>
          <p:nvPr/>
        </p:nvGrpSpPr>
        <p:grpSpPr>
          <a:xfrm>
            <a:off x="609600" y="2055554"/>
            <a:ext cx="4403225" cy="1924240"/>
            <a:chOff x="513332" y="2541743"/>
            <a:chExt cx="4403225" cy="1924240"/>
          </a:xfrm>
        </p:grpSpPr>
        <p:sp>
          <p:nvSpPr>
            <p:cNvPr id="607" name="Google Shape;607;p42"/>
            <p:cNvSpPr/>
            <p:nvPr/>
          </p:nvSpPr>
          <p:spPr>
            <a:xfrm>
              <a:off x="513332" y="2541743"/>
              <a:ext cx="343581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7030A0"/>
                  </a:solidFill>
                  <a:latin typeface="Arial"/>
                  <a:ea typeface="Arial"/>
                  <a:cs typeface="Arial"/>
                  <a:sym typeface="Arial"/>
                </a:rPr>
                <a:t>Get Involved</a:t>
              </a:r>
              <a:endParaRPr sz="4000" b="1" i="0">
                <a:solidFill>
                  <a:srgbClr val="7030A0"/>
                </a:solidFill>
                <a:latin typeface="Arial"/>
                <a:ea typeface="Arial"/>
                <a:cs typeface="Arial"/>
                <a:sym typeface="Arial"/>
              </a:endParaRPr>
            </a:p>
          </p:txBody>
        </p:sp>
        <p:sp>
          <p:nvSpPr>
            <p:cNvPr id="608" name="Google Shape;608;p42"/>
            <p:cNvSpPr/>
            <p:nvPr/>
          </p:nvSpPr>
          <p:spPr>
            <a:xfrm>
              <a:off x="513332" y="3376454"/>
              <a:ext cx="4403225" cy="1089529"/>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2400">
                  <a:solidFill>
                    <a:schemeClr val="dk1"/>
                  </a:solidFill>
                  <a:latin typeface="Arial"/>
                  <a:ea typeface="Arial"/>
                  <a:cs typeface="Arial"/>
                  <a:sym typeface="Arial"/>
                </a:rPr>
                <a:t>There are many ways of becoming a part  of the world’s largest humanitarian network</a:t>
              </a:r>
              <a:endParaRPr/>
            </a:p>
          </p:txBody>
        </p:sp>
      </p:grpSp>
      <p:sp>
        <p:nvSpPr>
          <p:cNvPr id="609" name="Google Shape;609;p42"/>
          <p:cNvSpPr/>
          <p:nvPr/>
        </p:nvSpPr>
        <p:spPr>
          <a:xfrm>
            <a:off x="5718174" y="1037305"/>
            <a:ext cx="5864226" cy="170258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800">
                <a:solidFill>
                  <a:srgbClr val="7030A0"/>
                </a:solidFill>
                <a:latin typeface="Arial"/>
                <a:ea typeface="Arial"/>
                <a:cs typeface="Arial"/>
                <a:sym typeface="Arial"/>
              </a:rPr>
              <a:t>Volunteer, Donate, Join Us In Partnership, </a:t>
            </a:r>
            <a:r>
              <a:rPr lang="en-US" sz="1800">
                <a:solidFill>
                  <a:schemeClr val="dk1"/>
                </a:solidFill>
                <a:latin typeface="Arial"/>
                <a:ea typeface="Arial"/>
                <a:cs typeface="Arial"/>
                <a:sym typeface="Arial"/>
              </a:rPr>
              <a:t>or share </a:t>
            </a:r>
            <a:endParaRPr/>
          </a:p>
          <a:p>
            <a:pPr marL="0" marR="0" lvl="0" indent="0" algn="l" rtl="0">
              <a:lnSpc>
                <a:spcPct val="150000"/>
              </a:lnSpc>
              <a:spcBef>
                <a:spcPts val="0"/>
              </a:spcBef>
              <a:spcAft>
                <a:spcPts val="0"/>
              </a:spcAft>
              <a:buNone/>
            </a:pPr>
            <a:r>
              <a:rPr lang="en-US" sz="1800">
                <a:solidFill>
                  <a:schemeClr val="dk1"/>
                </a:solidFill>
                <a:latin typeface="Arial"/>
                <a:ea typeface="Arial"/>
                <a:cs typeface="Arial"/>
                <a:sym typeface="Arial"/>
              </a:rPr>
              <a:t>our appeals and stories on social media. Find out more about IFRC, and learn how to contact your National Red Cross or Red Crescent Society, at </a:t>
            </a:r>
            <a:r>
              <a:rPr lang="en-US" sz="1800">
                <a:solidFill>
                  <a:srgbClr val="7030A0"/>
                </a:solidFill>
                <a:latin typeface="Arial"/>
                <a:ea typeface="Arial"/>
                <a:cs typeface="Arial"/>
                <a:sym typeface="Arial"/>
              </a:rPr>
              <a:t>www.ifrc.org</a:t>
            </a:r>
            <a:endParaRPr/>
          </a:p>
        </p:txBody>
      </p:sp>
      <p:sp>
        <p:nvSpPr>
          <p:cNvPr id="610" name="Google Shape;610;p42"/>
          <p:cNvSpPr/>
          <p:nvPr/>
        </p:nvSpPr>
        <p:spPr>
          <a:xfrm>
            <a:off x="5718174" y="3337959"/>
            <a:ext cx="4403225"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P.O. Box 303</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CH-1211 Geneva 19</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Switzerland</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US" sz="1800">
                <a:solidFill>
                  <a:schemeClr val="dk1"/>
                </a:solidFill>
                <a:latin typeface="Arial"/>
                <a:ea typeface="Arial"/>
                <a:cs typeface="Arial"/>
                <a:sym typeface="Arial"/>
              </a:rPr>
              <a:t>Telephone: +41 22 730 4222</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Fax: +41 22 730 4200</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Email: secretariat@ifrc.org</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Website: www.ifrc.org</a:t>
            </a:r>
            <a:endParaRPr/>
          </a:p>
        </p:txBody>
      </p:sp>
      <p:pic>
        <p:nvPicPr>
          <p:cNvPr id="12" name="Picture 11" descr="Logo&#10;&#10;Description automatically generated">
            <a:extLst>
              <a:ext uri="{FF2B5EF4-FFF2-40B4-BE49-F238E27FC236}">
                <a16:creationId xmlns:a16="http://schemas.microsoft.com/office/drawing/2014/main" id="{56CAD32F-13CF-417A-B81F-854A08EB38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525" y="3979794"/>
            <a:ext cx="2506687" cy="113225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03;p9">
            <a:extLst>
              <a:ext uri="{FF2B5EF4-FFF2-40B4-BE49-F238E27FC236}">
                <a16:creationId xmlns:a16="http://schemas.microsoft.com/office/drawing/2014/main" id="{2279B6BF-A95E-4B4B-A0BF-1F1BEACED758}"/>
              </a:ext>
            </a:extLst>
          </p:cNvPr>
          <p:cNvSpPr/>
          <p:nvPr/>
        </p:nvSpPr>
        <p:spPr>
          <a:xfrm>
            <a:off x="-16474" y="-5347"/>
            <a:ext cx="4211052" cy="5781843"/>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pic>
        <p:nvPicPr>
          <p:cNvPr id="7" name="Picture 6" descr="Diagram&#10;&#10;Description automatically generated">
            <a:extLst>
              <a:ext uri="{FF2B5EF4-FFF2-40B4-BE49-F238E27FC236}">
                <a16:creationId xmlns:a16="http://schemas.microsoft.com/office/drawing/2014/main" id="{96DC6829-7220-45B4-8D12-23AA318D42FC}"/>
              </a:ext>
            </a:extLst>
          </p:cNvPr>
          <p:cNvPicPr>
            <a:picLocks noChangeAspect="1"/>
          </p:cNvPicPr>
          <p:nvPr/>
        </p:nvPicPr>
        <p:blipFill rotWithShape="1">
          <a:blip r:embed="rId3">
            <a:extLst>
              <a:ext uri="{28A0092B-C50C-407E-A947-70E740481C1C}">
                <a14:useLocalDpi xmlns:a14="http://schemas.microsoft.com/office/drawing/2010/main" val="0"/>
              </a:ext>
            </a:extLst>
          </a:blip>
          <a:srcRect t="9085" b="9755"/>
          <a:stretch/>
        </p:blipFill>
        <p:spPr>
          <a:xfrm>
            <a:off x="4834444" y="223100"/>
            <a:ext cx="6561049" cy="5324945"/>
          </a:xfrm>
          <a:prstGeom prst="rect">
            <a:avLst/>
          </a:prstGeom>
        </p:spPr>
      </p:pic>
      <p:sp>
        <p:nvSpPr>
          <p:cNvPr id="10" name="Google Shape;176;p6">
            <a:extLst>
              <a:ext uri="{FF2B5EF4-FFF2-40B4-BE49-F238E27FC236}">
                <a16:creationId xmlns:a16="http://schemas.microsoft.com/office/drawing/2014/main" id="{6560CC2B-9B10-4142-B562-CE691AEA6CD5}"/>
              </a:ext>
            </a:extLst>
          </p:cNvPr>
          <p:cNvSpPr txBox="1">
            <a:spLocks/>
          </p:cNvSpPr>
          <p:nvPr/>
        </p:nvSpPr>
        <p:spPr>
          <a:xfrm>
            <a:off x="623392" y="2222792"/>
            <a:ext cx="3309979" cy="13255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4400"/>
              <a:buFont typeface="Arial"/>
              <a:buNone/>
            </a:pPr>
            <a:r>
              <a:rPr lang="en-US" sz="3600" b="1" dirty="0">
                <a:solidFill>
                  <a:schemeClr val="lt1"/>
                </a:solidFill>
                <a:latin typeface="Arial"/>
                <a:cs typeface="Arial"/>
                <a:sym typeface="Arial"/>
              </a:rPr>
              <a:t>Disaster Management Cycle</a:t>
            </a:r>
            <a:endParaRPr lang="en-US" sz="3600" dirty="0"/>
          </a:p>
        </p:txBody>
      </p:sp>
      <p:grpSp>
        <p:nvGrpSpPr>
          <p:cNvPr id="19" name="Group 18">
            <a:extLst>
              <a:ext uri="{FF2B5EF4-FFF2-40B4-BE49-F238E27FC236}">
                <a16:creationId xmlns:a16="http://schemas.microsoft.com/office/drawing/2014/main" id="{0824F7FD-4311-4C85-88EB-4C1FCDF3D3F0}"/>
              </a:ext>
            </a:extLst>
          </p:cNvPr>
          <p:cNvGrpSpPr/>
          <p:nvPr/>
        </p:nvGrpSpPr>
        <p:grpSpPr>
          <a:xfrm>
            <a:off x="-166129" y="5716530"/>
            <a:ext cx="4251846" cy="1132259"/>
            <a:chOff x="-3942" y="5736777"/>
            <a:chExt cx="4251846" cy="1132259"/>
          </a:xfrm>
        </p:grpSpPr>
        <p:grpSp>
          <p:nvGrpSpPr>
            <p:cNvPr id="20" name="Group 19">
              <a:extLst>
                <a:ext uri="{FF2B5EF4-FFF2-40B4-BE49-F238E27FC236}">
                  <a16:creationId xmlns:a16="http://schemas.microsoft.com/office/drawing/2014/main" id="{1B89FA0D-6554-459C-9139-9037A5883BF5}"/>
                </a:ext>
              </a:extLst>
            </p:cNvPr>
            <p:cNvGrpSpPr/>
            <p:nvPr/>
          </p:nvGrpSpPr>
          <p:grpSpPr>
            <a:xfrm>
              <a:off x="-3942" y="5736777"/>
              <a:ext cx="4251846" cy="1132259"/>
              <a:chOff x="-3942" y="5736777"/>
              <a:chExt cx="4251846" cy="1132259"/>
            </a:xfrm>
          </p:grpSpPr>
          <p:pic>
            <p:nvPicPr>
              <p:cNvPr id="22" name="Picture 21" descr="Logo&#10;&#10;Description automatically generated">
                <a:extLst>
                  <a:ext uri="{FF2B5EF4-FFF2-40B4-BE49-F238E27FC236}">
                    <a16:creationId xmlns:a16="http://schemas.microsoft.com/office/drawing/2014/main" id="{3F01CF14-6951-47A9-AAB2-AA43A1BA8D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3" name="Picture 22" descr="Logo&#10;&#10;Description automatically generated">
                <a:extLst>
                  <a:ext uri="{FF2B5EF4-FFF2-40B4-BE49-F238E27FC236}">
                    <a16:creationId xmlns:a16="http://schemas.microsoft.com/office/drawing/2014/main" id="{7B4B13E2-678E-4480-84C2-1EB74F51BA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21" name="Straight Connector 20">
              <a:extLst>
                <a:ext uri="{FF2B5EF4-FFF2-40B4-BE49-F238E27FC236}">
                  <a16:creationId xmlns:a16="http://schemas.microsoft.com/office/drawing/2014/main" id="{7E3B6AB5-C341-4C73-8C37-27634A2FF437}"/>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501859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203;p9">
            <a:extLst>
              <a:ext uri="{FF2B5EF4-FFF2-40B4-BE49-F238E27FC236}">
                <a16:creationId xmlns:a16="http://schemas.microsoft.com/office/drawing/2014/main" id="{EDF19F0F-7698-4C95-BDD1-8EAD477AFED0}"/>
              </a:ext>
            </a:extLst>
          </p:cNvPr>
          <p:cNvSpPr/>
          <p:nvPr/>
        </p:nvSpPr>
        <p:spPr>
          <a:xfrm>
            <a:off x="-16474" y="-5347"/>
            <a:ext cx="4211052" cy="5781843"/>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6" name="Google Shape;164;p4">
            <a:extLst>
              <a:ext uri="{FF2B5EF4-FFF2-40B4-BE49-F238E27FC236}">
                <a16:creationId xmlns:a16="http://schemas.microsoft.com/office/drawing/2014/main" id="{06AB9475-0AEB-4929-B1A3-5AF60F9F1C98}"/>
              </a:ext>
            </a:extLst>
          </p:cNvPr>
          <p:cNvSpPr txBox="1"/>
          <p:nvPr/>
        </p:nvSpPr>
        <p:spPr>
          <a:xfrm>
            <a:off x="893288" y="2260144"/>
            <a:ext cx="2486909"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chemeClr val="lt1"/>
                </a:solidFill>
                <a:latin typeface="Arial"/>
                <a:ea typeface="Arial"/>
                <a:cs typeface="Arial"/>
                <a:sym typeface="Arial"/>
              </a:rPr>
              <a:t>Hazard</a:t>
            </a:r>
          </a:p>
          <a:p>
            <a:pPr marL="0" marR="0" lvl="0" indent="0" algn="l" rtl="0">
              <a:spcBef>
                <a:spcPts val="0"/>
              </a:spcBef>
              <a:spcAft>
                <a:spcPts val="0"/>
              </a:spcAft>
              <a:buNone/>
            </a:pPr>
            <a:r>
              <a:rPr lang="en-US" sz="3600" b="1" dirty="0">
                <a:solidFill>
                  <a:schemeClr val="lt1"/>
                </a:solidFill>
                <a:latin typeface="Arial"/>
                <a:cs typeface="Arial"/>
                <a:sym typeface="Arial"/>
              </a:rPr>
              <a:t>Examples</a:t>
            </a:r>
            <a:endParaRPr sz="3600" dirty="0"/>
          </a:p>
        </p:txBody>
      </p:sp>
      <p:sp>
        <p:nvSpPr>
          <p:cNvPr id="8" name="TextBox 7">
            <a:extLst>
              <a:ext uri="{FF2B5EF4-FFF2-40B4-BE49-F238E27FC236}">
                <a16:creationId xmlns:a16="http://schemas.microsoft.com/office/drawing/2014/main" id="{F4F42A26-A585-492D-B1D8-F6E0755C8656}"/>
              </a:ext>
            </a:extLst>
          </p:cNvPr>
          <p:cNvSpPr txBox="1"/>
          <p:nvPr/>
        </p:nvSpPr>
        <p:spPr>
          <a:xfrm>
            <a:off x="5801485" y="689645"/>
            <a:ext cx="2352331" cy="341632"/>
          </a:xfrm>
          <a:prstGeom prst="rect">
            <a:avLst/>
          </a:prstGeom>
          <a:noFill/>
        </p:spPr>
        <p:txBody>
          <a:bodyPr wrap="square">
            <a:spAutoFit/>
          </a:bodyPr>
          <a:lstStyle/>
          <a:p>
            <a:pPr lvl="0" algn="l" rtl="0">
              <a:lnSpc>
                <a:spcPct val="90000"/>
              </a:lnSpc>
              <a:spcBef>
                <a:spcPts val="0"/>
              </a:spcBef>
              <a:spcAft>
                <a:spcPts val="0"/>
              </a:spcAft>
              <a:buClr>
                <a:schemeClr val="lt1"/>
              </a:buClr>
              <a:buSzPts val="2800"/>
            </a:pPr>
            <a:r>
              <a:rPr lang="en-US" b="1" dirty="0">
                <a:latin typeface="Arial"/>
                <a:ea typeface="Arial"/>
                <a:cs typeface="Arial"/>
                <a:sym typeface="Arial"/>
              </a:rPr>
              <a:t>Earthquakes</a:t>
            </a:r>
            <a:endParaRPr lang="en-US" b="1" dirty="0"/>
          </a:p>
        </p:txBody>
      </p:sp>
      <p:sp>
        <p:nvSpPr>
          <p:cNvPr id="9" name="TextBox 8">
            <a:extLst>
              <a:ext uri="{FF2B5EF4-FFF2-40B4-BE49-F238E27FC236}">
                <a16:creationId xmlns:a16="http://schemas.microsoft.com/office/drawing/2014/main" id="{4FE30E0F-1F2B-4D1F-90F7-DBBCCD0B91AD}"/>
              </a:ext>
            </a:extLst>
          </p:cNvPr>
          <p:cNvSpPr txBox="1"/>
          <p:nvPr/>
        </p:nvSpPr>
        <p:spPr>
          <a:xfrm>
            <a:off x="5801485" y="1797375"/>
            <a:ext cx="2352331" cy="341632"/>
          </a:xfrm>
          <a:prstGeom prst="rect">
            <a:avLst/>
          </a:prstGeom>
          <a:noFill/>
        </p:spPr>
        <p:txBody>
          <a:bodyPr wrap="square">
            <a:spAutoFit/>
          </a:bodyPr>
          <a:lstStyle/>
          <a:p>
            <a:pPr>
              <a:lnSpc>
                <a:spcPct val="90000"/>
              </a:lnSpc>
              <a:buClr>
                <a:schemeClr val="lt1"/>
              </a:buClr>
              <a:buSzPts val="2800"/>
            </a:pPr>
            <a:r>
              <a:rPr lang="en-US" b="1" dirty="0">
                <a:latin typeface="Arial"/>
                <a:ea typeface="Arial"/>
                <a:cs typeface="Arial"/>
                <a:sym typeface="Arial"/>
              </a:rPr>
              <a:t>Thunderstorms</a:t>
            </a:r>
          </a:p>
        </p:txBody>
      </p:sp>
      <p:sp>
        <p:nvSpPr>
          <p:cNvPr id="10" name="TextBox 9">
            <a:extLst>
              <a:ext uri="{FF2B5EF4-FFF2-40B4-BE49-F238E27FC236}">
                <a16:creationId xmlns:a16="http://schemas.microsoft.com/office/drawing/2014/main" id="{E85670BC-B60F-45D7-BC87-A251C0DF9DD7}"/>
              </a:ext>
            </a:extLst>
          </p:cNvPr>
          <p:cNvSpPr txBox="1"/>
          <p:nvPr/>
        </p:nvSpPr>
        <p:spPr>
          <a:xfrm>
            <a:off x="5879543" y="2789471"/>
            <a:ext cx="2352331" cy="590931"/>
          </a:xfrm>
          <a:prstGeom prst="rect">
            <a:avLst/>
          </a:prstGeom>
          <a:noFill/>
        </p:spPr>
        <p:txBody>
          <a:bodyPr wrap="square">
            <a:spAutoFit/>
          </a:bodyPr>
          <a:lstStyle/>
          <a:p>
            <a:pPr>
              <a:lnSpc>
                <a:spcPct val="90000"/>
              </a:lnSpc>
              <a:buClr>
                <a:schemeClr val="lt1"/>
              </a:buClr>
              <a:buSzPts val="2800"/>
            </a:pPr>
            <a:r>
              <a:rPr lang="en-US" b="1" dirty="0">
                <a:latin typeface="Arial"/>
                <a:ea typeface="Arial"/>
                <a:cs typeface="Arial"/>
                <a:sym typeface="Arial"/>
              </a:rPr>
              <a:t>Hurricanes &amp; Storms</a:t>
            </a:r>
          </a:p>
        </p:txBody>
      </p:sp>
      <p:sp>
        <p:nvSpPr>
          <p:cNvPr id="11" name="TextBox 10">
            <a:extLst>
              <a:ext uri="{FF2B5EF4-FFF2-40B4-BE49-F238E27FC236}">
                <a16:creationId xmlns:a16="http://schemas.microsoft.com/office/drawing/2014/main" id="{BEDA3068-FF1C-4A02-9D5C-F408FEDC3C38}"/>
              </a:ext>
            </a:extLst>
          </p:cNvPr>
          <p:cNvSpPr txBox="1"/>
          <p:nvPr/>
        </p:nvSpPr>
        <p:spPr>
          <a:xfrm>
            <a:off x="5879543" y="3760485"/>
            <a:ext cx="2352331" cy="341632"/>
          </a:xfrm>
          <a:prstGeom prst="rect">
            <a:avLst/>
          </a:prstGeom>
          <a:noFill/>
        </p:spPr>
        <p:txBody>
          <a:bodyPr wrap="square">
            <a:spAutoFit/>
          </a:bodyPr>
          <a:lstStyle/>
          <a:p>
            <a:pPr>
              <a:lnSpc>
                <a:spcPct val="90000"/>
              </a:lnSpc>
              <a:buClr>
                <a:schemeClr val="lt1"/>
              </a:buClr>
              <a:buSzPts val="2800"/>
            </a:pPr>
            <a:r>
              <a:rPr lang="en-US" b="1" dirty="0">
                <a:latin typeface="Arial"/>
                <a:ea typeface="Arial"/>
                <a:cs typeface="Arial"/>
                <a:sym typeface="Arial"/>
              </a:rPr>
              <a:t>Storms Surge</a:t>
            </a:r>
          </a:p>
        </p:txBody>
      </p:sp>
      <p:sp>
        <p:nvSpPr>
          <p:cNvPr id="12" name="TextBox 11">
            <a:extLst>
              <a:ext uri="{FF2B5EF4-FFF2-40B4-BE49-F238E27FC236}">
                <a16:creationId xmlns:a16="http://schemas.microsoft.com/office/drawing/2014/main" id="{B7F7355D-B114-48F4-924B-21501A0ACACF}"/>
              </a:ext>
            </a:extLst>
          </p:cNvPr>
          <p:cNvSpPr txBox="1"/>
          <p:nvPr/>
        </p:nvSpPr>
        <p:spPr>
          <a:xfrm>
            <a:off x="5879543" y="4758630"/>
            <a:ext cx="2352331" cy="341632"/>
          </a:xfrm>
          <a:prstGeom prst="rect">
            <a:avLst/>
          </a:prstGeom>
          <a:noFill/>
        </p:spPr>
        <p:txBody>
          <a:bodyPr wrap="square">
            <a:spAutoFit/>
          </a:bodyPr>
          <a:lstStyle/>
          <a:p>
            <a:pPr>
              <a:lnSpc>
                <a:spcPct val="90000"/>
              </a:lnSpc>
              <a:buClr>
                <a:schemeClr val="lt1"/>
              </a:buClr>
              <a:buSzPts val="2800"/>
            </a:pPr>
            <a:r>
              <a:rPr lang="en-US" b="1" dirty="0">
                <a:latin typeface="Arial"/>
                <a:ea typeface="Arial"/>
                <a:cs typeface="Arial"/>
                <a:sym typeface="Arial"/>
              </a:rPr>
              <a:t>Floods</a:t>
            </a:r>
          </a:p>
        </p:txBody>
      </p:sp>
      <p:sp>
        <p:nvSpPr>
          <p:cNvPr id="13" name="TextBox 12">
            <a:extLst>
              <a:ext uri="{FF2B5EF4-FFF2-40B4-BE49-F238E27FC236}">
                <a16:creationId xmlns:a16="http://schemas.microsoft.com/office/drawing/2014/main" id="{046F45B4-95C0-436A-88DB-CFA3486735B9}"/>
              </a:ext>
            </a:extLst>
          </p:cNvPr>
          <p:cNvSpPr txBox="1"/>
          <p:nvPr/>
        </p:nvSpPr>
        <p:spPr>
          <a:xfrm>
            <a:off x="9479113" y="689645"/>
            <a:ext cx="2352331" cy="341632"/>
          </a:xfrm>
          <a:prstGeom prst="rect">
            <a:avLst/>
          </a:prstGeom>
          <a:noFill/>
        </p:spPr>
        <p:txBody>
          <a:bodyPr wrap="square">
            <a:spAutoFit/>
          </a:bodyPr>
          <a:lstStyle/>
          <a:p>
            <a:pPr lvl="0" algn="l" rtl="0">
              <a:lnSpc>
                <a:spcPct val="90000"/>
              </a:lnSpc>
              <a:spcBef>
                <a:spcPts val="0"/>
              </a:spcBef>
              <a:spcAft>
                <a:spcPts val="0"/>
              </a:spcAft>
              <a:buClr>
                <a:schemeClr val="lt1"/>
              </a:buClr>
              <a:buSzPts val="2800"/>
            </a:pPr>
            <a:r>
              <a:rPr lang="en-US" b="1" dirty="0">
                <a:latin typeface="Arial"/>
                <a:ea typeface="Arial"/>
                <a:cs typeface="Arial"/>
                <a:sym typeface="Arial"/>
              </a:rPr>
              <a:t>Tsunamis</a:t>
            </a:r>
            <a:endParaRPr lang="en-US" b="1" dirty="0"/>
          </a:p>
        </p:txBody>
      </p:sp>
      <p:sp>
        <p:nvSpPr>
          <p:cNvPr id="14" name="TextBox 13">
            <a:extLst>
              <a:ext uri="{FF2B5EF4-FFF2-40B4-BE49-F238E27FC236}">
                <a16:creationId xmlns:a16="http://schemas.microsoft.com/office/drawing/2014/main" id="{C4A13625-CD2E-44D6-B7F9-42C4C1DA270D}"/>
              </a:ext>
            </a:extLst>
          </p:cNvPr>
          <p:cNvSpPr txBox="1"/>
          <p:nvPr/>
        </p:nvSpPr>
        <p:spPr>
          <a:xfrm>
            <a:off x="9479113" y="1797375"/>
            <a:ext cx="2352331" cy="341632"/>
          </a:xfrm>
          <a:prstGeom prst="rect">
            <a:avLst/>
          </a:prstGeom>
          <a:noFill/>
        </p:spPr>
        <p:txBody>
          <a:bodyPr wrap="square">
            <a:spAutoFit/>
          </a:bodyPr>
          <a:lstStyle/>
          <a:p>
            <a:pPr>
              <a:lnSpc>
                <a:spcPct val="90000"/>
              </a:lnSpc>
              <a:buClr>
                <a:schemeClr val="lt1"/>
              </a:buClr>
              <a:buSzPts val="2800"/>
            </a:pPr>
            <a:r>
              <a:rPr lang="en-US" b="1" dirty="0">
                <a:latin typeface="Arial"/>
                <a:ea typeface="Arial"/>
                <a:cs typeface="Arial"/>
                <a:sym typeface="Arial"/>
              </a:rPr>
              <a:t>Volcanoes</a:t>
            </a:r>
          </a:p>
        </p:txBody>
      </p:sp>
      <p:sp>
        <p:nvSpPr>
          <p:cNvPr id="15" name="TextBox 14">
            <a:extLst>
              <a:ext uri="{FF2B5EF4-FFF2-40B4-BE49-F238E27FC236}">
                <a16:creationId xmlns:a16="http://schemas.microsoft.com/office/drawing/2014/main" id="{D3CAF929-7688-4499-862F-B79324628340}"/>
              </a:ext>
            </a:extLst>
          </p:cNvPr>
          <p:cNvSpPr txBox="1"/>
          <p:nvPr/>
        </p:nvSpPr>
        <p:spPr>
          <a:xfrm>
            <a:off x="9557171" y="2789471"/>
            <a:ext cx="2352331" cy="341632"/>
          </a:xfrm>
          <a:prstGeom prst="rect">
            <a:avLst/>
          </a:prstGeom>
          <a:noFill/>
        </p:spPr>
        <p:txBody>
          <a:bodyPr wrap="square">
            <a:spAutoFit/>
          </a:bodyPr>
          <a:lstStyle/>
          <a:p>
            <a:pPr>
              <a:lnSpc>
                <a:spcPct val="90000"/>
              </a:lnSpc>
              <a:buClr>
                <a:schemeClr val="lt1"/>
              </a:buClr>
              <a:buSzPts val="2800"/>
            </a:pPr>
            <a:r>
              <a:rPr lang="en-US" b="1" dirty="0">
                <a:latin typeface="Arial"/>
                <a:ea typeface="Arial"/>
                <a:cs typeface="Arial"/>
                <a:sym typeface="Arial"/>
              </a:rPr>
              <a:t>Fires</a:t>
            </a:r>
          </a:p>
        </p:txBody>
      </p:sp>
      <p:sp>
        <p:nvSpPr>
          <p:cNvPr id="16" name="TextBox 15">
            <a:extLst>
              <a:ext uri="{FF2B5EF4-FFF2-40B4-BE49-F238E27FC236}">
                <a16:creationId xmlns:a16="http://schemas.microsoft.com/office/drawing/2014/main" id="{5CCF6283-DF66-4B1E-91F7-E5C212A4DEE0}"/>
              </a:ext>
            </a:extLst>
          </p:cNvPr>
          <p:cNvSpPr txBox="1"/>
          <p:nvPr/>
        </p:nvSpPr>
        <p:spPr>
          <a:xfrm>
            <a:off x="9557171" y="3760485"/>
            <a:ext cx="2352331" cy="341632"/>
          </a:xfrm>
          <a:prstGeom prst="rect">
            <a:avLst/>
          </a:prstGeom>
          <a:noFill/>
        </p:spPr>
        <p:txBody>
          <a:bodyPr wrap="square">
            <a:spAutoFit/>
          </a:bodyPr>
          <a:lstStyle/>
          <a:p>
            <a:pPr>
              <a:lnSpc>
                <a:spcPct val="90000"/>
              </a:lnSpc>
              <a:buClr>
                <a:schemeClr val="lt1"/>
              </a:buClr>
              <a:buSzPts val="2800"/>
            </a:pPr>
            <a:r>
              <a:rPr lang="en-US" b="1" dirty="0">
                <a:latin typeface="Arial"/>
                <a:ea typeface="Arial"/>
                <a:cs typeface="Arial"/>
                <a:sym typeface="Arial"/>
              </a:rPr>
              <a:t>Civil Disturbances</a:t>
            </a:r>
          </a:p>
        </p:txBody>
      </p:sp>
      <p:sp>
        <p:nvSpPr>
          <p:cNvPr id="17" name="TextBox 16">
            <a:extLst>
              <a:ext uri="{FF2B5EF4-FFF2-40B4-BE49-F238E27FC236}">
                <a16:creationId xmlns:a16="http://schemas.microsoft.com/office/drawing/2014/main" id="{0104C22A-1DCA-4111-8C7A-36B1C2C774FC}"/>
              </a:ext>
            </a:extLst>
          </p:cNvPr>
          <p:cNvSpPr txBox="1"/>
          <p:nvPr/>
        </p:nvSpPr>
        <p:spPr>
          <a:xfrm>
            <a:off x="9557171" y="4758630"/>
            <a:ext cx="2352331" cy="590931"/>
          </a:xfrm>
          <a:prstGeom prst="rect">
            <a:avLst/>
          </a:prstGeom>
          <a:noFill/>
        </p:spPr>
        <p:txBody>
          <a:bodyPr wrap="square">
            <a:spAutoFit/>
          </a:bodyPr>
          <a:lstStyle/>
          <a:p>
            <a:pPr>
              <a:lnSpc>
                <a:spcPct val="90000"/>
              </a:lnSpc>
              <a:buClr>
                <a:schemeClr val="lt1"/>
              </a:buClr>
              <a:buSzPts val="2800"/>
            </a:pPr>
            <a:r>
              <a:rPr lang="en-US" b="1" dirty="0">
                <a:latin typeface="Arial"/>
                <a:ea typeface="Arial"/>
                <a:cs typeface="Arial"/>
                <a:sym typeface="Arial"/>
              </a:rPr>
              <a:t>Hazardous Materials</a:t>
            </a:r>
          </a:p>
        </p:txBody>
      </p:sp>
      <p:pic>
        <p:nvPicPr>
          <p:cNvPr id="21" name="Picture 20">
            <a:extLst>
              <a:ext uri="{FF2B5EF4-FFF2-40B4-BE49-F238E27FC236}">
                <a16:creationId xmlns:a16="http://schemas.microsoft.com/office/drawing/2014/main" id="{5DDD1722-ACE2-4086-AF49-40B229A6750E}"/>
              </a:ext>
            </a:extLst>
          </p:cNvPr>
          <p:cNvPicPr>
            <a:picLocks noChangeAspect="1"/>
          </p:cNvPicPr>
          <p:nvPr/>
        </p:nvPicPr>
        <p:blipFill>
          <a:blip r:embed="rId2"/>
          <a:stretch>
            <a:fillRect/>
          </a:stretch>
        </p:blipFill>
        <p:spPr>
          <a:xfrm>
            <a:off x="4762392" y="427072"/>
            <a:ext cx="743010" cy="743010"/>
          </a:xfrm>
          <a:prstGeom prst="rect">
            <a:avLst/>
          </a:prstGeom>
        </p:spPr>
      </p:pic>
      <p:pic>
        <p:nvPicPr>
          <p:cNvPr id="23" name="Picture 22">
            <a:extLst>
              <a:ext uri="{FF2B5EF4-FFF2-40B4-BE49-F238E27FC236}">
                <a16:creationId xmlns:a16="http://schemas.microsoft.com/office/drawing/2014/main" id="{60081B34-6B21-4332-A3BE-5DC53DF1588E}"/>
              </a:ext>
            </a:extLst>
          </p:cNvPr>
          <p:cNvPicPr>
            <a:picLocks noChangeAspect="1"/>
          </p:cNvPicPr>
          <p:nvPr/>
        </p:nvPicPr>
        <p:blipFill>
          <a:blip r:embed="rId3"/>
          <a:stretch>
            <a:fillRect/>
          </a:stretch>
        </p:blipFill>
        <p:spPr>
          <a:xfrm>
            <a:off x="4762392" y="1726101"/>
            <a:ext cx="743010" cy="711168"/>
          </a:xfrm>
          <a:prstGeom prst="rect">
            <a:avLst/>
          </a:prstGeom>
        </p:spPr>
      </p:pic>
      <p:pic>
        <p:nvPicPr>
          <p:cNvPr id="25" name="Picture 24">
            <a:extLst>
              <a:ext uri="{FF2B5EF4-FFF2-40B4-BE49-F238E27FC236}">
                <a16:creationId xmlns:a16="http://schemas.microsoft.com/office/drawing/2014/main" id="{7BDB5729-C97A-43F3-8281-00C69FEA33CF}"/>
              </a:ext>
            </a:extLst>
          </p:cNvPr>
          <p:cNvPicPr>
            <a:picLocks noChangeAspect="1"/>
          </p:cNvPicPr>
          <p:nvPr/>
        </p:nvPicPr>
        <p:blipFill>
          <a:blip r:embed="rId4"/>
          <a:stretch>
            <a:fillRect/>
          </a:stretch>
        </p:blipFill>
        <p:spPr>
          <a:xfrm>
            <a:off x="4815464" y="2728036"/>
            <a:ext cx="636866" cy="732396"/>
          </a:xfrm>
          <a:prstGeom prst="rect">
            <a:avLst/>
          </a:prstGeom>
        </p:spPr>
      </p:pic>
      <p:pic>
        <p:nvPicPr>
          <p:cNvPr id="27" name="Picture 26">
            <a:extLst>
              <a:ext uri="{FF2B5EF4-FFF2-40B4-BE49-F238E27FC236}">
                <a16:creationId xmlns:a16="http://schemas.microsoft.com/office/drawing/2014/main" id="{AD76E9BA-5658-45AE-8279-7F51F558298B}"/>
              </a:ext>
            </a:extLst>
          </p:cNvPr>
          <p:cNvPicPr>
            <a:picLocks noChangeAspect="1"/>
          </p:cNvPicPr>
          <p:nvPr/>
        </p:nvPicPr>
        <p:blipFill>
          <a:blip r:embed="rId5"/>
          <a:stretch>
            <a:fillRect/>
          </a:stretch>
        </p:blipFill>
        <p:spPr>
          <a:xfrm>
            <a:off x="4735856" y="3704456"/>
            <a:ext cx="796083" cy="743010"/>
          </a:xfrm>
          <a:prstGeom prst="rect">
            <a:avLst/>
          </a:prstGeom>
        </p:spPr>
      </p:pic>
      <p:pic>
        <p:nvPicPr>
          <p:cNvPr id="29" name="Picture 28">
            <a:extLst>
              <a:ext uri="{FF2B5EF4-FFF2-40B4-BE49-F238E27FC236}">
                <a16:creationId xmlns:a16="http://schemas.microsoft.com/office/drawing/2014/main" id="{05BCBB67-4B43-4DDC-B8AC-2BEAA23DB805}"/>
              </a:ext>
            </a:extLst>
          </p:cNvPr>
          <p:cNvPicPr>
            <a:picLocks noChangeAspect="1"/>
          </p:cNvPicPr>
          <p:nvPr/>
        </p:nvPicPr>
        <p:blipFill>
          <a:blip r:embed="rId6"/>
          <a:stretch>
            <a:fillRect/>
          </a:stretch>
        </p:blipFill>
        <p:spPr>
          <a:xfrm>
            <a:off x="4741163" y="4698550"/>
            <a:ext cx="785468" cy="743010"/>
          </a:xfrm>
          <a:prstGeom prst="rect">
            <a:avLst/>
          </a:prstGeom>
        </p:spPr>
      </p:pic>
      <p:pic>
        <p:nvPicPr>
          <p:cNvPr id="31" name="Picture 30">
            <a:extLst>
              <a:ext uri="{FF2B5EF4-FFF2-40B4-BE49-F238E27FC236}">
                <a16:creationId xmlns:a16="http://schemas.microsoft.com/office/drawing/2014/main" id="{1AB7370C-38BA-4F0C-8AFB-0B4C37277715}"/>
              </a:ext>
            </a:extLst>
          </p:cNvPr>
          <p:cNvPicPr>
            <a:picLocks noChangeAspect="1"/>
          </p:cNvPicPr>
          <p:nvPr/>
        </p:nvPicPr>
        <p:blipFill>
          <a:blip r:embed="rId7"/>
          <a:stretch>
            <a:fillRect/>
          </a:stretch>
        </p:blipFill>
        <p:spPr>
          <a:xfrm>
            <a:off x="8737470" y="506680"/>
            <a:ext cx="743010" cy="583794"/>
          </a:xfrm>
          <a:prstGeom prst="rect">
            <a:avLst/>
          </a:prstGeom>
        </p:spPr>
      </p:pic>
      <p:pic>
        <p:nvPicPr>
          <p:cNvPr id="33" name="Picture 32">
            <a:extLst>
              <a:ext uri="{FF2B5EF4-FFF2-40B4-BE49-F238E27FC236}">
                <a16:creationId xmlns:a16="http://schemas.microsoft.com/office/drawing/2014/main" id="{43E48428-0300-44EA-A31E-4CF668CC1D04}"/>
              </a:ext>
            </a:extLst>
          </p:cNvPr>
          <p:cNvPicPr>
            <a:picLocks noChangeAspect="1"/>
          </p:cNvPicPr>
          <p:nvPr/>
        </p:nvPicPr>
        <p:blipFill>
          <a:blip r:embed="rId8"/>
          <a:stretch>
            <a:fillRect/>
          </a:stretch>
        </p:blipFill>
        <p:spPr>
          <a:xfrm>
            <a:off x="8579464" y="1507455"/>
            <a:ext cx="743010" cy="764239"/>
          </a:xfrm>
          <a:prstGeom prst="rect">
            <a:avLst/>
          </a:prstGeom>
        </p:spPr>
      </p:pic>
      <p:pic>
        <p:nvPicPr>
          <p:cNvPr id="35" name="Picture 34">
            <a:extLst>
              <a:ext uri="{FF2B5EF4-FFF2-40B4-BE49-F238E27FC236}">
                <a16:creationId xmlns:a16="http://schemas.microsoft.com/office/drawing/2014/main" id="{6577C626-A44D-43D9-AC80-A71FF984A26C}"/>
              </a:ext>
            </a:extLst>
          </p:cNvPr>
          <p:cNvPicPr>
            <a:picLocks noChangeAspect="1"/>
          </p:cNvPicPr>
          <p:nvPr/>
        </p:nvPicPr>
        <p:blipFill>
          <a:blip r:embed="rId9"/>
          <a:stretch>
            <a:fillRect/>
          </a:stretch>
        </p:blipFill>
        <p:spPr>
          <a:xfrm>
            <a:off x="8713956" y="2584143"/>
            <a:ext cx="689938" cy="774854"/>
          </a:xfrm>
          <a:prstGeom prst="rect">
            <a:avLst/>
          </a:prstGeom>
        </p:spPr>
      </p:pic>
      <p:pic>
        <p:nvPicPr>
          <p:cNvPr id="18" name="Picture 17">
            <a:extLst>
              <a:ext uri="{FF2B5EF4-FFF2-40B4-BE49-F238E27FC236}">
                <a16:creationId xmlns:a16="http://schemas.microsoft.com/office/drawing/2014/main" id="{98BCB3DA-7508-435B-9B19-89DC8DEB6BBD}"/>
              </a:ext>
            </a:extLst>
          </p:cNvPr>
          <p:cNvPicPr>
            <a:picLocks noChangeAspect="1"/>
          </p:cNvPicPr>
          <p:nvPr/>
        </p:nvPicPr>
        <p:blipFill>
          <a:blip r:embed="rId10"/>
          <a:stretch>
            <a:fillRect/>
          </a:stretch>
        </p:blipFill>
        <p:spPr>
          <a:xfrm>
            <a:off x="8798871" y="3654163"/>
            <a:ext cx="520108" cy="721781"/>
          </a:xfrm>
          <a:prstGeom prst="rect">
            <a:avLst/>
          </a:prstGeom>
        </p:spPr>
      </p:pic>
      <p:pic>
        <p:nvPicPr>
          <p:cNvPr id="20" name="Picture 19">
            <a:extLst>
              <a:ext uri="{FF2B5EF4-FFF2-40B4-BE49-F238E27FC236}">
                <a16:creationId xmlns:a16="http://schemas.microsoft.com/office/drawing/2014/main" id="{1EB96655-7D6B-4828-B160-85FE602EBCBA}"/>
              </a:ext>
            </a:extLst>
          </p:cNvPr>
          <p:cNvPicPr>
            <a:picLocks noChangeAspect="1"/>
          </p:cNvPicPr>
          <p:nvPr/>
        </p:nvPicPr>
        <p:blipFill>
          <a:blip r:embed="rId11"/>
          <a:stretch>
            <a:fillRect/>
          </a:stretch>
        </p:blipFill>
        <p:spPr>
          <a:xfrm>
            <a:off x="8684680" y="4593845"/>
            <a:ext cx="817311" cy="732396"/>
          </a:xfrm>
          <a:prstGeom prst="rect">
            <a:avLst/>
          </a:prstGeom>
        </p:spPr>
      </p:pic>
      <p:grpSp>
        <p:nvGrpSpPr>
          <p:cNvPr id="42" name="Group 41">
            <a:extLst>
              <a:ext uri="{FF2B5EF4-FFF2-40B4-BE49-F238E27FC236}">
                <a16:creationId xmlns:a16="http://schemas.microsoft.com/office/drawing/2014/main" id="{47835495-BF96-4695-8082-85CC448D87F3}"/>
              </a:ext>
            </a:extLst>
          </p:cNvPr>
          <p:cNvGrpSpPr/>
          <p:nvPr/>
        </p:nvGrpSpPr>
        <p:grpSpPr>
          <a:xfrm>
            <a:off x="-166129" y="5716530"/>
            <a:ext cx="4251846" cy="1132259"/>
            <a:chOff x="-3942" y="5736777"/>
            <a:chExt cx="4251846" cy="1132259"/>
          </a:xfrm>
        </p:grpSpPr>
        <p:grpSp>
          <p:nvGrpSpPr>
            <p:cNvPr id="43" name="Group 42">
              <a:extLst>
                <a:ext uri="{FF2B5EF4-FFF2-40B4-BE49-F238E27FC236}">
                  <a16:creationId xmlns:a16="http://schemas.microsoft.com/office/drawing/2014/main" id="{84D1D621-3E0E-49A8-859D-CE888AF1273F}"/>
                </a:ext>
              </a:extLst>
            </p:cNvPr>
            <p:cNvGrpSpPr/>
            <p:nvPr/>
          </p:nvGrpSpPr>
          <p:grpSpPr>
            <a:xfrm>
              <a:off x="-3942" y="5736777"/>
              <a:ext cx="4251846" cy="1132259"/>
              <a:chOff x="-3942" y="5736777"/>
              <a:chExt cx="4251846" cy="1132259"/>
            </a:xfrm>
          </p:grpSpPr>
          <p:pic>
            <p:nvPicPr>
              <p:cNvPr id="45" name="Picture 44" descr="Logo&#10;&#10;Description automatically generated">
                <a:extLst>
                  <a:ext uri="{FF2B5EF4-FFF2-40B4-BE49-F238E27FC236}">
                    <a16:creationId xmlns:a16="http://schemas.microsoft.com/office/drawing/2014/main" id="{EA726EC6-C944-4F29-986D-F5B6DF1175A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46" name="Picture 45" descr="Logo&#10;&#10;Description automatically generated">
                <a:extLst>
                  <a:ext uri="{FF2B5EF4-FFF2-40B4-BE49-F238E27FC236}">
                    <a16:creationId xmlns:a16="http://schemas.microsoft.com/office/drawing/2014/main" id="{A5B7A487-310F-4395-A419-578785D2D06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44" name="Straight Connector 43">
              <a:extLst>
                <a:ext uri="{FF2B5EF4-FFF2-40B4-BE49-F238E27FC236}">
                  <a16:creationId xmlns:a16="http://schemas.microsoft.com/office/drawing/2014/main" id="{94103A83-2469-4C47-A2D4-F7A8A800909D}"/>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942810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82;p7" descr="A picture containing clock&#10;&#10;Description automatically generated">
            <a:extLst>
              <a:ext uri="{FF2B5EF4-FFF2-40B4-BE49-F238E27FC236}">
                <a16:creationId xmlns:a16="http://schemas.microsoft.com/office/drawing/2014/main" id="{BD1DF863-5B0C-4991-9820-52B4A2506EB8}"/>
              </a:ext>
            </a:extLst>
          </p:cNvPr>
          <p:cNvPicPr preferRelativeResize="0"/>
          <p:nvPr/>
        </p:nvPicPr>
        <p:blipFill rotWithShape="1">
          <a:blip r:embed="rId2">
            <a:alphaModFix/>
          </a:blip>
          <a:srcRect/>
          <a:stretch/>
        </p:blipFill>
        <p:spPr>
          <a:xfrm>
            <a:off x="2483194" y="-397"/>
            <a:ext cx="9961568" cy="5603382"/>
          </a:xfrm>
          <a:prstGeom prst="rect">
            <a:avLst/>
          </a:prstGeom>
          <a:noFill/>
          <a:ln>
            <a:noFill/>
          </a:ln>
        </p:spPr>
      </p:pic>
      <p:sp>
        <p:nvSpPr>
          <p:cNvPr id="8" name="Google Shape;183;p7">
            <a:extLst>
              <a:ext uri="{FF2B5EF4-FFF2-40B4-BE49-F238E27FC236}">
                <a16:creationId xmlns:a16="http://schemas.microsoft.com/office/drawing/2014/main" id="{FD5F6A0C-6965-4A10-8424-0CF62D7D9FE0}"/>
              </a:ext>
            </a:extLst>
          </p:cNvPr>
          <p:cNvSpPr/>
          <p:nvPr/>
        </p:nvSpPr>
        <p:spPr>
          <a:xfrm>
            <a:off x="-1" y="0"/>
            <a:ext cx="2943225" cy="5519057"/>
          </a:xfrm>
          <a:prstGeom prst="rect">
            <a:avLst/>
          </a:prstGeom>
          <a:solidFill>
            <a:srgbClr val="7030A0"/>
          </a:solidFill>
          <a:ln w="28575">
            <a:solidFill>
              <a:srgbClr val="7030A0"/>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0" name="Google Shape;164;p4">
            <a:extLst>
              <a:ext uri="{FF2B5EF4-FFF2-40B4-BE49-F238E27FC236}">
                <a16:creationId xmlns:a16="http://schemas.microsoft.com/office/drawing/2014/main" id="{06F59CE4-6D14-4181-911F-C0D28BF7AA5B}"/>
              </a:ext>
            </a:extLst>
          </p:cNvPr>
          <p:cNvSpPr txBox="1"/>
          <p:nvPr/>
        </p:nvSpPr>
        <p:spPr>
          <a:xfrm rot="16200000">
            <a:off x="185026" y="2050678"/>
            <a:ext cx="2573170" cy="14465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dirty="0">
                <a:solidFill>
                  <a:schemeClr val="lt1"/>
                </a:solidFill>
                <a:latin typeface="Arial"/>
                <a:ea typeface="Arial"/>
                <a:cs typeface="Arial"/>
                <a:sym typeface="Arial"/>
              </a:rPr>
              <a:t>Types </a:t>
            </a:r>
            <a:r>
              <a:rPr lang="en-US" sz="4400" b="1" dirty="0">
                <a:solidFill>
                  <a:schemeClr val="lt1"/>
                </a:solidFill>
                <a:latin typeface="Arial"/>
                <a:cs typeface="Arial"/>
                <a:sym typeface="Arial"/>
              </a:rPr>
              <a:t>of </a:t>
            </a:r>
          </a:p>
          <a:p>
            <a:pPr marL="0" marR="0" lvl="0" indent="0" algn="l" rtl="0">
              <a:spcBef>
                <a:spcPts val="0"/>
              </a:spcBef>
              <a:spcAft>
                <a:spcPts val="0"/>
              </a:spcAft>
              <a:buNone/>
            </a:pPr>
            <a:r>
              <a:rPr lang="en-US" sz="4400" b="1" dirty="0">
                <a:solidFill>
                  <a:schemeClr val="lt1"/>
                </a:solidFill>
                <a:latin typeface="Arial"/>
                <a:cs typeface="Arial"/>
                <a:sym typeface="Arial"/>
              </a:rPr>
              <a:t>Hazards</a:t>
            </a:r>
            <a:endParaRPr dirty="0"/>
          </a:p>
        </p:txBody>
      </p:sp>
      <p:grpSp>
        <p:nvGrpSpPr>
          <p:cNvPr id="19" name="Group 18">
            <a:extLst>
              <a:ext uri="{FF2B5EF4-FFF2-40B4-BE49-F238E27FC236}">
                <a16:creationId xmlns:a16="http://schemas.microsoft.com/office/drawing/2014/main" id="{E527EED0-F391-49BC-ADA4-59A1976D5574}"/>
              </a:ext>
            </a:extLst>
          </p:cNvPr>
          <p:cNvGrpSpPr/>
          <p:nvPr/>
        </p:nvGrpSpPr>
        <p:grpSpPr>
          <a:xfrm>
            <a:off x="-166129" y="5716530"/>
            <a:ext cx="4251846" cy="1132259"/>
            <a:chOff x="-3942" y="5736777"/>
            <a:chExt cx="4251846" cy="1132259"/>
          </a:xfrm>
        </p:grpSpPr>
        <p:grpSp>
          <p:nvGrpSpPr>
            <p:cNvPr id="20" name="Group 19">
              <a:extLst>
                <a:ext uri="{FF2B5EF4-FFF2-40B4-BE49-F238E27FC236}">
                  <a16:creationId xmlns:a16="http://schemas.microsoft.com/office/drawing/2014/main" id="{F2B5D354-13E4-49D0-867A-D91942EB6035}"/>
                </a:ext>
              </a:extLst>
            </p:cNvPr>
            <p:cNvGrpSpPr/>
            <p:nvPr/>
          </p:nvGrpSpPr>
          <p:grpSpPr>
            <a:xfrm>
              <a:off x="-3942" y="5736777"/>
              <a:ext cx="4251846" cy="1132259"/>
              <a:chOff x="-3942" y="5736777"/>
              <a:chExt cx="4251846" cy="1132259"/>
            </a:xfrm>
          </p:grpSpPr>
          <p:pic>
            <p:nvPicPr>
              <p:cNvPr id="22" name="Picture 21" descr="Logo&#10;&#10;Description automatically generated">
                <a:extLst>
                  <a:ext uri="{FF2B5EF4-FFF2-40B4-BE49-F238E27FC236}">
                    <a16:creationId xmlns:a16="http://schemas.microsoft.com/office/drawing/2014/main" id="{CEC52661-3BD4-4AEE-88D0-24C6DEBFA8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3" name="Picture 22" descr="Logo&#10;&#10;Description automatically generated">
                <a:extLst>
                  <a:ext uri="{FF2B5EF4-FFF2-40B4-BE49-F238E27FC236}">
                    <a16:creationId xmlns:a16="http://schemas.microsoft.com/office/drawing/2014/main" id="{D3AA9A34-6619-4DC8-A27E-1E56CEA35A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21" name="Straight Connector 20">
              <a:extLst>
                <a:ext uri="{FF2B5EF4-FFF2-40B4-BE49-F238E27FC236}">
                  <a16:creationId xmlns:a16="http://schemas.microsoft.com/office/drawing/2014/main" id="{3162234B-456D-48C0-83E1-EB77B3C7B912}"/>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097096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203;p9">
            <a:extLst>
              <a:ext uri="{FF2B5EF4-FFF2-40B4-BE49-F238E27FC236}">
                <a16:creationId xmlns:a16="http://schemas.microsoft.com/office/drawing/2014/main" id="{1DE1C5B0-58C2-4632-9E98-C5991BEB9CC7}"/>
              </a:ext>
            </a:extLst>
          </p:cNvPr>
          <p:cNvSpPr/>
          <p:nvPr/>
        </p:nvSpPr>
        <p:spPr>
          <a:xfrm>
            <a:off x="-16474" y="-5347"/>
            <a:ext cx="4211052" cy="5781843"/>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pic>
        <p:nvPicPr>
          <p:cNvPr id="5" name="Google Shape;191;p8">
            <a:extLst>
              <a:ext uri="{FF2B5EF4-FFF2-40B4-BE49-F238E27FC236}">
                <a16:creationId xmlns:a16="http://schemas.microsoft.com/office/drawing/2014/main" id="{F406D7D1-235E-4E68-9CC6-1C6401844DF7}"/>
              </a:ext>
            </a:extLst>
          </p:cNvPr>
          <p:cNvPicPr preferRelativeResize="0"/>
          <p:nvPr/>
        </p:nvPicPr>
        <p:blipFill rotWithShape="1">
          <a:blip r:embed="rId2">
            <a:alphaModFix/>
          </a:blip>
          <a:srcRect/>
          <a:stretch/>
        </p:blipFill>
        <p:spPr>
          <a:xfrm>
            <a:off x="4173864" y="1225000"/>
            <a:ext cx="8018136" cy="4551496"/>
          </a:xfrm>
          <a:prstGeom prst="rect">
            <a:avLst/>
          </a:prstGeom>
          <a:noFill/>
          <a:ln>
            <a:noFill/>
          </a:ln>
        </p:spPr>
      </p:pic>
      <p:sp>
        <p:nvSpPr>
          <p:cNvPr id="7" name="Google Shape;523;p34">
            <a:extLst>
              <a:ext uri="{FF2B5EF4-FFF2-40B4-BE49-F238E27FC236}">
                <a16:creationId xmlns:a16="http://schemas.microsoft.com/office/drawing/2014/main" id="{FF40D567-A255-4E65-8D7D-BE47D0C14F58}"/>
              </a:ext>
            </a:extLst>
          </p:cNvPr>
          <p:cNvSpPr/>
          <p:nvPr/>
        </p:nvSpPr>
        <p:spPr>
          <a:xfrm>
            <a:off x="1" y="0"/>
            <a:ext cx="2007219" cy="5491757"/>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 name="Google Shape;176;p6">
            <a:extLst>
              <a:ext uri="{FF2B5EF4-FFF2-40B4-BE49-F238E27FC236}">
                <a16:creationId xmlns:a16="http://schemas.microsoft.com/office/drawing/2014/main" id="{1B9E65EF-59D6-452D-9582-7E4E20FD68E7}"/>
              </a:ext>
            </a:extLst>
          </p:cNvPr>
          <p:cNvSpPr txBox="1">
            <a:spLocks/>
          </p:cNvSpPr>
          <p:nvPr/>
        </p:nvSpPr>
        <p:spPr>
          <a:xfrm>
            <a:off x="1088972" y="2222792"/>
            <a:ext cx="2132508" cy="13255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4400"/>
              <a:buFont typeface="Arial"/>
              <a:buNone/>
            </a:pPr>
            <a:r>
              <a:rPr lang="en-US" sz="3600" b="1" dirty="0">
                <a:solidFill>
                  <a:schemeClr val="lt1"/>
                </a:solidFill>
                <a:latin typeface="Arial"/>
                <a:cs typeface="Arial"/>
                <a:sym typeface="Arial"/>
              </a:rPr>
              <a:t>Volcano Effects</a:t>
            </a:r>
            <a:endParaRPr lang="en-US" sz="3600" dirty="0"/>
          </a:p>
        </p:txBody>
      </p:sp>
      <p:grpSp>
        <p:nvGrpSpPr>
          <p:cNvPr id="16" name="Group 15">
            <a:extLst>
              <a:ext uri="{FF2B5EF4-FFF2-40B4-BE49-F238E27FC236}">
                <a16:creationId xmlns:a16="http://schemas.microsoft.com/office/drawing/2014/main" id="{F2282486-EA77-4AD2-9D92-6C5FB854D122}"/>
              </a:ext>
            </a:extLst>
          </p:cNvPr>
          <p:cNvGrpSpPr/>
          <p:nvPr/>
        </p:nvGrpSpPr>
        <p:grpSpPr>
          <a:xfrm>
            <a:off x="-166129" y="5716530"/>
            <a:ext cx="4251846" cy="1132259"/>
            <a:chOff x="-3942" y="5736777"/>
            <a:chExt cx="4251846" cy="1132259"/>
          </a:xfrm>
        </p:grpSpPr>
        <p:grpSp>
          <p:nvGrpSpPr>
            <p:cNvPr id="17" name="Group 16">
              <a:extLst>
                <a:ext uri="{FF2B5EF4-FFF2-40B4-BE49-F238E27FC236}">
                  <a16:creationId xmlns:a16="http://schemas.microsoft.com/office/drawing/2014/main" id="{D1F76255-D6C6-4F4D-924C-2066319BD189}"/>
                </a:ext>
              </a:extLst>
            </p:cNvPr>
            <p:cNvGrpSpPr/>
            <p:nvPr/>
          </p:nvGrpSpPr>
          <p:grpSpPr>
            <a:xfrm>
              <a:off x="-3942" y="5736777"/>
              <a:ext cx="4251846" cy="1132259"/>
              <a:chOff x="-3942" y="5736777"/>
              <a:chExt cx="4251846" cy="1132259"/>
            </a:xfrm>
          </p:grpSpPr>
          <p:pic>
            <p:nvPicPr>
              <p:cNvPr id="19" name="Picture 18" descr="Logo&#10;&#10;Description automatically generated">
                <a:extLst>
                  <a:ext uri="{FF2B5EF4-FFF2-40B4-BE49-F238E27FC236}">
                    <a16:creationId xmlns:a16="http://schemas.microsoft.com/office/drawing/2014/main" id="{28178E8C-0EF2-45B4-932A-A6FDD41437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0" name="Picture 19" descr="Logo&#10;&#10;Description automatically generated">
                <a:extLst>
                  <a:ext uri="{FF2B5EF4-FFF2-40B4-BE49-F238E27FC236}">
                    <a16:creationId xmlns:a16="http://schemas.microsoft.com/office/drawing/2014/main" id="{A01B1CDD-EB87-401D-A2C0-35956911DC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8" name="Straight Connector 17">
              <a:extLst>
                <a:ext uri="{FF2B5EF4-FFF2-40B4-BE49-F238E27FC236}">
                  <a16:creationId xmlns:a16="http://schemas.microsoft.com/office/drawing/2014/main" id="{607FAF58-9FEF-42D0-B2CA-506BDCAB7119}"/>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940030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201;p9" descr="http://www.sofreshandsogreen.com/wp-content/uploads/2010/10/st-lucia-flood-thumb-2.jpg">
            <a:extLst>
              <a:ext uri="{FF2B5EF4-FFF2-40B4-BE49-F238E27FC236}">
                <a16:creationId xmlns:a16="http://schemas.microsoft.com/office/drawing/2014/main" id="{5F877EB4-DDFE-49E1-A0F8-E005D7FB383E}"/>
              </a:ext>
            </a:extLst>
          </p:cNvPr>
          <p:cNvPicPr preferRelativeResize="0">
            <a:picLocks/>
          </p:cNvPicPr>
          <p:nvPr/>
        </p:nvPicPr>
        <p:blipFill rotWithShape="1">
          <a:blip r:embed="rId3">
            <a:alphaModFix/>
          </a:blip>
          <a:srcRect/>
          <a:stretch/>
        </p:blipFill>
        <p:spPr>
          <a:xfrm>
            <a:off x="2726540" y="-5347"/>
            <a:ext cx="9487465" cy="5781843"/>
          </a:xfrm>
          <a:prstGeom prst="rect">
            <a:avLst/>
          </a:prstGeom>
          <a:noFill/>
          <a:ln>
            <a:noFill/>
          </a:ln>
        </p:spPr>
      </p:pic>
      <p:sp>
        <p:nvSpPr>
          <p:cNvPr id="10" name="Google Shape;202;p9">
            <a:extLst>
              <a:ext uri="{FF2B5EF4-FFF2-40B4-BE49-F238E27FC236}">
                <a16:creationId xmlns:a16="http://schemas.microsoft.com/office/drawing/2014/main" id="{4B01DC90-1B10-4CFB-A67F-EAA4C7289EC4}"/>
              </a:ext>
            </a:extLst>
          </p:cNvPr>
          <p:cNvSpPr/>
          <p:nvPr/>
        </p:nvSpPr>
        <p:spPr>
          <a:xfrm>
            <a:off x="4077101" y="0"/>
            <a:ext cx="8136904" cy="5776496"/>
          </a:xfrm>
          <a:prstGeom prst="rect">
            <a:avLst/>
          </a:prstGeom>
          <a:solidFill>
            <a:srgbClr val="7030A0">
              <a:alpha val="65882"/>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 name="Google Shape;203;p9">
            <a:extLst>
              <a:ext uri="{FF2B5EF4-FFF2-40B4-BE49-F238E27FC236}">
                <a16:creationId xmlns:a16="http://schemas.microsoft.com/office/drawing/2014/main" id="{6A8028DE-A1AE-4557-97F0-5A7DFEF0D36A}"/>
              </a:ext>
            </a:extLst>
          </p:cNvPr>
          <p:cNvSpPr/>
          <p:nvPr/>
        </p:nvSpPr>
        <p:spPr>
          <a:xfrm>
            <a:off x="-16474" y="-5347"/>
            <a:ext cx="4211052" cy="5781843"/>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 name="Google Shape;207;p9">
            <a:extLst>
              <a:ext uri="{FF2B5EF4-FFF2-40B4-BE49-F238E27FC236}">
                <a16:creationId xmlns:a16="http://schemas.microsoft.com/office/drawing/2014/main" id="{BF427FDB-0B25-4D61-BF71-B8C95148F214}"/>
              </a:ext>
            </a:extLst>
          </p:cNvPr>
          <p:cNvSpPr txBox="1">
            <a:spLocks/>
          </p:cNvSpPr>
          <p:nvPr/>
        </p:nvSpPr>
        <p:spPr>
          <a:xfrm>
            <a:off x="623392" y="3211285"/>
            <a:ext cx="2998784" cy="693057"/>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chemeClr val="lt1"/>
              </a:buClr>
              <a:buSzPts val="2000"/>
              <a:buFont typeface="Arial" panose="020B0604020202020204" pitchFamily="34" charset="0"/>
              <a:buNone/>
            </a:pPr>
            <a:r>
              <a:rPr lang="en-US" sz="2000" dirty="0">
                <a:solidFill>
                  <a:schemeClr val="lt1"/>
                </a:solidFill>
                <a:latin typeface="Arial"/>
                <a:ea typeface="Arial"/>
                <a:cs typeface="Arial"/>
                <a:sym typeface="Arial"/>
              </a:rPr>
              <a:t>Conditions that increase risk to hazard impacts.</a:t>
            </a:r>
            <a:endParaRPr lang="en-US" dirty="0"/>
          </a:p>
          <a:p>
            <a:pPr marL="0" indent="0">
              <a:lnSpc>
                <a:spcPct val="150000"/>
              </a:lnSpc>
              <a:buClr>
                <a:schemeClr val="dk1"/>
              </a:buClr>
              <a:buSzPts val="2400"/>
              <a:buFont typeface="Arial" panose="020B0604020202020204" pitchFamily="34" charset="0"/>
              <a:buNone/>
            </a:pPr>
            <a:endParaRPr lang="en-US" sz="2400" dirty="0">
              <a:solidFill>
                <a:schemeClr val="lt1"/>
              </a:solidFill>
              <a:latin typeface="Arial"/>
              <a:ea typeface="Arial"/>
              <a:cs typeface="Arial"/>
              <a:sym typeface="Arial"/>
            </a:endParaRPr>
          </a:p>
        </p:txBody>
      </p:sp>
      <p:sp>
        <p:nvSpPr>
          <p:cNvPr id="13" name="Google Shape;176;p6">
            <a:extLst>
              <a:ext uri="{FF2B5EF4-FFF2-40B4-BE49-F238E27FC236}">
                <a16:creationId xmlns:a16="http://schemas.microsoft.com/office/drawing/2014/main" id="{59D1FC08-7C5C-4180-A05F-853E8A9A74B2}"/>
              </a:ext>
            </a:extLst>
          </p:cNvPr>
          <p:cNvSpPr txBox="1">
            <a:spLocks/>
          </p:cNvSpPr>
          <p:nvPr/>
        </p:nvSpPr>
        <p:spPr>
          <a:xfrm>
            <a:off x="623392" y="1861190"/>
            <a:ext cx="3309979" cy="13255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4400"/>
              <a:buFont typeface="Arial"/>
              <a:buNone/>
            </a:pPr>
            <a:r>
              <a:rPr lang="en-US" sz="3600" b="1" dirty="0">
                <a:solidFill>
                  <a:schemeClr val="lt1"/>
                </a:solidFill>
                <a:latin typeface="Arial"/>
                <a:ea typeface="Arial"/>
                <a:cs typeface="Arial"/>
                <a:sym typeface="Arial"/>
              </a:rPr>
              <a:t>What Is</a:t>
            </a:r>
          </a:p>
          <a:p>
            <a:pPr>
              <a:buClr>
                <a:schemeClr val="lt1"/>
              </a:buClr>
              <a:buSzPts val="4400"/>
              <a:buFont typeface="Arial"/>
              <a:buNone/>
            </a:pPr>
            <a:r>
              <a:rPr lang="en-US" sz="3600" b="1" dirty="0">
                <a:solidFill>
                  <a:schemeClr val="lt1"/>
                </a:solidFill>
                <a:latin typeface="Arial"/>
                <a:cs typeface="Arial"/>
                <a:sym typeface="Arial"/>
              </a:rPr>
              <a:t>Vulnerability?</a:t>
            </a:r>
            <a:endParaRPr lang="en-US" sz="3600" dirty="0"/>
          </a:p>
        </p:txBody>
      </p:sp>
      <p:grpSp>
        <p:nvGrpSpPr>
          <p:cNvPr id="20" name="Group 19">
            <a:extLst>
              <a:ext uri="{FF2B5EF4-FFF2-40B4-BE49-F238E27FC236}">
                <a16:creationId xmlns:a16="http://schemas.microsoft.com/office/drawing/2014/main" id="{33F46A95-03B6-41A2-B5F3-FB3939307664}"/>
              </a:ext>
            </a:extLst>
          </p:cNvPr>
          <p:cNvGrpSpPr/>
          <p:nvPr/>
        </p:nvGrpSpPr>
        <p:grpSpPr>
          <a:xfrm>
            <a:off x="-166129" y="5716530"/>
            <a:ext cx="4251846" cy="1132259"/>
            <a:chOff x="-3942" y="5736777"/>
            <a:chExt cx="4251846" cy="1132259"/>
          </a:xfrm>
        </p:grpSpPr>
        <p:grpSp>
          <p:nvGrpSpPr>
            <p:cNvPr id="21" name="Group 20">
              <a:extLst>
                <a:ext uri="{FF2B5EF4-FFF2-40B4-BE49-F238E27FC236}">
                  <a16:creationId xmlns:a16="http://schemas.microsoft.com/office/drawing/2014/main" id="{44D4F69B-CA42-44A6-8296-9B55640CE4B1}"/>
                </a:ext>
              </a:extLst>
            </p:cNvPr>
            <p:cNvGrpSpPr/>
            <p:nvPr/>
          </p:nvGrpSpPr>
          <p:grpSpPr>
            <a:xfrm>
              <a:off x="-3942" y="5736777"/>
              <a:ext cx="4251846" cy="1132259"/>
              <a:chOff x="-3942" y="5736777"/>
              <a:chExt cx="4251846" cy="1132259"/>
            </a:xfrm>
          </p:grpSpPr>
          <p:pic>
            <p:nvPicPr>
              <p:cNvPr id="23" name="Picture 22" descr="Logo&#10;&#10;Description automatically generated">
                <a:extLst>
                  <a:ext uri="{FF2B5EF4-FFF2-40B4-BE49-F238E27FC236}">
                    <a16:creationId xmlns:a16="http://schemas.microsoft.com/office/drawing/2014/main" id="{81EE3D34-2425-482D-BA74-37094CF13C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4" name="Picture 23" descr="Logo&#10;&#10;Description automatically generated">
                <a:extLst>
                  <a:ext uri="{FF2B5EF4-FFF2-40B4-BE49-F238E27FC236}">
                    <a16:creationId xmlns:a16="http://schemas.microsoft.com/office/drawing/2014/main" id="{3AE11414-2567-49CD-BF9E-4563FA4DBF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22" name="Straight Connector 21">
              <a:extLst>
                <a:ext uri="{FF2B5EF4-FFF2-40B4-BE49-F238E27FC236}">
                  <a16:creationId xmlns:a16="http://schemas.microsoft.com/office/drawing/2014/main" id="{4D59031F-7651-483E-8500-AC64E747F63A}"/>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1143485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1991</TotalTime>
  <Words>3770</Words>
  <Application>Microsoft Office PowerPoint</Application>
  <PresentationFormat>Widescreen</PresentationFormat>
  <Paragraphs>376</Paragraphs>
  <Slides>46</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Arial</vt:lpstr>
      <vt:lpstr>Calibri</vt:lpstr>
      <vt:lpstr>Calibri Light</vt:lpstr>
      <vt:lpstr>Cambria</vt:lpstr>
      <vt:lpstr>Noto Sans Symbols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Nicholas</dc:creator>
  <cp:lastModifiedBy>Renee THOMAS</cp:lastModifiedBy>
  <cp:revision>16</cp:revision>
  <dcterms:created xsi:type="dcterms:W3CDTF">2021-09-10T07:38:40Z</dcterms:created>
  <dcterms:modified xsi:type="dcterms:W3CDTF">2022-06-01T20:50:19Z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af3f7fd-5cd4-4287-9002-aceb9af13c42_Enabled">
    <vt:lpwstr>true</vt:lpwstr>
  </property>
  <property fmtid="{D5CDD505-2E9C-101B-9397-08002B2CF9AE}" pid="3" name="MSIP_Label_caf3f7fd-5cd4-4287-9002-aceb9af13c42_SetDate">
    <vt:lpwstr>2022-06-01T20:36:06Z</vt:lpwstr>
  </property>
  <property fmtid="{D5CDD505-2E9C-101B-9397-08002B2CF9AE}" pid="4" name="MSIP_Label_caf3f7fd-5cd4-4287-9002-aceb9af13c42_Method">
    <vt:lpwstr>Privileged</vt:lpwstr>
  </property>
  <property fmtid="{D5CDD505-2E9C-101B-9397-08002B2CF9AE}" pid="5" name="MSIP_Label_caf3f7fd-5cd4-4287-9002-aceb9af13c42_Name">
    <vt:lpwstr>Public</vt:lpwstr>
  </property>
  <property fmtid="{D5CDD505-2E9C-101B-9397-08002B2CF9AE}" pid="6" name="MSIP_Label_caf3f7fd-5cd4-4287-9002-aceb9af13c42_SiteId">
    <vt:lpwstr>a2b53be5-734e-4e6c-ab0d-d184f60fd917</vt:lpwstr>
  </property>
  <property fmtid="{D5CDD505-2E9C-101B-9397-08002B2CF9AE}" pid="7" name="MSIP_Label_caf3f7fd-5cd4-4287-9002-aceb9af13c42_ActionId">
    <vt:lpwstr>e16ff633-68c2-4908-aa4c-2872362be303</vt:lpwstr>
  </property>
  <property fmtid="{D5CDD505-2E9C-101B-9397-08002B2CF9AE}" pid="8" name="MSIP_Label_caf3f7fd-5cd4-4287-9002-aceb9af13c42_ContentBits">
    <vt:lpwstr>2</vt:lpwstr>
  </property>
</Properties>
</file>