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7" r:id="rId3"/>
    <p:sldId id="258" r:id="rId4"/>
    <p:sldId id="323" r:id="rId5"/>
    <p:sldId id="324" r:id="rId6"/>
    <p:sldId id="325" r:id="rId7"/>
    <p:sldId id="326" r:id="rId8"/>
    <p:sldId id="327" r:id="rId9"/>
    <p:sldId id="328" r:id="rId10"/>
    <p:sldId id="329" r:id="rId11"/>
    <p:sldId id="330" r:id="rId12"/>
    <p:sldId id="332" r:id="rId13"/>
    <p:sldId id="365" r:id="rId14"/>
    <p:sldId id="366" r:id="rId15"/>
    <p:sldId id="367" r:id="rId16"/>
    <p:sldId id="368" r:id="rId17"/>
    <p:sldId id="333" r:id="rId18"/>
    <p:sldId id="334" r:id="rId19"/>
    <p:sldId id="335" r:id="rId20"/>
    <p:sldId id="336" r:id="rId21"/>
    <p:sldId id="337" r:id="rId22"/>
    <p:sldId id="339" r:id="rId23"/>
    <p:sldId id="340" r:id="rId24"/>
    <p:sldId id="341" r:id="rId25"/>
    <p:sldId id="342" r:id="rId26"/>
    <p:sldId id="343" r:id="rId27"/>
    <p:sldId id="344" r:id="rId28"/>
    <p:sldId id="345" r:id="rId29"/>
    <p:sldId id="346" r:id="rId30"/>
    <p:sldId id="347" r:id="rId31"/>
    <p:sldId id="358" r:id="rId32"/>
    <p:sldId id="348" r:id="rId33"/>
    <p:sldId id="349" r:id="rId34"/>
    <p:sldId id="350" r:id="rId35"/>
    <p:sldId id="351" r:id="rId36"/>
    <p:sldId id="359" r:id="rId37"/>
    <p:sldId id="352" r:id="rId38"/>
    <p:sldId id="353" r:id="rId39"/>
    <p:sldId id="360" r:id="rId40"/>
    <p:sldId id="354" r:id="rId41"/>
    <p:sldId id="355" r:id="rId42"/>
    <p:sldId id="357" r:id="rId43"/>
    <p:sldId id="361" r:id="rId44"/>
    <p:sldId id="363" r:id="rId45"/>
    <p:sldId id="362" r:id="rId46"/>
    <p:sldId id="364" r:id="rId47"/>
    <p:sldId id="32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2D38"/>
    <a:srgbClr val="7030A0"/>
    <a:srgbClr val="DAC2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FD6D2-7C77-4AF3-8F7E-1973E53DFD89}" v="55" dt="2022-06-01T20:54:35.4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280" autoAdjust="0"/>
    <p:restoredTop sz="93400" autoAdjust="0"/>
  </p:normalViewPr>
  <p:slideViewPr>
    <p:cSldViewPr snapToGrid="0">
      <p:cViewPr varScale="1">
        <p:scale>
          <a:sx n="59" d="100"/>
          <a:sy n="59" d="100"/>
        </p:scale>
        <p:origin x="3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THOMAS" userId="7388ade7-5052-4fc2-85b0-57f7b6ccd4a2" providerId="ADAL" clId="{235FD6D2-7C77-4AF3-8F7E-1973E53DFD89}"/>
    <pc:docChg chg="custSel modSld modMainMaster">
      <pc:chgData name="Renee THOMAS" userId="7388ade7-5052-4fc2-85b0-57f7b6ccd4a2" providerId="ADAL" clId="{235FD6D2-7C77-4AF3-8F7E-1973E53DFD89}" dt="2022-06-01T20:55:10.638" v="132" actId="14100"/>
      <pc:docMkLst>
        <pc:docMk/>
      </pc:docMkLst>
      <pc:sldChg chg="addSp modSp mod">
        <pc:chgData name="Renee THOMAS" userId="7388ade7-5052-4fc2-85b0-57f7b6ccd4a2" providerId="ADAL" clId="{235FD6D2-7C77-4AF3-8F7E-1973E53DFD89}" dt="2022-06-01T20:55:10.638" v="132" actId="14100"/>
        <pc:sldMkLst>
          <pc:docMk/>
          <pc:sldMk cId="4231583029" sldId="256"/>
        </pc:sldMkLst>
        <pc:spChg chg="add mod ord">
          <ac:chgData name="Renee THOMAS" userId="7388ade7-5052-4fc2-85b0-57f7b6ccd4a2" providerId="ADAL" clId="{235FD6D2-7C77-4AF3-8F7E-1973E53DFD89}" dt="2022-06-01T20:55:10.638" v="132" actId="14100"/>
          <ac:spMkLst>
            <pc:docMk/>
            <pc:sldMk cId="4231583029" sldId="256"/>
            <ac:spMk id="2" creationId="{E3F91FF6-2AFC-4EEB-8E12-9A8D9D0B3ED3}"/>
          </ac:spMkLst>
        </pc:spChg>
        <pc:spChg chg="mod">
          <ac:chgData name="Renee THOMAS" userId="7388ade7-5052-4fc2-85b0-57f7b6ccd4a2" providerId="ADAL" clId="{235FD6D2-7C77-4AF3-8F7E-1973E53DFD89}" dt="2022-06-01T20:55:05.156" v="131" actId="14100"/>
          <ac:spMkLst>
            <pc:docMk/>
            <pc:sldMk cId="4231583029" sldId="256"/>
            <ac:spMk id="8" creationId="{108ED90A-D088-4DB6-81F2-A8EA9DE3F9D6}"/>
          </ac:spMkLst>
        </pc:spChg>
        <pc:grpChg chg="add mod">
          <ac:chgData name="Renee THOMAS" userId="7388ade7-5052-4fc2-85b0-57f7b6ccd4a2" providerId="ADAL" clId="{235FD6D2-7C77-4AF3-8F7E-1973E53DFD89}" dt="2022-06-01T20:54:35.401" v="126"/>
          <ac:grpSpMkLst>
            <pc:docMk/>
            <pc:sldMk cId="4231583029" sldId="256"/>
            <ac:grpSpMk id="6" creationId="{543DAA1E-13C8-4E73-9774-0646B00942DD}"/>
          </ac:grpSpMkLst>
        </pc:grpChg>
        <pc:grpChg chg="mod">
          <ac:chgData name="Renee THOMAS" userId="7388ade7-5052-4fc2-85b0-57f7b6ccd4a2" providerId="ADAL" clId="{235FD6D2-7C77-4AF3-8F7E-1973E53DFD89}" dt="2022-06-01T20:54:35.401" v="126"/>
          <ac:grpSpMkLst>
            <pc:docMk/>
            <pc:sldMk cId="4231583029" sldId="256"/>
            <ac:grpSpMk id="7" creationId="{1E9A4512-3664-42DD-B48C-15A5A7937CDF}"/>
          </ac:grpSpMkLst>
        </pc:grpChg>
        <pc:picChg chg="mod">
          <ac:chgData name="Renee THOMAS" userId="7388ade7-5052-4fc2-85b0-57f7b6ccd4a2" providerId="ADAL" clId="{235FD6D2-7C77-4AF3-8F7E-1973E53DFD89}" dt="2022-06-01T20:54:35.401" v="126"/>
          <ac:picMkLst>
            <pc:docMk/>
            <pc:sldMk cId="4231583029" sldId="256"/>
            <ac:picMk id="12" creationId="{0EB89891-7CB1-480A-9331-D76EE7A7BCB2}"/>
          </ac:picMkLst>
        </pc:picChg>
        <pc:picChg chg="mod">
          <ac:chgData name="Renee THOMAS" userId="7388ade7-5052-4fc2-85b0-57f7b6ccd4a2" providerId="ADAL" clId="{235FD6D2-7C77-4AF3-8F7E-1973E53DFD89}" dt="2022-06-01T20:54:35.401" v="126"/>
          <ac:picMkLst>
            <pc:docMk/>
            <pc:sldMk cId="4231583029" sldId="256"/>
            <ac:picMk id="13" creationId="{F6187912-54AD-4A18-9D79-9DF4E204C03F}"/>
          </ac:picMkLst>
        </pc:picChg>
        <pc:cxnChg chg="mod">
          <ac:chgData name="Renee THOMAS" userId="7388ade7-5052-4fc2-85b0-57f7b6ccd4a2" providerId="ADAL" clId="{235FD6D2-7C77-4AF3-8F7E-1973E53DFD89}" dt="2022-06-01T20:54:35.401" v="126"/>
          <ac:cxnSpMkLst>
            <pc:docMk/>
            <pc:sldMk cId="4231583029" sldId="256"/>
            <ac:cxnSpMk id="11" creationId="{8EA855B1-1856-4390-980A-BB63E6983646}"/>
          </ac:cxnSpMkLst>
        </pc:cxnChg>
      </pc:sldChg>
      <pc:sldChg chg="addSp delSp modSp mod">
        <pc:chgData name="Renee THOMAS" userId="7388ade7-5052-4fc2-85b0-57f7b6ccd4a2" providerId="ADAL" clId="{235FD6D2-7C77-4AF3-8F7E-1973E53DFD89}" dt="2022-06-01T20:51:48.643" v="2" actId="1076"/>
        <pc:sldMkLst>
          <pc:docMk/>
          <pc:sldMk cId="2251018075" sldId="257"/>
        </pc:sldMkLst>
        <pc:grpChg chg="del">
          <ac:chgData name="Renee THOMAS" userId="7388ade7-5052-4fc2-85b0-57f7b6ccd4a2" providerId="ADAL" clId="{235FD6D2-7C77-4AF3-8F7E-1973E53DFD89}" dt="2022-06-01T20:51:42.678" v="0" actId="478"/>
          <ac:grpSpMkLst>
            <pc:docMk/>
            <pc:sldMk cId="2251018075" sldId="257"/>
            <ac:grpSpMk id="8" creationId="{DA095A2E-326A-4A72-8DF8-349DA48A7A92}"/>
          </ac:grpSpMkLst>
        </pc:grpChg>
        <pc:grpChg chg="add mod">
          <ac:chgData name="Renee THOMAS" userId="7388ade7-5052-4fc2-85b0-57f7b6ccd4a2" providerId="ADAL" clId="{235FD6D2-7C77-4AF3-8F7E-1973E53DFD89}" dt="2022-06-01T20:51:48.643" v="2" actId="1076"/>
          <ac:grpSpMkLst>
            <pc:docMk/>
            <pc:sldMk cId="2251018075" sldId="257"/>
            <ac:grpSpMk id="10" creationId="{9BFC794F-ABD0-4477-9D43-4AD7EAA571E4}"/>
          </ac:grpSpMkLst>
        </pc:grpChg>
        <pc:grpChg chg="add mod">
          <ac:chgData name="Renee THOMAS" userId="7388ade7-5052-4fc2-85b0-57f7b6ccd4a2" providerId="ADAL" clId="{235FD6D2-7C77-4AF3-8F7E-1973E53DFD89}" dt="2022-06-01T20:51:43.632" v="1"/>
          <ac:grpSpMkLst>
            <pc:docMk/>
            <pc:sldMk cId="2251018075" sldId="257"/>
            <ac:grpSpMk id="11" creationId="{714C66A7-C47F-4AFA-B026-5663D4D9177A}"/>
          </ac:grpSpMkLst>
        </pc:grpChg>
        <pc:picChg chg="add mod">
          <ac:chgData name="Renee THOMAS" userId="7388ade7-5052-4fc2-85b0-57f7b6ccd4a2" providerId="ADAL" clId="{235FD6D2-7C77-4AF3-8F7E-1973E53DFD89}" dt="2022-06-01T20:51:43.632" v="1"/>
          <ac:picMkLst>
            <pc:docMk/>
            <pc:sldMk cId="2251018075" sldId="257"/>
            <ac:picMk id="13" creationId="{F5194739-61A4-402D-8A5E-D0D27396A67D}"/>
          </ac:picMkLst>
        </pc:picChg>
        <pc:picChg chg="add mod">
          <ac:chgData name="Renee THOMAS" userId="7388ade7-5052-4fc2-85b0-57f7b6ccd4a2" providerId="ADAL" clId="{235FD6D2-7C77-4AF3-8F7E-1973E53DFD89}" dt="2022-06-01T20:51:43.632" v="1"/>
          <ac:picMkLst>
            <pc:docMk/>
            <pc:sldMk cId="2251018075" sldId="257"/>
            <ac:picMk id="14" creationId="{F3BAC1D6-B393-46D6-9D75-FE72626A9D8C}"/>
          </ac:picMkLst>
        </pc:picChg>
        <pc:cxnChg chg="add mod">
          <ac:chgData name="Renee THOMAS" userId="7388ade7-5052-4fc2-85b0-57f7b6ccd4a2" providerId="ADAL" clId="{235FD6D2-7C77-4AF3-8F7E-1973E53DFD89}" dt="2022-06-01T20:51:43.632" v="1"/>
          <ac:cxnSpMkLst>
            <pc:docMk/>
            <pc:sldMk cId="2251018075" sldId="257"/>
            <ac:cxnSpMk id="12" creationId="{AFB1EAA5-EECF-4763-AE95-5D9F7718F1BD}"/>
          </ac:cxnSpMkLst>
        </pc:cxnChg>
      </pc:sldChg>
      <pc:sldChg chg="addSp delSp modSp mod">
        <pc:chgData name="Renee THOMAS" userId="7388ade7-5052-4fc2-85b0-57f7b6ccd4a2" providerId="ADAL" clId="{235FD6D2-7C77-4AF3-8F7E-1973E53DFD89}" dt="2022-06-01T20:52:01.004" v="34"/>
        <pc:sldMkLst>
          <pc:docMk/>
          <pc:sldMk cId="3065600276" sldId="258"/>
        </pc:sldMkLst>
        <pc:grpChg chg="add mod">
          <ac:chgData name="Renee THOMAS" userId="7388ade7-5052-4fc2-85b0-57f7b6ccd4a2" providerId="ADAL" clId="{235FD6D2-7C77-4AF3-8F7E-1973E53DFD89}" dt="2022-06-01T20:52:01.004" v="34"/>
          <ac:grpSpMkLst>
            <pc:docMk/>
            <pc:sldMk cId="3065600276" sldId="258"/>
            <ac:grpSpMk id="8" creationId="{9B14CC66-A7C4-42E8-BD1D-F52B6B6DDAD1}"/>
          </ac:grpSpMkLst>
        </pc:grpChg>
        <pc:grpChg chg="del">
          <ac:chgData name="Renee THOMAS" userId="7388ade7-5052-4fc2-85b0-57f7b6ccd4a2" providerId="ADAL" clId="{235FD6D2-7C77-4AF3-8F7E-1973E53DFD89}" dt="2022-06-01T20:52:00.366" v="33" actId="478"/>
          <ac:grpSpMkLst>
            <pc:docMk/>
            <pc:sldMk cId="3065600276" sldId="258"/>
            <ac:grpSpMk id="11" creationId="{2EA7A78C-22D4-439C-8B9F-29DAF66E2D3C}"/>
          </ac:grpSpMkLst>
        </pc:grpChg>
        <pc:grpChg chg="mod">
          <ac:chgData name="Renee THOMAS" userId="7388ade7-5052-4fc2-85b0-57f7b6ccd4a2" providerId="ADAL" clId="{235FD6D2-7C77-4AF3-8F7E-1973E53DFD89}" dt="2022-06-01T20:52:01.004" v="34"/>
          <ac:grpSpMkLst>
            <pc:docMk/>
            <pc:sldMk cId="3065600276" sldId="258"/>
            <ac:grpSpMk id="15" creationId="{A1BB1F05-7B1C-4DFC-BC54-8033CA0C64BE}"/>
          </ac:grpSpMkLst>
        </pc:grpChg>
        <pc:picChg chg="mod">
          <ac:chgData name="Renee THOMAS" userId="7388ade7-5052-4fc2-85b0-57f7b6ccd4a2" providerId="ADAL" clId="{235FD6D2-7C77-4AF3-8F7E-1973E53DFD89}" dt="2022-06-01T20:52:01.004" v="34"/>
          <ac:picMkLst>
            <pc:docMk/>
            <pc:sldMk cId="3065600276" sldId="258"/>
            <ac:picMk id="17" creationId="{392F73B5-C3E4-483A-A310-488D17F8F889}"/>
          </ac:picMkLst>
        </pc:picChg>
        <pc:picChg chg="mod">
          <ac:chgData name="Renee THOMAS" userId="7388ade7-5052-4fc2-85b0-57f7b6ccd4a2" providerId="ADAL" clId="{235FD6D2-7C77-4AF3-8F7E-1973E53DFD89}" dt="2022-06-01T20:52:01.004" v="34"/>
          <ac:picMkLst>
            <pc:docMk/>
            <pc:sldMk cId="3065600276" sldId="258"/>
            <ac:picMk id="18" creationId="{7C13FD8D-2F37-415D-A4E2-310BED01ACBC}"/>
          </ac:picMkLst>
        </pc:picChg>
        <pc:cxnChg chg="mod">
          <ac:chgData name="Renee THOMAS" userId="7388ade7-5052-4fc2-85b0-57f7b6ccd4a2" providerId="ADAL" clId="{235FD6D2-7C77-4AF3-8F7E-1973E53DFD89}" dt="2022-06-01T20:52:01.004" v="34"/>
          <ac:cxnSpMkLst>
            <pc:docMk/>
            <pc:sldMk cId="3065600276" sldId="258"/>
            <ac:cxnSpMk id="16" creationId="{9345E59D-3007-43D4-BC22-50A7F3510C0C}"/>
          </ac:cxnSpMkLst>
        </pc:cxnChg>
      </pc:sldChg>
      <pc:sldChg chg="addSp delSp modSp mod">
        <pc:chgData name="Renee THOMAS" userId="7388ade7-5052-4fc2-85b0-57f7b6ccd4a2" providerId="ADAL" clId="{235FD6D2-7C77-4AF3-8F7E-1973E53DFD89}" dt="2022-06-01T20:54:27.803" v="125" actId="478"/>
        <pc:sldMkLst>
          <pc:docMk/>
          <pc:sldMk cId="0" sldId="322"/>
        </pc:sldMkLst>
        <pc:grpChg chg="add del mod">
          <ac:chgData name="Renee THOMAS" userId="7388ade7-5052-4fc2-85b0-57f7b6ccd4a2" providerId="ADAL" clId="{235FD6D2-7C77-4AF3-8F7E-1973E53DFD89}" dt="2022-06-01T20:54:27.803" v="125" actId="478"/>
          <ac:grpSpMkLst>
            <pc:docMk/>
            <pc:sldMk cId="0" sldId="322"/>
            <ac:grpSpMk id="8" creationId="{1D6C2F4A-7F87-4967-8620-2DA264859238}"/>
          </ac:grpSpMkLst>
        </pc:grpChg>
        <pc:grpChg chg="del mod">
          <ac:chgData name="Renee THOMAS" userId="7388ade7-5052-4fc2-85b0-57f7b6ccd4a2" providerId="ADAL" clId="{235FD6D2-7C77-4AF3-8F7E-1973E53DFD89}" dt="2022-06-01T20:54:24.668" v="124" actId="478"/>
          <ac:grpSpMkLst>
            <pc:docMk/>
            <pc:sldMk cId="0" sldId="322"/>
            <ac:grpSpMk id="9" creationId="{4A0FB21C-92AE-4B96-94B2-049AEA103792}"/>
          </ac:grpSpMkLst>
        </pc:grpChg>
        <pc:picChg chg="del mod">
          <ac:chgData name="Renee THOMAS" userId="7388ade7-5052-4fc2-85b0-57f7b6ccd4a2" providerId="ADAL" clId="{235FD6D2-7C77-4AF3-8F7E-1973E53DFD89}" dt="2022-06-01T20:54:24.668" v="124" actId="478"/>
          <ac:picMkLst>
            <pc:docMk/>
            <pc:sldMk cId="0" sldId="322"/>
            <ac:picMk id="11" creationId="{830F32FA-6EE9-4FA4-AA04-1E72CC962FAC}"/>
          </ac:picMkLst>
        </pc:picChg>
        <pc:picChg chg="mod topLvl">
          <ac:chgData name="Renee THOMAS" userId="7388ade7-5052-4fc2-85b0-57f7b6ccd4a2" providerId="ADAL" clId="{235FD6D2-7C77-4AF3-8F7E-1973E53DFD89}" dt="2022-06-01T20:54:27.803" v="125" actId="478"/>
          <ac:picMkLst>
            <pc:docMk/>
            <pc:sldMk cId="0" sldId="322"/>
            <ac:picMk id="12" creationId="{A9C94BB2-7193-476A-BF87-6089CA50BCA4}"/>
          </ac:picMkLst>
        </pc:picChg>
        <pc:picChg chg="del">
          <ac:chgData name="Renee THOMAS" userId="7388ade7-5052-4fc2-85b0-57f7b6ccd4a2" providerId="ADAL" clId="{235FD6D2-7C77-4AF3-8F7E-1973E53DFD89}" dt="2022-06-01T20:54:15.919" v="121" actId="478"/>
          <ac:picMkLst>
            <pc:docMk/>
            <pc:sldMk cId="0" sldId="322"/>
            <ac:picMk id="606" creationId="{00000000-0000-0000-0000-000000000000}"/>
          </ac:picMkLst>
        </pc:picChg>
        <pc:cxnChg chg="del mod topLvl">
          <ac:chgData name="Renee THOMAS" userId="7388ade7-5052-4fc2-85b0-57f7b6ccd4a2" providerId="ADAL" clId="{235FD6D2-7C77-4AF3-8F7E-1973E53DFD89}" dt="2022-06-01T20:54:27.803" v="125" actId="478"/>
          <ac:cxnSpMkLst>
            <pc:docMk/>
            <pc:sldMk cId="0" sldId="322"/>
            <ac:cxnSpMk id="10" creationId="{056E4D7E-7324-450F-B3E6-797F8B14874A}"/>
          </ac:cxnSpMkLst>
        </pc:cxnChg>
      </pc:sldChg>
      <pc:sldChg chg="addSp delSp modSp mod">
        <pc:chgData name="Renee THOMAS" userId="7388ade7-5052-4fc2-85b0-57f7b6ccd4a2" providerId="ADAL" clId="{235FD6D2-7C77-4AF3-8F7E-1973E53DFD89}" dt="2022-06-01T20:52:04.841" v="36"/>
        <pc:sldMkLst>
          <pc:docMk/>
          <pc:sldMk cId="646528153" sldId="323"/>
        </pc:sldMkLst>
        <pc:grpChg chg="add mod">
          <ac:chgData name="Renee THOMAS" userId="7388ade7-5052-4fc2-85b0-57f7b6ccd4a2" providerId="ADAL" clId="{235FD6D2-7C77-4AF3-8F7E-1973E53DFD89}" dt="2022-06-01T20:52:04.841" v="36"/>
          <ac:grpSpMkLst>
            <pc:docMk/>
            <pc:sldMk cId="646528153" sldId="323"/>
            <ac:grpSpMk id="8" creationId="{131D95F2-3E47-4546-A68A-AAB0B4EAC9CA}"/>
          </ac:grpSpMkLst>
        </pc:grpChg>
        <pc:grpChg chg="del">
          <ac:chgData name="Renee THOMAS" userId="7388ade7-5052-4fc2-85b0-57f7b6ccd4a2" providerId="ADAL" clId="{235FD6D2-7C77-4AF3-8F7E-1973E53DFD89}" dt="2022-06-01T20:52:04.037" v="35" actId="478"/>
          <ac:grpSpMkLst>
            <pc:docMk/>
            <pc:sldMk cId="646528153" sldId="323"/>
            <ac:grpSpMk id="11" creationId="{2EA7A78C-22D4-439C-8B9F-29DAF66E2D3C}"/>
          </ac:grpSpMkLst>
        </pc:grpChg>
        <pc:grpChg chg="mod">
          <ac:chgData name="Renee THOMAS" userId="7388ade7-5052-4fc2-85b0-57f7b6ccd4a2" providerId="ADAL" clId="{235FD6D2-7C77-4AF3-8F7E-1973E53DFD89}" dt="2022-06-01T20:52:04.841" v="36"/>
          <ac:grpSpMkLst>
            <pc:docMk/>
            <pc:sldMk cId="646528153" sldId="323"/>
            <ac:grpSpMk id="14" creationId="{CDA250C1-17D0-4429-BCC2-E320A6B18A41}"/>
          </ac:grpSpMkLst>
        </pc:grpChg>
        <pc:picChg chg="mod">
          <ac:chgData name="Renee THOMAS" userId="7388ade7-5052-4fc2-85b0-57f7b6ccd4a2" providerId="ADAL" clId="{235FD6D2-7C77-4AF3-8F7E-1973E53DFD89}" dt="2022-06-01T20:52:04.841" v="36"/>
          <ac:picMkLst>
            <pc:docMk/>
            <pc:sldMk cId="646528153" sldId="323"/>
            <ac:picMk id="16" creationId="{B8FF60CB-7FBB-40F6-B291-BAFFD97946E3}"/>
          </ac:picMkLst>
        </pc:picChg>
        <pc:picChg chg="mod">
          <ac:chgData name="Renee THOMAS" userId="7388ade7-5052-4fc2-85b0-57f7b6ccd4a2" providerId="ADAL" clId="{235FD6D2-7C77-4AF3-8F7E-1973E53DFD89}" dt="2022-06-01T20:52:04.841" v="36"/>
          <ac:picMkLst>
            <pc:docMk/>
            <pc:sldMk cId="646528153" sldId="323"/>
            <ac:picMk id="17" creationId="{A2B36E68-C310-4C6F-9BF5-970E3D075C2C}"/>
          </ac:picMkLst>
        </pc:picChg>
        <pc:cxnChg chg="mod">
          <ac:chgData name="Renee THOMAS" userId="7388ade7-5052-4fc2-85b0-57f7b6ccd4a2" providerId="ADAL" clId="{235FD6D2-7C77-4AF3-8F7E-1973E53DFD89}" dt="2022-06-01T20:52:04.841" v="36"/>
          <ac:cxnSpMkLst>
            <pc:docMk/>
            <pc:sldMk cId="646528153" sldId="323"/>
            <ac:cxnSpMk id="15" creationId="{8CFD2B2F-660F-4D2C-B929-FE8EB9A8E781}"/>
          </ac:cxnSpMkLst>
        </pc:cxnChg>
      </pc:sldChg>
      <pc:sldChg chg="addSp delSp modSp mod">
        <pc:chgData name="Renee THOMAS" userId="7388ade7-5052-4fc2-85b0-57f7b6ccd4a2" providerId="ADAL" clId="{235FD6D2-7C77-4AF3-8F7E-1973E53DFD89}" dt="2022-06-01T20:52:08.511" v="38"/>
        <pc:sldMkLst>
          <pc:docMk/>
          <pc:sldMk cId="3800839223" sldId="324"/>
        </pc:sldMkLst>
        <pc:grpChg chg="del">
          <ac:chgData name="Renee THOMAS" userId="7388ade7-5052-4fc2-85b0-57f7b6ccd4a2" providerId="ADAL" clId="{235FD6D2-7C77-4AF3-8F7E-1973E53DFD89}" dt="2022-06-01T20:52:07.645" v="37" actId="478"/>
          <ac:grpSpMkLst>
            <pc:docMk/>
            <pc:sldMk cId="3800839223" sldId="324"/>
            <ac:grpSpMk id="11" creationId="{2EA7A78C-22D4-439C-8B9F-29DAF66E2D3C}"/>
          </ac:grpSpMkLst>
        </pc:grpChg>
        <pc:grpChg chg="add mod">
          <ac:chgData name="Renee THOMAS" userId="7388ade7-5052-4fc2-85b0-57f7b6ccd4a2" providerId="ADAL" clId="{235FD6D2-7C77-4AF3-8F7E-1973E53DFD89}" dt="2022-06-01T20:52:08.511" v="38"/>
          <ac:grpSpMkLst>
            <pc:docMk/>
            <pc:sldMk cId="3800839223" sldId="324"/>
            <ac:grpSpMk id="14" creationId="{B0066ABE-B451-4CFB-8789-6977F472C5F6}"/>
          </ac:grpSpMkLst>
        </pc:grpChg>
        <pc:grpChg chg="mod">
          <ac:chgData name="Renee THOMAS" userId="7388ade7-5052-4fc2-85b0-57f7b6ccd4a2" providerId="ADAL" clId="{235FD6D2-7C77-4AF3-8F7E-1973E53DFD89}" dt="2022-06-01T20:52:08.511" v="38"/>
          <ac:grpSpMkLst>
            <pc:docMk/>
            <pc:sldMk cId="3800839223" sldId="324"/>
            <ac:grpSpMk id="15" creationId="{313B55E2-34BF-4361-9A84-6516135B4AF2}"/>
          </ac:grpSpMkLst>
        </pc:grpChg>
        <pc:picChg chg="mod">
          <ac:chgData name="Renee THOMAS" userId="7388ade7-5052-4fc2-85b0-57f7b6ccd4a2" providerId="ADAL" clId="{235FD6D2-7C77-4AF3-8F7E-1973E53DFD89}" dt="2022-06-01T20:52:08.511" v="38"/>
          <ac:picMkLst>
            <pc:docMk/>
            <pc:sldMk cId="3800839223" sldId="324"/>
            <ac:picMk id="17" creationId="{FC10D960-BEA9-4A09-8EAE-B0B8D21AF67B}"/>
          </ac:picMkLst>
        </pc:picChg>
        <pc:picChg chg="mod">
          <ac:chgData name="Renee THOMAS" userId="7388ade7-5052-4fc2-85b0-57f7b6ccd4a2" providerId="ADAL" clId="{235FD6D2-7C77-4AF3-8F7E-1973E53DFD89}" dt="2022-06-01T20:52:08.511" v="38"/>
          <ac:picMkLst>
            <pc:docMk/>
            <pc:sldMk cId="3800839223" sldId="324"/>
            <ac:picMk id="18" creationId="{D618AD5E-DD21-42C8-BBA6-862C5600D886}"/>
          </ac:picMkLst>
        </pc:picChg>
        <pc:cxnChg chg="mod">
          <ac:chgData name="Renee THOMAS" userId="7388ade7-5052-4fc2-85b0-57f7b6ccd4a2" providerId="ADAL" clId="{235FD6D2-7C77-4AF3-8F7E-1973E53DFD89}" dt="2022-06-01T20:52:08.511" v="38"/>
          <ac:cxnSpMkLst>
            <pc:docMk/>
            <pc:sldMk cId="3800839223" sldId="324"/>
            <ac:cxnSpMk id="16" creationId="{A2E62C5D-7175-4FD4-AC9F-F8C7F26E73DB}"/>
          </ac:cxnSpMkLst>
        </pc:cxnChg>
      </pc:sldChg>
      <pc:sldChg chg="addSp delSp modSp mod">
        <pc:chgData name="Renee THOMAS" userId="7388ade7-5052-4fc2-85b0-57f7b6ccd4a2" providerId="ADAL" clId="{235FD6D2-7C77-4AF3-8F7E-1973E53DFD89}" dt="2022-06-01T20:52:12.166" v="40"/>
        <pc:sldMkLst>
          <pc:docMk/>
          <pc:sldMk cId="1059873032" sldId="325"/>
        </pc:sldMkLst>
        <pc:grpChg chg="del">
          <ac:chgData name="Renee THOMAS" userId="7388ade7-5052-4fc2-85b0-57f7b6ccd4a2" providerId="ADAL" clId="{235FD6D2-7C77-4AF3-8F7E-1973E53DFD89}" dt="2022-06-01T20:52:11.351" v="39" actId="478"/>
          <ac:grpSpMkLst>
            <pc:docMk/>
            <pc:sldMk cId="1059873032" sldId="325"/>
            <ac:grpSpMk id="11" creationId="{2EA7A78C-22D4-439C-8B9F-29DAF66E2D3C}"/>
          </ac:grpSpMkLst>
        </pc:grpChg>
        <pc:grpChg chg="add mod">
          <ac:chgData name="Renee THOMAS" userId="7388ade7-5052-4fc2-85b0-57f7b6ccd4a2" providerId="ADAL" clId="{235FD6D2-7C77-4AF3-8F7E-1973E53DFD89}" dt="2022-06-01T20:52:12.166" v="40"/>
          <ac:grpSpMkLst>
            <pc:docMk/>
            <pc:sldMk cId="1059873032" sldId="325"/>
            <ac:grpSpMk id="14" creationId="{95FE51C5-1908-4454-93FB-11EC4FA5AE8E}"/>
          </ac:grpSpMkLst>
        </pc:grpChg>
        <pc:grpChg chg="mod">
          <ac:chgData name="Renee THOMAS" userId="7388ade7-5052-4fc2-85b0-57f7b6ccd4a2" providerId="ADAL" clId="{235FD6D2-7C77-4AF3-8F7E-1973E53DFD89}" dt="2022-06-01T20:52:12.166" v="40"/>
          <ac:grpSpMkLst>
            <pc:docMk/>
            <pc:sldMk cId="1059873032" sldId="325"/>
            <ac:grpSpMk id="17" creationId="{A249B283-8E2C-472D-9258-0DE3FFBC0515}"/>
          </ac:grpSpMkLst>
        </pc:grpChg>
        <pc:picChg chg="mod">
          <ac:chgData name="Renee THOMAS" userId="7388ade7-5052-4fc2-85b0-57f7b6ccd4a2" providerId="ADAL" clId="{235FD6D2-7C77-4AF3-8F7E-1973E53DFD89}" dt="2022-06-01T20:52:12.166" v="40"/>
          <ac:picMkLst>
            <pc:docMk/>
            <pc:sldMk cId="1059873032" sldId="325"/>
            <ac:picMk id="19" creationId="{31FEC932-8C6B-4D1D-81AA-22C2C194B060}"/>
          </ac:picMkLst>
        </pc:picChg>
        <pc:picChg chg="mod">
          <ac:chgData name="Renee THOMAS" userId="7388ade7-5052-4fc2-85b0-57f7b6ccd4a2" providerId="ADAL" clId="{235FD6D2-7C77-4AF3-8F7E-1973E53DFD89}" dt="2022-06-01T20:52:12.166" v="40"/>
          <ac:picMkLst>
            <pc:docMk/>
            <pc:sldMk cId="1059873032" sldId="325"/>
            <ac:picMk id="20" creationId="{8A76B291-A592-482C-B49A-7D86B5736BA3}"/>
          </ac:picMkLst>
        </pc:picChg>
        <pc:cxnChg chg="mod">
          <ac:chgData name="Renee THOMAS" userId="7388ade7-5052-4fc2-85b0-57f7b6ccd4a2" providerId="ADAL" clId="{235FD6D2-7C77-4AF3-8F7E-1973E53DFD89}" dt="2022-06-01T20:52:12.166" v="40"/>
          <ac:cxnSpMkLst>
            <pc:docMk/>
            <pc:sldMk cId="1059873032" sldId="325"/>
            <ac:cxnSpMk id="18" creationId="{32A5F528-B2AA-47C3-8789-8F59F090C76F}"/>
          </ac:cxnSpMkLst>
        </pc:cxnChg>
      </pc:sldChg>
      <pc:sldChg chg="addSp delSp modSp mod">
        <pc:chgData name="Renee THOMAS" userId="7388ade7-5052-4fc2-85b0-57f7b6ccd4a2" providerId="ADAL" clId="{235FD6D2-7C77-4AF3-8F7E-1973E53DFD89}" dt="2022-06-01T20:52:15.414" v="42"/>
        <pc:sldMkLst>
          <pc:docMk/>
          <pc:sldMk cId="674068231" sldId="326"/>
        </pc:sldMkLst>
        <pc:grpChg chg="del">
          <ac:chgData name="Renee THOMAS" userId="7388ade7-5052-4fc2-85b0-57f7b6ccd4a2" providerId="ADAL" clId="{235FD6D2-7C77-4AF3-8F7E-1973E53DFD89}" dt="2022-06-01T20:52:14.764" v="41" actId="478"/>
          <ac:grpSpMkLst>
            <pc:docMk/>
            <pc:sldMk cId="674068231" sldId="326"/>
            <ac:grpSpMk id="11" creationId="{2EA7A78C-22D4-439C-8B9F-29DAF66E2D3C}"/>
          </ac:grpSpMkLst>
        </pc:grpChg>
        <pc:grpChg chg="add mod">
          <ac:chgData name="Renee THOMAS" userId="7388ade7-5052-4fc2-85b0-57f7b6ccd4a2" providerId="ADAL" clId="{235FD6D2-7C77-4AF3-8F7E-1973E53DFD89}" dt="2022-06-01T20:52:15.414" v="42"/>
          <ac:grpSpMkLst>
            <pc:docMk/>
            <pc:sldMk cId="674068231" sldId="326"/>
            <ac:grpSpMk id="14" creationId="{9BC0ED66-D407-45DA-9E70-8C9A948A2200}"/>
          </ac:grpSpMkLst>
        </pc:grpChg>
        <pc:grpChg chg="mod">
          <ac:chgData name="Renee THOMAS" userId="7388ade7-5052-4fc2-85b0-57f7b6ccd4a2" providerId="ADAL" clId="{235FD6D2-7C77-4AF3-8F7E-1973E53DFD89}" dt="2022-06-01T20:52:15.414" v="42"/>
          <ac:grpSpMkLst>
            <pc:docMk/>
            <pc:sldMk cId="674068231" sldId="326"/>
            <ac:grpSpMk id="17" creationId="{2646E55F-C042-458A-87F4-A0D019C9CC80}"/>
          </ac:grpSpMkLst>
        </pc:grpChg>
        <pc:picChg chg="mod">
          <ac:chgData name="Renee THOMAS" userId="7388ade7-5052-4fc2-85b0-57f7b6ccd4a2" providerId="ADAL" clId="{235FD6D2-7C77-4AF3-8F7E-1973E53DFD89}" dt="2022-06-01T20:52:15.414" v="42"/>
          <ac:picMkLst>
            <pc:docMk/>
            <pc:sldMk cId="674068231" sldId="326"/>
            <ac:picMk id="19" creationId="{6CE69F19-6BDD-4042-BDB2-5D3345E9ACE3}"/>
          </ac:picMkLst>
        </pc:picChg>
        <pc:picChg chg="mod">
          <ac:chgData name="Renee THOMAS" userId="7388ade7-5052-4fc2-85b0-57f7b6ccd4a2" providerId="ADAL" clId="{235FD6D2-7C77-4AF3-8F7E-1973E53DFD89}" dt="2022-06-01T20:52:15.414" v="42"/>
          <ac:picMkLst>
            <pc:docMk/>
            <pc:sldMk cId="674068231" sldId="326"/>
            <ac:picMk id="20" creationId="{892AA90F-776C-4DE5-9517-B856E5C24D1D}"/>
          </ac:picMkLst>
        </pc:picChg>
        <pc:cxnChg chg="mod">
          <ac:chgData name="Renee THOMAS" userId="7388ade7-5052-4fc2-85b0-57f7b6ccd4a2" providerId="ADAL" clId="{235FD6D2-7C77-4AF3-8F7E-1973E53DFD89}" dt="2022-06-01T20:52:15.414" v="42"/>
          <ac:cxnSpMkLst>
            <pc:docMk/>
            <pc:sldMk cId="674068231" sldId="326"/>
            <ac:cxnSpMk id="18" creationId="{07855128-985E-46E1-B426-A9BB6DC339C8}"/>
          </ac:cxnSpMkLst>
        </pc:cxnChg>
      </pc:sldChg>
      <pc:sldChg chg="addSp delSp modSp mod">
        <pc:chgData name="Renee THOMAS" userId="7388ade7-5052-4fc2-85b0-57f7b6ccd4a2" providerId="ADAL" clId="{235FD6D2-7C77-4AF3-8F7E-1973E53DFD89}" dt="2022-06-01T20:52:18.916" v="44"/>
        <pc:sldMkLst>
          <pc:docMk/>
          <pc:sldMk cId="790622364" sldId="327"/>
        </pc:sldMkLst>
        <pc:grpChg chg="del">
          <ac:chgData name="Renee THOMAS" userId="7388ade7-5052-4fc2-85b0-57f7b6ccd4a2" providerId="ADAL" clId="{235FD6D2-7C77-4AF3-8F7E-1973E53DFD89}" dt="2022-06-01T20:52:18.154" v="43" actId="478"/>
          <ac:grpSpMkLst>
            <pc:docMk/>
            <pc:sldMk cId="790622364" sldId="327"/>
            <ac:grpSpMk id="11" creationId="{2EA7A78C-22D4-439C-8B9F-29DAF66E2D3C}"/>
          </ac:grpSpMkLst>
        </pc:grpChg>
        <pc:grpChg chg="add mod">
          <ac:chgData name="Renee THOMAS" userId="7388ade7-5052-4fc2-85b0-57f7b6ccd4a2" providerId="ADAL" clId="{235FD6D2-7C77-4AF3-8F7E-1973E53DFD89}" dt="2022-06-01T20:52:18.916" v="44"/>
          <ac:grpSpMkLst>
            <pc:docMk/>
            <pc:sldMk cId="790622364" sldId="327"/>
            <ac:grpSpMk id="15" creationId="{D7AD64AF-CDB4-4BE9-8E76-55A63A67D9B7}"/>
          </ac:grpSpMkLst>
        </pc:grpChg>
        <pc:grpChg chg="mod">
          <ac:chgData name="Renee THOMAS" userId="7388ade7-5052-4fc2-85b0-57f7b6ccd4a2" providerId="ADAL" clId="{235FD6D2-7C77-4AF3-8F7E-1973E53DFD89}" dt="2022-06-01T20:52:18.916" v="44"/>
          <ac:grpSpMkLst>
            <pc:docMk/>
            <pc:sldMk cId="790622364" sldId="327"/>
            <ac:grpSpMk id="19" creationId="{B2C041EA-DAE9-4973-BB84-AA3CFF197A56}"/>
          </ac:grpSpMkLst>
        </pc:grpChg>
        <pc:picChg chg="mod">
          <ac:chgData name="Renee THOMAS" userId="7388ade7-5052-4fc2-85b0-57f7b6ccd4a2" providerId="ADAL" clId="{235FD6D2-7C77-4AF3-8F7E-1973E53DFD89}" dt="2022-06-01T20:52:18.916" v="44"/>
          <ac:picMkLst>
            <pc:docMk/>
            <pc:sldMk cId="790622364" sldId="327"/>
            <ac:picMk id="21" creationId="{7655A345-32B0-475B-A28A-652F49C6747B}"/>
          </ac:picMkLst>
        </pc:picChg>
        <pc:picChg chg="mod">
          <ac:chgData name="Renee THOMAS" userId="7388ade7-5052-4fc2-85b0-57f7b6ccd4a2" providerId="ADAL" clId="{235FD6D2-7C77-4AF3-8F7E-1973E53DFD89}" dt="2022-06-01T20:52:18.916" v="44"/>
          <ac:picMkLst>
            <pc:docMk/>
            <pc:sldMk cId="790622364" sldId="327"/>
            <ac:picMk id="22" creationId="{34069204-2505-4BC0-86D0-CEE119AD2FCB}"/>
          </ac:picMkLst>
        </pc:picChg>
        <pc:cxnChg chg="mod">
          <ac:chgData name="Renee THOMAS" userId="7388ade7-5052-4fc2-85b0-57f7b6ccd4a2" providerId="ADAL" clId="{235FD6D2-7C77-4AF3-8F7E-1973E53DFD89}" dt="2022-06-01T20:52:18.916" v="44"/>
          <ac:cxnSpMkLst>
            <pc:docMk/>
            <pc:sldMk cId="790622364" sldId="327"/>
            <ac:cxnSpMk id="20" creationId="{26AAA6CC-B813-4778-8800-1C9C9D6ED7AF}"/>
          </ac:cxnSpMkLst>
        </pc:cxnChg>
      </pc:sldChg>
      <pc:sldChg chg="addSp delSp modSp mod">
        <pc:chgData name="Renee THOMAS" userId="7388ade7-5052-4fc2-85b0-57f7b6ccd4a2" providerId="ADAL" clId="{235FD6D2-7C77-4AF3-8F7E-1973E53DFD89}" dt="2022-06-01T20:52:22.148" v="46"/>
        <pc:sldMkLst>
          <pc:docMk/>
          <pc:sldMk cId="4186866469" sldId="328"/>
        </pc:sldMkLst>
        <pc:grpChg chg="del">
          <ac:chgData name="Renee THOMAS" userId="7388ade7-5052-4fc2-85b0-57f7b6ccd4a2" providerId="ADAL" clId="{235FD6D2-7C77-4AF3-8F7E-1973E53DFD89}" dt="2022-06-01T20:52:21.400" v="45" actId="478"/>
          <ac:grpSpMkLst>
            <pc:docMk/>
            <pc:sldMk cId="4186866469" sldId="328"/>
            <ac:grpSpMk id="11" creationId="{2EA7A78C-22D4-439C-8B9F-29DAF66E2D3C}"/>
          </ac:grpSpMkLst>
        </pc:grpChg>
        <pc:grpChg chg="add mod">
          <ac:chgData name="Renee THOMAS" userId="7388ade7-5052-4fc2-85b0-57f7b6ccd4a2" providerId="ADAL" clId="{235FD6D2-7C77-4AF3-8F7E-1973E53DFD89}" dt="2022-06-01T20:52:22.148" v="46"/>
          <ac:grpSpMkLst>
            <pc:docMk/>
            <pc:sldMk cId="4186866469" sldId="328"/>
            <ac:grpSpMk id="14" creationId="{00FDC44B-4817-402E-9C6C-CC6EF6F7B13C}"/>
          </ac:grpSpMkLst>
        </pc:grpChg>
        <pc:grpChg chg="mod">
          <ac:chgData name="Renee THOMAS" userId="7388ade7-5052-4fc2-85b0-57f7b6ccd4a2" providerId="ADAL" clId="{235FD6D2-7C77-4AF3-8F7E-1973E53DFD89}" dt="2022-06-01T20:52:22.148" v="46"/>
          <ac:grpSpMkLst>
            <pc:docMk/>
            <pc:sldMk cId="4186866469" sldId="328"/>
            <ac:grpSpMk id="17" creationId="{AB153CD9-05DE-49CB-8FCC-4F6307AA216C}"/>
          </ac:grpSpMkLst>
        </pc:grpChg>
        <pc:picChg chg="mod">
          <ac:chgData name="Renee THOMAS" userId="7388ade7-5052-4fc2-85b0-57f7b6ccd4a2" providerId="ADAL" clId="{235FD6D2-7C77-4AF3-8F7E-1973E53DFD89}" dt="2022-06-01T20:52:22.148" v="46"/>
          <ac:picMkLst>
            <pc:docMk/>
            <pc:sldMk cId="4186866469" sldId="328"/>
            <ac:picMk id="19" creationId="{D806999E-8062-46A4-B5FD-DCA788A533B1}"/>
          </ac:picMkLst>
        </pc:picChg>
        <pc:picChg chg="mod">
          <ac:chgData name="Renee THOMAS" userId="7388ade7-5052-4fc2-85b0-57f7b6ccd4a2" providerId="ADAL" clId="{235FD6D2-7C77-4AF3-8F7E-1973E53DFD89}" dt="2022-06-01T20:52:22.148" v="46"/>
          <ac:picMkLst>
            <pc:docMk/>
            <pc:sldMk cId="4186866469" sldId="328"/>
            <ac:picMk id="20" creationId="{487E75D0-D44D-44BD-9FD7-2A21B0D42D3F}"/>
          </ac:picMkLst>
        </pc:picChg>
        <pc:cxnChg chg="mod">
          <ac:chgData name="Renee THOMAS" userId="7388ade7-5052-4fc2-85b0-57f7b6ccd4a2" providerId="ADAL" clId="{235FD6D2-7C77-4AF3-8F7E-1973E53DFD89}" dt="2022-06-01T20:52:22.148" v="46"/>
          <ac:cxnSpMkLst>
            <pc:docMk/>
            <pc:sldMk cId="4186866469" sldId="328"/>
            <ac:cxnSpMk id="18" creationId="{40C307F6-81EF-42B0-A94D-4C77912A4CFA}"/>
          </ac:cxnSpMkLst>
        </pc:cxnChg>
      </pc:sldChg>
      <pc:sldChg chg="addSp delSp modSp mod">
        <pc:chgData name="Renee THOMAS" userId="7388ade7-5052-4fc2-85b0-57f7b6ccd4a2" providerId="ADAL" clId="{235FD6D2-7C77-4AF3-8F7E-1973E53DFD89}" dt="2022-06-01T20:52:25.618" v="48"/>
        <pc:sldMkLst>
          <pc:docMk/>
          <pc:sldMk cId="2799797002" sldId="329"/>
        </pc:sldMkLst>
        <pc:grpChg chg="add mod">
          <ac:chgData name="Renee THOMAS" userId="7388ade7-5052-4fc2-85b0-57f7b6ccd4a2" providerId="ADAL" clId="{235FD6D2-7C77-4AF3-8F7E-1973E53DFD89}" dt="2022-06-01T20:52:25.618" v="48"/>
          <ac:grpSpMkLst>
            <pc:docMk/>
            <pc:sldMk cId="2799797002" sldId="329"/>
            <ac:grpSpMk id="8" creationId="{25C1731A-1A20-422A-981A-417EDD1E1885}"/>
          </ac:grpSpMkLst>
        </pc:grpChg>
        <pc:grpChg chg="mod">
          <ac:chgData name="Renee THOMAS" userId="7388ade7-5052-4fc2-85b0-57f7b6ccd4a2" providerId="ADAL" clId="{235FD6D2-7C77-4AF3-8F7E-1973E53DFD89}" dt="2022-06-01T20:52:25.618" v="48"/>
          <ac:grpSpMkLst>
            <pc:docMk/>
            <pc:sldMk cId="2799797002" sldId="329"/>
            <ac:grpSpMk id="9" creationId="{68A05BA4-89CF-4B14-8A3E-66A716136B2F}"/>
          </ac:grpSpMkLst>
        </pc:grpChg>
        <pc:grpChg chg="del">
          <ac:chgData name="Renee THOMAS" userId="7388ade7-5052-4fc2-85b0-57f7b6ccd4a2" providerId="ADAL" clId="{235FD6D2-7C77-4AF3-8F7E-1973E53DFD89}" dt="2022-06-01T20:52:24.778" v="47" actId="478"/>
          <ac:grpSpMkLst>
            <pc:docMk/>
            <pc:sldMk cId="2799797002" sldId="329"/>
            <ac:grpSpMk id="11" creationId="{2EA7A78C-22D4-439C-8B9F-29DAF66E2D3C}"/>
          </ac:grpSpMkLst>
        </pc:grpChg>
        <pc:picChg chg="mod">
          <ac:chgData name="Renee THOMAS" userId="7388ade7-5052-4fc2-85b0-57f7b6ccd4a2" providerId="ADAL" clId="{235FD6D2-7C77-4AF3-8F7E-1973E53DFD89}" dt="2022-06-01T20:52:25.618" v="48"/>
          <ac:picMkLst>
            <pc:docMk/>
            <pc:sldMk cId="2799797002" sldId="329"/>
            <ac:picMk id="16" creationId="{157000B4-4E85-478F-8021-B626D6707685}"/>
          </ac:picMkLst>
        </pc:picChg>
        <pc:picChg chg="mod">
          <ac:chgData name="Renee THOMAS" userId="7388ade7-5052-4fc2-85b0-57f7b6ccd4a2" providerId="ADAL" clId="{235FD6D2-7C77-4AF3-8F7E-1973E53DFD89}" dt="2022-06-01T20:52:25.618" v="48"/>
          <ac:picMkLst>
            <pc:docMk/>
            <pc:sldMk cId="2799797002" sldId="329"/>
            <ac:picMk id="17" creationId="{C9A0959F-B8EE-428E-8C74-9399B8DC5D2D}"/>
          </ac:picMkLst>
        </pc:picChg>
        <pc:cxnChg chg="mod">
          <ac:chgData name="Renee THOMAS" userId="7388ade7-5052-4fc2-85b0-57f7b6ccd4a2" providerId="ADAL" clId="{235FD6D2-7C77-4AF3-8F7E-1973E53DFD89}" dt="2022-06-01T20:52:25.618" v="48"/>
          <ac:cxnSpMkLst>
            <pc:docMk/>
            <pc:sldMk cId="2799797002" sldId="329"/>
            <ac:cxnSpMk id="15" creationId="{DFF3A0EB-1D80-4A1F-9A69-B1A2EB17B07B}"/>
          </ac:cxnSpMkLst>
        </pc:cxnChg>
      </pc:sldChg>
      <pc:sldChg chg="addSp delSp modSp mod">
        <pc:chgData name="Renee THOMAS" userId="7388ade7-5052-4fc2-85b0-57f7b6ccd4a2" providerId="ADAL" clId="{235FD6D2-7C77-4AF3-8F7E-1973E53DFD89}" dt="2022-06-01T20:52:29.291" v="50"/>
        <pc:sldMkLst>
          <pc:docMk/>
          <pc:sldMk cId="2247784651" sldId="330"/>
        </pc:sldMkLst>
        <pc:grpChg chg="del">
          <ac:chgData name="Renee THOMAS" userId="7388ade7-5052-4fc2-85b0-57f7b6ccd4a2" providerId="ADAL" clId="{235FD6D2-7C77-4AF3-8F7E-1973E53DFD89}" dt="2022-06-01T20:52:28.466" v="49" actId="478"/>
          <ac:grpSpMkLst>
            <pc:docMk/>
            <pc:sldMk cId="2247784651" sldId="330"/>
            <ac:grpSpMk id="11" creationId="{2EA7A78C-22D4-439C-8B9F-29DAF66E2D3C}"/>
          </ac:grpSpMkLst>
        </pc:grpChg>
        <pc:grpChg chg="add mod">
          <ac:chgData name="Renee THOMAS" userId="7388ade7-5052-4fc2-85b0-57f7b6ccd4a2" providerId="ADAL" clId="{235FD6D2-7C77-4AF3-8F7E-1973E53DFD89}" dt="2022-06-01T20:52:29.291" v="50"/>
          <ac:grpSpMkLst>
            <pc:docMk/>
            <pc:sldMk cId="2247784651" sldId="330"/>
            <ac:grpSpMk id="26" creationId="{3207CADC-35CE-4FB3-9A5D-200AAE9E97B9}"/>
          </ac:grpSpMkLst>
        </pc:grpChg>
        <pc:grpChg chg="mod">
          <ac:chgData name="Renee THOMAS" userId="7388ade7-5052-4fc2-85b0-57f7b6ccd4a2" providerId="ADAL" clId="{235FD6D2-7C77-4AF3-8F7E-1973E53DFD89}" dt="2022-06-01T20:52:29.291" v="50"/>
          <ac:grpSpMkLst>
            <pc:docMk/>
            <pc:sldMk cId="2247784651" sldId="330"/>
            <ac:grpSpMk id="28" creationId="{B87ADBC2-F27F-408D-A8AB-981B1BC46B6E}"/>
          </ac:grpSpMkLst>
        </pc:grpChg>
        <pc:picChg chg="mod">
          <ac:chgData name="Renee THOMAS" userId="7388ade7-5052-4fc2-85b0-57f7b6ccd4a2" providerId="ADAL" clId="{235FD6D2-7C77-4AF3-8F7E-1973E53DFD89}" dt="2022-06-01T20:52:29.291" v="50"/>
          <ac:picMkLst>
            <pc:docMk/>
            <pc:sldMk cId="2247784651" sldId="330"/>
            <ac:picMk id="31" creationId="{3298CBC2-20F6-4BC6-BCEF-32B414ADBEDF}"/>
          </ac:picMkLst>
        </pc:picChg>
        <pc:picChg chg="mod">
          <ac:chgData name="Renee THOMAS" userId="7388ade7-5052-4fc2-85b0-57f7b6ccd4a2" providerId="ADAL" clId="{235FD6D2-7C77-4AF3-8F7E-1973E53DFD89}" dt="2022-06-01T20:52:29.291" v="50"/>
          <ac:picMkLst>
            <pc:docMk/>
            <pc:sldMk cId="2247784651" sldId="330"/>
            <ac:picMk id="32" creationId="{C83B65AF-A9AA-4725-AE30-B499F419173E}"/>
          </ac:picMkLst>
        </pc:picChg>
        <pc:cxnChg chg="mod">
          <ac:chgData name="Renee THOMAS" userId="7388ade7-5052-4fc2-85b0-57f7b6ccd4a2" providerId="ADAL" clId="{235FD6D2-7C77-4AF3-8F7E-1973E53DFD89}" dt="2022-06-01T20:52:29.291" v="50"/>
          <ac:cxnSpMkLst>
            <pc:docMk/>
            <pc:sldMk cId="2247784651" sldId="330"/>
            <ac:cxnSpMk id="30" creationId="{779CF066-D590-43C8-ABBB-DA9A9BEBCE82}"/>
          </ac:cxnSpMkLst>
        </pc:cxnChg>
      </pc:sldChg>
      <pc:sldChg chg="addSp delSp modSp mod">
        <pc:chgData name="Renee THOMAS" userId="7388ade7-5052-4fc2-85b0-57f7b6ccd4a2" providerId="ADAL" clId="{235FD6D2-7C77-4AF3-8F7E-1973E53DFD89}" dt="2022-06-01T20:52:32.741" v="52"/>
        <pc:sldMkLst>
          <pc:docMk/>
          <pc:sldMk cId="304102760" sldId="332"/>
        </pc:sldMkLst>
        <pc:grpChg chg="add mod">
          <ac:chgData name="Renee THOMAS" userId="7388ade7-5052-4fc2-85b0-57f7b6ccd4a2" providerId="ADAL" clId="{235FD6D2-7C77-4AF3-8F7E-1973E53DFD89}" dt="2022-06-01T20:52:32.741" v="52"/>
          <ac:grpSpMkLst>
            <pc:docMk/>
            <pc:sldMk cId="304102760" sldId="332"/>
            <ac:grpSpMk id="8" creationId="{B3762A6E-62AA-486D-B194-4E7BEE73E7E4}"/>
          </ac:grpSpMkLst>
        </pc:grpChg>
        <pc:grpChg chg="del">
          <ac:chgData name="Renee THOMAS" userId="7388ade7-5052-4fc2-85b0-57f7b6ccd4a2" providerId="ADAL" clId="{235FD6D2-7C77-4AF3-8F7E-1973E53DFD89}" dt="2022-06-01T20:52:32.060" v="51" actId="478"/>
          <ac:grpSpMkLst>
            <pc:docMk/>
            <pc:sldMk cId="304102760" sldId="332"/>
            <ac:grpSpMk id="11" creationId="{2EA7A78C-22D4-439C-8B9F-29DAF66E2D3C}"/>
          </ac:grpSpMkLst>
        </pc:grpChg>
        <pc:grpChg chg="mod">
          <ac:chgData name="Renee THOMAS" userId="7388ade7-5052-4fc2-85b0-57f7b6ccd4a2" providerId="ADAL" clId="{235FD6D2-7C77-4AF3-8F7E-1973E53DFD89}" dt="2022-06-01T20:52:32.741" v="52"/>
          <ac:grpSpMkLst>
            <pc:docMk/>
            <pc:sldMk cId="304102760" sldId="332"/>
            <ac:grpSpMk id="15" creationId="{F5FB22F5-7B80-40A4-BC74-3A7FCFB5C877}"/>
          </ac:grpSpMkLst>
        </pc:grpChg>
        <pc:picChg chg="mod">
          <ac:chgData name="Renee THOMAS" userId="7388ade7-5052-4fc2-85b0-57f7b6ccd4a2" providerId="ADAL" clId="{235FD6D2-7C77-4AF3-8F7E-1973E53DFD89}" dt="2022-06-01T20:52:32.741" v="52"/>
          <ac:picMkLst>
            <pc:docMk/>
            <pc:sldMk cId="304102760" sldId="332"/>
            <ac:picMk id="17" creationId="{78389162-B1C4-4D24-A38C-D87EC55B2E94}"/>
          </ac:picMkLst>
        </pc:picChg>
        <pc:picChg chg="mod">
          <ac:chgData name="Renee THOMAS" userId="7388ade7-5052-4fc2-85b0-57f7b6ccd4a2" providerId="ADAL" clId="{235FD6D2-7C77-4AF3-8F7E-1973E53DFD89}" dt="2022-06-01T20:52:32.741" v="52"/>
          <ac:picMkLst>
            <pc:docMk/>
            <pc:sldMk cId="304102760" sldId="332"/>
            <ac:picMk id="18" creationId="{E9F11E37-667C-4090-A4CA-9308462FEC6F}"/>
          </ac:picMkLst>
        </pc:picChg>
        <pc:cxnChg chg="mod">
          <ac:chgData name="Renee THOMAS" userId="7388ade7-5052-4fc2-85b0-57f7b6ccd4a2" providerId="ADAL" clId="{235FD6D2-7C77-4AF3-8F7E-1973E53DFD89}" dt="2022-06-01T20:52:32.741" v="52"/>
          <ac:cxnSpMkLst>
            <pc:docMk/>
            <pc:sldMk cId="304102760" sldId="332"/>
            <ac:cxnSpMk id="16" creationId="{5FE4E3E6-80AA-4954-BE20-14362C9C15D4}"/>
          </ac:cxnSpMkLst>
        </pc:cxnChg>
      </pc:sldChg>
      <pc:sldChg chg="addSp delSp modSp mod">
        <pc:chgData name="Renee THOMAS" userId="7388ade7-5052-4fc2-85b0-57f7b6ccd4a2" providerId="ADAL" clId="{235FD6D2-7C77-4AF3-8F7E-1973E53DFD89}" dt="2022-06-01T20:52:49.277" v="62"/>
        <pc:sldMkLst>
          <pc:docMk/>
          <pc:sldMk cId="799949798" sldId="333"/>
        </pc:sldMkLst>
        <pc:grpChg chg="del">
          <ac:chgData name="Renee THOMAS" userId="7388ade7-5052-4fc2-85b0-57f7b6ccd4a2" providerId="ADAL" clId="{235FD6D2-7C77-4AF3-8F7E-1973E53DFD89}" dt="2022-06-01T20:52:48.664" v="61" actId="478"/>
          <ac:grpSpMkLst>
            <pc:docMk/>
            <pc:sldMk cId="799949798" sldId="333"/>
            <ac:grpSpMk id="11" creationId="{2EA7A78C-22D4-439C-8B9F-29DAF66E2D3C}"/>
          </ac:grpSpMkLst>
        </pc:grpChg>
        <pc:grpChg chg="add mod">
          <ac:chgData name="Renee THOMAS" userId="7388ade7-5052-4fc2-85b0-57f7b6ccd4a2" providerId="ADAL" clId="{235FD6D2-7C77-4AF3-8F7E-1973E53DFD89}" dt="2022-06-01T20:52:49.277" v="62"/>
          <ac:grpSpMkLst>
            <pc:docMk/>
            <pc:sldMk cId="799949798" sldId="333"/>
            <ac:grpSpMk id="16" creationId="{D8F5A4B9-4B2B-443F-8C4D-EEC98ECD5862}"/>
          </ac:grpSpMkLst>
        </pc:grpChg>
        <pc:grpChg chg="mod">
          <ac:chgData name="Renee THOMAS" userId="7388ade7-5052-4fc2-85b0-57f7b6ccd4a2" providerId="ADAL" clId="{235FD6D2-7C77-4AF3-8F7E-1973E53DFD89}" dt="2022-06-01T20:52:49.277" v="62"/>
          <ac:grpSpMkLst>
            <pc:docMk/>
            <pc:sldMk cId="799949798" sldId="333"/>
            <ac:grpSpMk id="17" creationId="{C4D10118-D849-4E24-8717-C41AD1545FCE}"/>
          </ac:grpSpMkLst>
        </pc:grpChg>
        <pc:picChg chg="mod">
          <ac:chgData name="Renee THOMAS" userId="7388ade7-5052-4fc2-85b0-57f7b6ccd4a2" providerId="ADAL" clId="{235FD6D2-7C77-4AF3-8F7E-1973E53DFD89}" dt="2022-06-01T20:52:49.277" v="62"/>
          <ac:picMkLst>
            <pc:docMk/>
            <pc:sldMk cId="799949798" sldId="333"/>
            <ac:picMk id="20" creationId="{95BC173D-2E42-4B29-9E20-5AF045847EC2}"/>
          </ac:picMkLst>
        </pc:picChg>
        <pc:picChg chg="mod">
          <ac:chgData name="Renee THOMAS" userId="7388ade7-5052-4fc2-85b0-57f7b6ccd4a2" providerId="ADAL" clId="{235FD6D2-7C77-4AF3-8F7E-1973E53DFD89}" dt="2022-06-01T20:52:49.277" v="62"/>
          <ac:picMkLst>
            <pc:docMk/>
            <pc:sldMk cId="799949798" sldId="333"/>
            <ac:picMk id="21" creationId="{416BB58C-16A1-4C44-828A-E1016E913778}"/>
          </ac:picMkLst>
        </pc:picChg>
        <pc:cxnChg chg="mod">
          <ac:chgData name="Renee THOMAS" userId="7388ade7-5052-4fc2-85b0-57f7b6ccd4a2" providerId="ADAL" clId="{235FD6D2-7C77-4AF3-8F7E-1973E53DFD89}" dt="2022-06-01T20:52:49.277" v="62"/>
          <ac:cxnSpMkLst>
            <pc:docMk/>
            <pc:sldMk cId="799949798" sldId="333"/>
            <ac:cxnSpMk id="18" creationId="{FB96F7A5-2904-40AA-B0A2-C21D1E1E1DA2}"/>
          </ac:cxnSpMkLst>
        </pc:cxnChg>
      </pc:sldChg>
      <pc:sldChg chg="addSp delSp modSp mod">
        <pc:chgData name="Renee THOMAS" userId="7388ade7-5052-4fc2-85b0-57f7b6ccd4a2" providerId="ADAL" clId="{235FD6D2-7C77-4AF3-8F7E-1973E53DFD89}" dt="2022-06-01T20:52:51.968" v="64"/>
        <pc:sldMkLst>
          <pc:docMk/>
          <pc:sldMk cId="2263067237" sldId="334"/>
        </pc:sldMkLst>
        <pc:grpChg chg="add mod">
          <ac:chgData name="Renee THOMAS" userId="7388ade7-5052-4fc2-85b0-57f7b6ccd4a2" providerId="ADAL" clId="{235FD6D2-7C77-4AF3-8F7E-1973E53DFD89}" dt="2022-06-01T20:52:51.968" v="64"/>
          <ac:grpSpMkLst>
            <pc:docMk/>
            <pc:sldMk cId="2263067237" sldId="334"/>
            <ac:grpSpMk id="8" creationId="{8D92E11D-ACEE-428F-BB3A-A501BD7BBE26}"/>
          </ac:grpSpMkLst>
        </pc:grpChg>
        <pc:grpChg chg="del">
          <ac:chgData name="Renee THOMAS" userId="7388ade7-5052-4fc2-85b0-57f7b6ccd4a2" providerId="ADAL" clId="{235FD6D2-7C77-4AF3-8F7E-1973E53DFD89}" dt="2022-06-01T20:52:51.289" v="63" actId="478"/>
          <ac:grpSpMkLst>
            <pc:docMk/>
            <pc:sldMk cId="2263067237" sldId="334"/>
            <ac:grpSpMk id="11" creationId="{2EA7A78C-22D4-439C-8B9F-29DAF66E2D3C}"/>
          </ac:grpSpMkLst>
        </pc:grpChg>
        <pc:grpChg chg="mod">
          <ac:chgData name="Renee THOMAS" userId="7388ade7-5052-4fc2-85b0-57f7b6ccd4a2" providerId="ADAL" clId="{235FD6D2-7C77-4AF3-8F7E-1973E53DFD89}" dt="2022-06-01T20:52:51.968" v="64"/>
          <ac:grpSpMkLst>
            <pc:docMk/>
            <pc:sldMk cId="2263067237" sldId="334"/>
            <ac:grpSpMk id="15" creationId="{C6D561CE-11E9-4DA2-B76E-C138D95E110F}"/>
          </ac:grpSpMkLst>
        </pc:grpChg>
        <pc:picChg chg="mod">
          <ac:chgData name="Renee THOMAS" userId="7388ade7-5052-4fc2-85b0-57f7b6ccd4a2" providerId="ADAL" clId="{235FD6D2-7C77-4AF3-8F7E-1973E53DFD89}" dt="2022-06-01T20:52:51.968" v="64"/>
          <ac:picMkLst>
            <pc:docMk/>
            <pc:sldMk cId="2263067237" sldId="334"/>
            <ac:picMk id="17" creationId="{3490BB06-4EC2-45C1-915A-E5CE1332E7BE}"/>
          </ac:picMkLst>
        </pc:picChg>
        <pc:picChg chg="mod">
          <ac:chgData name="Renee THOMAS" userId="7388ade7-5052-4fc2-85b0-57f7b6ccd4a2" providerId="ADAL" clId="{235FD6D2-7C77-4AF3-8F7E-1973E53DFD89}" dt="2022-06-01T20:52:51.968" v="64"/>
          <ac:picMkLst>
            <pc:docMk/>
            <pc:sldMk cId="2263067237" sldId="334"/>
            <ac:picMk id="18" creationId="{3D6813AB-2E41-488B-9D81-F1E013C3BD8B}"/>
          </ac:picMkLst>
        </pc:picChg>
        <pc:cxnChg chg="mod">
          <ac:chgData name="Renee THOMAS" userId="7388ade7-5052-4fc2-85b0-57f7b6ccd4a2" providerId="ADAL" clId="{235FD6D2-7C77-4AF3-8F7E-1973E53DFD89}" dt="2022-06-01T20:52:51.968" v="64"/>
          <ac:cxnSpMkLst>
            <pc:docMk/>
            <pc:sldMk cId="2263067237" sldId="334"/>
            <ac:cxnSpMk id="16" creationId="{EBB69E88-8E78-4AD7-A4BF-942F86D659F3}"/>
          </ac:cxnSpMkLst>
        </pc:cxnChg>
      </pc:sldChg>
      <pc:sldChg chg="addSp delSp modSp mod">
        <pc:chgData name="Renee THOMAS" userId="7388ade7-5052-4fc2-85b0-57f7b6ccd4a2" providerId="ADAL" clId="{235FD6D2-7C77-4AF3-8F7E-1973E53DFD89}" dt="2022-06-01T20:52:54.901" v="66"/>
        <pc:sldMkLst>
          <pc:docMk/>
          <pc:sldMk cId="2689302734" sldId="335"/>
        </pc:sldMkLst>
        <pc:grpChg chg="add mod">
          <ac:chgData name="Renee THOMAS" userId="7388ade7-5052-4fc2-85b0-57f7b6ccd4a2" providerId="ADAL" clId="{235FD6D2-7C77-4AF3-8F7E-1973E53DFD89}" dt="2022-06-01T20:52:54.901" v="66"/>
          <ac:grpSpMkLst>
            <pc:docMk/>
            <pc:sldMk cId="2689302734" sldId="335"/>
            <ac:grpSpMk id="8" creationId="{F30448E7-29C9-4CBC-B045-B70FB28D9A28}"/>
          </ac:grpSpMkLst>
        </pc:grpChg>
        <pc:grpChg chg="del">
          <ac:chgData name="Renee THOMAS" userId="7388ade7-5052-4fc2-85b0-57f7b6ccd4a2" providerId="ADAL" clId="{235FD6D2-7C77-4AF3-8F7E-1973E53DFD89}" dt="2022-06-01T20:52:54.135" v="65" actId="478"/>
          <ac:grpSpMkLst>
            <pc:docMk/>
            <pc:sldMk cId="2689302734" sldId="335"/>
            <ac:grpSpMk id="11" creationId="{2EA7A78C-22D4-439C-8B9F-29DAF66E2D3C}"/>
          </ac:grpSpMkLst>
        </pc:grpChg>
        <pc:grpChg chg="mod">
          <ac:chgData name="Renee THOMAS" userId="7388ade7-5052-4fc2-85b0-57f7b6ccd4a2" providerId="ADAL" clId="{235FD6D2-7C77-4AF3-8F7E-1973E53DFD89}" dt="2022-06-01T20:52:54.901" v="66"/>
          <ac:grpSpMkLst>
            <pc:docMk/>
            <pc:sldMk cId="2689302734" sldId="335"/>
            <ac:grpSpMk id="15" creationId="{BDA67F7A-3FF9-472D-81F7-405D01797050}"/>
          </ac:grpSpMkLst>
        </pc:grpChg>
        <pc:picChg chg="mod">
          <ac:chgData name="Renee THOMAS" userId="7388ade7-5052-4fc2-85b0-57f7b6ccd4a2" providerId="ADAL" clId="{235FD6D2-7C77-4AF3-8F7E-1973E53DFD89}" dt="2022-06-01T20:52:54.901" v="66"/>
          <ac:picMkLst>
            <pc:docMk/>
            <pc:sldMk cId="2689302734" sldId="335"/>
            <ac:picMk id="17" creationId="{02B74423-786D-404B-917B-D941699D93A9}"/>
          </ac:picMkLst>
        </pc:picChg>
        <pc:picChg chg="mod">
          <ac:chgData name="Renee THOMAS" userId="7388ade7-5052-4fc2-85b0-57f7b6ccd4a2" providerId="ADAL" clId="{235FD6D2-7C77-4AF3-8F7E-1973E53DFD89}" dt="2022-06-01T20:52:54.901" v="66"/>
          <ac:picMkLst>
            <pc:docMk/>
            <pc:sldMk cId="2689302734" sldId="335"/>
            <ac:picMk id="18" creationId="{AF815D86-6292-44F6-AFC1-59F9B4B87EEA}"/>
          </ac:picMkLst>
        </pc:picChg>
        <pc:cxnChg chg="mod">
          <ac:chgData name="Renee THOMAS" userId="7388ade7-5052-4fc2-85b0-57f7b6ccd4a2" providerId="ADAL" clId="{235FD6D2-7C77-4AF3-8F7E-1973E53DFD89}" dt="2022-06-01T20:52:54.901" v="66"/>
          <ac:cxnSpMkLst>
            <pc:docMk/>
            <pc:sldMk cId="2689302734" sldId="335"/>
            <ac:cxnSpMk id="16" creationId="{884FFF49-1B35-45F6-A27D-52C8802DF297}"/>
          </ac:cxnSpMkLst>
        </pc:cxnChg>
      </pc:sldChg>
      <pc:sldChg chg="addSp delSp modSp mod">
        <pc:chgData name="Renee THOMAS" userId="7388ade7-5052-4fc2-85b0-57f7b6ccd4a2" providerId="ADAL" clId="{235FD6D2-7C77-4AF3-8F7E-1973E53DFD89}" dt="2022-06-01T20:52:57.829" v="68"/>
        <pc:sldMkLst>
          <pc:docMk/>
          <pc:sldMk cId="2280521985" sldId="336"/>
        </pc:sldMkLst>
        <pc:grpChg chg="add mod">
          <ac:chgData name="Renee THOMAS" userId="7388ade7-5052-4fc2-85b0-57f7b6ccd4a2" providerId="ADAL" clId="{235FD6D2-7C77-4AF3-8F7E-1973E53DFD89}" dt="2022-06-01T20:52:57.829" v="68"/>
          <ac:grpSpMkLst>
            <pc:docMk/>
            <pc:sldMk cId="2280521985" sldId="336"/>
            <ac:grpSpMk id="8" creationId="{A360AF42-5203-4166-A6F1-CD0B6AB7AC9A}"/>
          </ac:grpSpMkLst>
        </pc:grpChg>
        <pc:grpChg chg="del">
          <ac:chgData name="Renee THOMAS" userId="7388ade7-5052-4fc2-85b0-57f7b6ccd4a2" providerId="ADAL" clId="{235FD6D2-7C77-4AF3-8F7E-1973E53DFD89}" dt="2022-06-01T20:52:57.149" v="67" actId="478"/>
          <ac:grpSpMkLst>
            <pc:docMk/>
            <pc:sldMk cId="2280521985" sldId="336"/>
            <ac:grpSpMk id="11" creationId="{2EA7A78C-22D4-439C-8B9F-29DAF66E2D3C}"/>
          </ac:grpSpMkLst>
        </pc:grpChg>
        <pc:grpChg chg="mod">
          <ac:chgData name="Renee THOMAS" userId="7388ade7-5052-4fc2-85b0-57f7b6ccd4a2" providerId="ADAL" clId="{235FD6D2-7C77-4AF3-8F7E-1973E53DFD89}" dt="2022-06-01T20:52:57.829" v="68"/>
          <ac:grpSpMkLst>
            <pc:docMk/>
            <pc:sldMk cId="2280521985" sldId="336"/>
            <ac:grpSpMk id="15" creationId="{22DE1D16-7E05-4594-9FEA-FC7CEDACA84F}"/>
          </ac:grpSpMkLst>
        </pc:grpChg>
        <pc:picChg chg="mod">
          <ac:chgData name="Renee THOMAS" userId="7388ade7-5052-4fc2-85b0-57f7b6ccd4a2" providerId="ADAL" clId="{235FD6D2-7C77-4AF3-8F7E-1973E53DFD89}" dt="2022-06-01T20:52:57.829" v="68"/>
          <ac:picMkLst>
            <pc:docMk/>
            <pc:sldMk cId="2280521985" sldId="336"/>
            <ac:picMk id="17" creationId="{2678FB18-F904-4FDE-9CEA-5988CE1BF11B}"/>
          </ac:picMkLst>
        </pc:picChg>
        <pc:picChg chg="mod">
          <ac:chgData name="Renee THOMAS" userId="7388ade7-5052-4fc2-85b0-57f7b6ccd4a2" providerId="ADAL" clId="{235FD6D2-7C77-4AF3-8F7E-1973E53DFD89}" dt="2022-06-01T20:52:57.829" v="68"/>
          <ac:picMkLst>
            <pc:docMk/>
            <pc:sldMk cId="2280521985" sldId="336"/>
            <ac:picMk id="18" creationId="{A6E81B46-A232-4F4F-8D34-9787EF43F2C9}"/>
          </ac:picMkLst>
        </pc:picChg>
        <pc:cxnChg chg="mod">
          <ac:chgData name="Renee THOMAS" userId="7388ade7-5052-4fc2-85b0-57f7b6ccd4a2" providerId="ADAL" clId="{235FD6D2-7C77-4AF3-8F7E-1973E53DFD89}" dt="2022-06-01T20:52:57.829" v="68"/>
          <ac:cxnSpMkLst>
            <pc:docMk/>
            <pc:sldMk cId="2280521985" sldId="336"/>
            <ac:cxnSpMk id="16" creationId="{FC82A69B-F915-4256-8237-DFC0556E5A51}"/>
          </ac:cxnSpMkLst>
        </pc:cxnChg>
      </pc:sldChg>
      <pc:sldChg chg="addSp delSp modSp mod">
        <pc:chgData name="Renee THOMAS" userId="7388ade7-5052-4fc2-85b0-57f7b6ccd4a2" providerId="ADAL" clId="{235FD6D2-7C77-4AF3-8F7E-1973E53DFD89}" dt="2022-06-01T20:53:00.431" v="70"/>
        <pc:sldMkLst>
          <pc:docMk/>
          <pc:sldMk cId="1269592947" sldId="337"/>
        </pc:sldMkLst>
        <pc:grpChg chg="add mod">
          <ac:chgData name="Renee THOMAS" userId="7388ade7-5052-4fc2-85b0-57f7b6ccd4a2" providerId="ADAL" clId="{235FD6D2-7C77-4AF3-8F7E-1973E53DFD89}" dt="2022-06-01T20:53:00.431" v="70"/>
          <ac:grpSpMkLst>
            <pc:docMk/>
            <pc:sldMk cId="1269592947" sldId="337"/>
            <ac:grpSpMk id="8" creationId="{F5EED6C2-0DD2-4581-9766-596AB37F53A0}"/>
          </ac:grpSpMkLst>
        </pc:grpChg>
        <pc:grpChg chg="mod">
          <ac:chgData name="Renee THOMAS" userId="7388ade7-5052-4fc2-85b0-57f7b6ccd4a2" providerId="ADAL" clId="{235FD6D2-7C77-4AF3-8F7E-1973E53DFD89}" dt="2022-06-01T20:53:00.431" v="70"/>
          <ac:grpSpMkLst>
            <pc:docMk/>
            <pc:sldMk cId="1269592947" sldId="337"/>
            <ac:grpSpMk id="9" creationId="{EB0F994E-8AF7-44FD-A507-ABE9D725D2F1}"/>
          </ac:grpSpMkLst>
        </pc:grpChg>
        <pc:grpChg chg="del">
          <ac:chgData name="Renee THOMAS" userId="7388ade7-5052-4fc2-85b0-57f7b6ccd4a2" providerId="ADAL" clId="{235FD6D2-7C77-4AF3-8F7E-1973E53DFD89}" dt="2022-06-01T20:52:59.856" v="69" actId="478"/>
          <ac:grpSpMkLst>
            <pc:docMk/>
            <pc:sldMk cId="1269592947" sldId="337"/>
            <ac:grpSpMk id="11" creationId="{2EA7A78C-22D4-439C-8B9F-29DAF66E2D3C}"/>
          </ac:grpSpMkLst>
        </pc:grpChg>
        <pc:picChg chg="mod">
          <ac:chgData name="Renee THOMAS" userId="7388ade7-5052-4fc2-85b0-57f7b6ccd4a2" providerId="ADAL" clId="{235FD6D2-7C77-4AF3-8F7E-1973E53DFD89}" dt="2022-06-01T20:53:00.431" v="70"/>
          <ac:picMkLst>
            <pc:docMk/>
            <pc:sldMk cId="1269592947" sldId="337"/>
            <ac:picMk id="16" creationId="{DEBB3FAC-3526-476B-9C18-7EB011C3351E}"/>
          </ac:picMkLst>
        </pc:picChg>
        <pc:picChg chg="mod">
          <ac:chgData name="Renee THOMAS" userId="7388ade7-5052-4fc2-85b0-57f7b6ccd4a2" providerId="ADAL" clId="{235FD6D2-7C77-4AF3-8F7E-1973E53DFD89}" dt="2022-06-01T20:53:00.431" v="70"/>
          <ac:picMkLst>
            <pc:docMk/>
            <pc:sldMk cId="1269592947" sldId="337"/>
            <ac:picMk id="17" creationId="{BF91B2F3-1E12-4C63-93A9-02C14BE7A046}"/>
          </ac:picMkLst>
        </pc:picChg>
        <pc:cxnChg chg="mod">
          <ac:chgData name="Renee THOMAS" userId="7388ade7-5052-4fc2-85b0-57f7b6ccd4a2" providerId="ADAL" clId="{235FD6D2-7C77-4AF3-8F7E-1973E53DFD89}" dt="2022-06-01T20:53:00.431" v="70"/>
          <ac:cxnSpMkLst>
            <pc:docMk/>
            <pc:sldMk cId="1269592947" sldId="337"/>
            <ac:cxnSpMk id="15" creationId="{A5E093D6-7A15-4254-950F-174B3077F386}"/>
          </ac:cxnSpMkLst>
        </pc:cxnChg>
      </pc:sldChg>
      <pc:sldChg chg="addSp delSp modSp mod">
        <pc:chgData name="Renee THOMAS" userId="7388ade7-5052-4fc2-85b0-57f7b6ccd4a2" providerId="ADAL" clId="{235FD6D2-7C77-4AF3-8F7E-1973E53DFD89}" dt="2022-06-01T20:53:03.214" v="72"/>
        <pc:sldMkLst>
          <pc:docMk/>
          <pc:sldMk cId="1724216215" sldId="339"/>
        </pc:sldMkLst>
        <pc:grpChg chg="del">
          <ac:chgData name="Renee THOMAS" userId="7388ade7-5052-4fc2-85b0-57f7b6ccd4a2" providerId="ADAL" clId="{235FD6D2-7C77-4AF3-8F7E-1973E53DFD89}" dt="2022-06-01T20:53:02.568" v="71" actId="478"/>
          <ac:grpSpMkLst>
            <pc:docMk/>
            <pc:sldMk cId="1724216215" sldId="339"/>
            <ac:grpSpMk id="11" creationId="{2EA7A78C-22D4-439C-8B9F-29DAF66E2D3C}"/>
          </ac:grpSpMkLst>
        </pc:grpChg>
        <pc:grpChg chg="add mod">
          <ac:chgData name="Renee THOMAS" userId="7388ade7-5052-4fc2-85b0-57f7b6ccd4a2" providerId="ADAL" clId="{235FD6D2-7C77-4AF3-8F7E-1973E53DFD89}" dt="2022-06-01T20:53:03.214" v="72"/>
          <ac:grpSpMkLst>
            <pc:docMk/>
            <pc:sldMk cId="1724216215" sldId="339"/>
            <ac:grpSpMk id="15" creationId="{A83BA0F1-85FE-4C41-BA78-FD3F8F3E4C43}"/>
          </ac:grpSpMkLst>
        </pc:grpChg>
        <pc:grpChg chg="mod">
          <ac:chgData name="Renee THOMAS" userId="7388ade7-5052-4fc2-85b0-57f7b6ccd4a2" providerId="ADAL" clId="{235FD6D2-7C77-4AF3-8F7E-1973E53DFD89}" dt="2022-06-01T20:53:03.214" v="72"/>
          <ac:grpSpMkLst>
            <pc:docMk/>
            <pc:sldMk cId="1724216215" sldId="339"/>
            <ac:grpSpMk id="21" creationId="{BB5FF0AF-9215-4032-9780-4BEDA0517A8B}"/>
          </ac:grpSpMkLst>
        </pc:grpChg>
        <pc:picChg chg="mod">
          <ac:chgData name="Renee THOMAS" userId="7388ade7-5052-4fc2-85b0-57f7b6ccd4a2" providerId="ADAL" clId="{235FD6D2-7C77-4AF3-8F7E-1973E53DFD89}" dt="2022-06-01T20:53:03.214" v="72"/>
          <ac:picMkLst>
            <pc:docMk/>
            <pc:sldMk cId="1724216215" sldId="339"/>
            <ac:picMk id="23" creationId="{C1A103DD-B90E-41F4-9887-88AB0BC1B228}"/>
          </ac:picMkLst>
        </pc:picChg>
        <pc:picChg chg="mod">
          <ac:chgData name="Renee THOMAS" userId="7388ade7-5052-4fc2-85b0-57f7b6ccd4a2" providerId="ADAL" clId="{235FD6D2-7C77-4AF3-8F7E-1973E53DFD89}" dt="2022-06-01T20:53:03.214" v="72"/>
          <ac:picMkLst>
            <pc:docMk/>
            <pc:sldMk cId="1724216215" sldId="339"/>
            <ac:picMk id="24" creationId="{4632DBC6-8BD6-4575-86B5-68D0671BB141}"/>
          </ac:picMkLst>
        </pc:picChg>
        <pc:cxnChg chg="mod">
          <ac:chgData name="Renee THOMAS" userId="7388ade7-5052-4fc2-85b0-57f7b6ccd4a2" providerId="ADAL" clId="{235FD6D2-7C77-4AF3-8F7E-1973E53DFD89}" dt="2022-06-01T20:53:03.214" v="72"/>
          <ac:cxnSpMkLst>
            <pc:docMk/>
            <pc:sldMk cId="1724216215" sldId="339"/>
            <ac:cxnSpMk id="22" creationId="{38D74456-9325-4071-B19F-E9393CF37471}"/>
          </ac:cxnSpMkLst>
        </pc:cxnChg>
      </pc:sldChg>
      <pc:sldChg chg="addSp delSp modSp mod">
        <pc:chgData name="Renee THOMAS" userId="7388ade7-5052-4fc2-85b0-57f7b6ccd4a2" providerId="ADAL" clId="{235FD6D2-7C77-4AF3-8F7E-1973E53DFD89}" dt="2022-06-01T20:53:06.224" v="74"/>
        <pc:sldMkLst>
          <pc:docMk/>
          <pc:sldMk cId="3212692132" sldId="340"/>
        </pc:sldMkLst>
        <pc:grpChg chg="add mod">
          <ac:chgData name="Renee THOMAS" userId="7388ade7-5052-4fc2-85b0-57f7b6ccd4a2" providerId="ADAL" clId="{235FD6D2-7C77-4AF3-8F7E-1973E53DFD89}" dt="2022-06-01T20:53:06.224" v="74"/>
          <ac:grpSpMkLst>
            <pc:docMk/>
            <pc:sldMk cId="3212692132" sldId="340"/>
            <ac:grpSpMk id="8" creationId="{587E472D-E33C-4CDD-B908-40A1D944DFD5}"/>
          </ac:grpSpMkLst>
        </pc:grpChg>
        <pc:grpChg chg="mod">
          <ac:chgData name="Renee THOMAS" userId="7388ade7-5052-4fc2-85b0-57f7b6ccd4a2" providerId="ADAL" clId="{235FD6D2-7C77-4AF3-8F7E-1973E53DFD89}" dt="2022-06-01T20:53:06.224" v="74"/>
          <ac:grpSpMkLst>
            <pc:docMk/>
            <pc:sldMk cId="3212692132" sldId="340"/>
            <ac:grpSpMk id="9" creationId="{01D54D65-917B-4608-A35D-2CA6E0889FE0}"/>
          </ac:grpSpMkLst>
        </pc:grpChg>
        <pc:grpChg chg="del">
          <ac:chgData name="Renee THOMAS" userId="7388ade7-5052-4fc2-85b0-57f7b6ccd4a2" providerId="ADAL" clId="{235FD6D2-7C77-4AF3-8F7E-1973E53DFD89}" dt="2022-06-01T20:53:05.397" v="73" actId="478"/>
          <ac:grpSpMkLst>
            <pc:docMk/>
            <pc:sldMk cId="3212692132" sldId="340"/>
            <ac:grpSpMk id="11" creationId="{2EA7A78C-22D4-439C-8B9F-29DAF66E2D3C}"/>
          </ac:grpSpMkLst>
        </pc:grpChg>
        <pc:picChg chg="mod">
          <ac:chgData name="Renee THOMAS" userId="7388ade7-5052-4fc2-85b0-57f7b6ccd4a2" providerId="ADAL" clId="{235FD6D2-7C77-4AF3-8F7E-1973E53DFD89}" dt="2022-06-01T20:53:06.224" v="74"/>
          <ac:picMkLst>
            <pc:docMk/>
            <pc:sldMk cId="3212692132" sldId="340"/>
            <ac:picMk id="17" creationId="{C999F4B0-834C-440C-AC42-6D3DCA9B4D4D}"/>
          </ac:picMkLst>
        </pc:picChg>
        <pc:picChg chg="mod">
          <ac:chgData name="Renee THOMAS" userId="7388ade7-5052-4fc2-85b0-57f7b6ccd4a2" providerId="ADAL" clId="{235FD6D2-7C77-4AF3-8F7E-1973E53DFD89}" dt="2022-06-01T20:53:06.224" v="74"/>
          <ac:picMkLst>
            <pc:docMk/>
            <pc:sldMk cId="3212692132" sldId="340"/>
            <ac:picMk id="18" creationId="{E2A0EFD2-389A-473E-9E43-3D450EB2344C}"/>
          </ac:picMkLst>
        </pc:picChg>
        <pc:cxnChg chg="mod">
          <ac:chgData name="Renee THOMAS" userId="7388ade7-5052-4fc2-85b0-57f7b6ccd4a2" providerId="ADAL" clId="{235FD6D2-7C77-4AF3-8F7E-1973E53DFD89}" dt="2022-06-01T20:53:06.224" v="74"/>
          <ac:cxnSpMkLst>
            <pc:docMk/>
            <pc:sldMk cId="3212692132" sldId="340"/>
            <ac:cxnSpMk id="16" creationId="{453BD7A3-F859-46BE-BBB9-6F5F1DDCA2D4}"/>
          </ac:cxnSpMkLst>
        </pc:cxnChg>
      </pc:sldChg>
      <pc:sldChg chg="addSp delSp modSp mod">
        <pc:chgData name="Renee THOMAS" userId="7388ade7-5052-4fc2-85b0-57f7b6ccd4a2" providerId="ADAL" clId="{235FD6D2-7C77-4AF3-8F7E-1973E53DFD89}" dt="2022-06-01T20:53:10.098" v="76"/>
        <pc:sldMkLst>
          <pc:docMk/>
          <pc:sldMk cId="4142740630" sldId="341"/>
        </pc:sldMkLst>
        <pc:grpChg chg="add mod">
          <ac:chgData name="Renee THOMAS" userId="7388ade7-5052-4fc2-85b0-57f7b6ccd4a2" providerId="ADAL" clId="{235FD6D2-7C77-4AF3-8F7E-1973E53DFD89}" dt="2022-06-01T20:53:10.098" v="76"/>
          <ac:grpSpMkLst>
            <pc:docMk/>
            <pc:sldMk cId="4142740630" sldId="341"/>
            <ac:grpSpMk id="9" creationId="{085FC7D7-4593-45EB-8590-7BE9093E0D44}"/>
          </ac:grpSpMkLst>
        </pc:grpChg>
        <pc:grpChg chg="del">
          <ac:chgData name="Renee THOMAS" userId="7388ade7-5052-4fc2-85b0-57f7b6ccd4a2" providerId="ADAL" clId="{235FD6D2-7C77-4AF3-8F7E-1973E53DFD89}" dt="2022-06-01T20:53:09.360" v="75" actId="478"/>
          <ac:grpSpMkLst>
            <pc:docMk/>
            <pc:sldMk cId="4142740630" sldId="341"/>
            <ac:grpSpMk id="11" creationId="{2EA7A78C-22D4-439C-8B9F-29DAF66E2D3C}"/>
          </ac:grpSpMkLst>
        </pc:grpChg>
        <pc:grpChg chg="mod">
          <ac:chgData name="Renee THOMAS" userId="7388ade7-5052-4fc2-85b0-57f7b6ccd4a2" providerId="ADAL" clId="{235FD6D2-7C77-4AF3-8F7E-1973E53DFD89}" dt="2022-06-01T20:53:10.098" v="76"/>
          <ac:grpSpMkLst>
            <pc:docMk/>
            <pc:sldMk cId="4142740630" sldId="341"/>
            <ac:grpSpMk id="15" creationId="{E7A901A4-18A5-4513-94EC-2EB4C3F3F11A}"/>
          </ac:grpSpMkLst>
        </pc:grpChg>
        <pc:picChg chg="mod">
          <ac:chgData name="Renee THOMAS" userId="7388ade7-5052-4fc2-85b0-57f7b6ccd4a2" providerId="ADAL" clId="{235FD6D2-7C77-4AF3-8F7E-1973E53DFD89}" dt="2022-06-01T20:53:10.098" v="76"/>
          <ac:picMkLst>
            <pc:docMk/>
            <pc:sldMk cId="4142740630" sldId="341"/>
            <ac:picMk id="17" creationId="{AEA5D8E5-4FA7-422D-9B25-7C042DF04E27}"/>
          </ac:picMkLst>
        </pc:picChg>
        <pc:picChg chg="mod">
          <ac:chgData name="Renee THOMAS" userId="7388ade7-5052-4fc2-85b0-57f7b6ccd4a2" providerId="ADAL" clId="{235FD6D2-7C77-4AF3-8F7E-1973E53DFD89}" dt="2022-06-01T20:53:10.098" v="76"/>
          <ac:picMkLst>
            <pc:docMk/>
            <pc:sldMk cId="4142740630" sldId="341"/>
            <ac:picMk id="18" creationId="{96BD0EC0-409B-49CE-B69F-2F8585576BC0}"/>
          </ac:picMkLst>
        </pc:picChg>
        <pc:cxnChg chg="mod">
          <ac:chgData name="Renee THOMAS" userId="7388ade7-5052-4fc2-85b0-57f7b6ccd4a2" providerId="ADAL" clId="{235FD6D2-7C77-4AF3-8F7E-1973E53DFD89}" dt="2022-06-01T20:53:10.098" v="76"/>
          <ac:cxnSpMkLst>
            <pc:docMk/>
            <pc:sldMk cId="4142740630" sldId="341"/>
            <ac:cxnSpMk id="16" creationId="{7129EA0C-9D6B-43A1-AB03-B2C6FA8CE0BA}"/>
          </ac:cxnSpMkLst>
        </pc:cxnChg>
      </pc:sldChg>
      <pc:sldChg chg="addSp delSp modSp mod">
        <pc:chgData name="Renee THOMAS" userId="7388ade7-5052-4fc2-85b0-57f7b6ccd4a2" providerId="ADAL" clId="{235FD6D2-7C77-4AF3-8F7E-1973E53DFD89}" dt="2022-06-01T20:53:13.430" v="78"/>
        <pc:sldMkLst>
          <pc:docMk/>
          <pc:sldMk cId="3290191141" sldId="342"/>
        </pc:sldMkLst>
        <pc:grpChg chg="del">
          <ac:chgData name="Renee THOMAS" userId="7388ade7-5052-4fc2-85b0-57f7b6ccd4a2" providerId="ADAL" clId="{235FD6D2-7C77-4AF3-8F7E-1973E53DFD89}" dt="2022-06-01T20:53:12.803" v="77" actId="478"/>
          <ac:grpSpMkLst>
            <pc:docMk/>
            <pc:sldMk cId="3290191141" sldId="342"/>
            <ac:grpSpMk id="11" creationId="{2EA7A78C-22D4-439C-8B9F-29DAF66E2D3C}"/>
          </ac:grpSpMkLst>
        </pc:grpChg>
        <pc:grpChg chg="add mod">
          <ac:chgData name="Renee THOMAS" userId="7388ade7-5052-4fc2-85b0-57f7b6ccd4a2" providerId="ADAL" clId="{235FD6D2-7C77-4AF3-8F7E-1973E53DFD89}" dt="2022-06-01T20:53:13.430" v="78"/>
          <ac:grpSpMkLst>
            <pc:docMk/>
            <pc:sldMk cId="3290191141" sldId="342"/>
            <ac:grpSpMk id="17" creationId="{A43D3994-DD2D-4C82-8614-97502ABF7D62}"/>
          </ac:grpSpMkLst>
        </pc:grpChg>
        <pc:grpChg chg="mod">
          <ac:chgData name="Renee THOMAS" userId="7388ade7-5052-4fc2-85b0-57f7b6ccd4a2" providerId="ADAL" clId="{235FD6D2-7C77-4AF3-8F7E-1973E53DFD89}" dt="2022-06-01T20:53:13.430" v="78"/>
          <ac:grpSpMkLst>
            <pc:docMk/>
            <pc:sldMk cId="3290191141" sldId="342"/>
            <ac:grpSpMk id="18" creationId="{7CBD7257-E626-40C5-9A2C-7A66DF0C5629}"/>
          </ac:grpSpMkLst>
        </pc:grpChg>
        <pc:picChg chg="mod">
          <ac:chgData name="Renee THOMAS" userId="7388ade7-5052-4fc2-85b0-57f7b6ccd4a2" providerId="ADAL" clId="{235FD6D2-7C77-4AF3-8F7E-1973E53DFD89}" dt="2022-06-01T20:53:13.430" v="78"/>
          <ac:picMkLst>
            <pc:docMk/>
            <pc:sldMk cId="3290191141" sldId="342"/>
            <ac:picMk id="21" creationId="{05B71FB3-95D8-4E57-BCDD-D13EB741E936}"/>
          </ac:picMkLst>
        </pc:picChg>
        <pc:picChg chg="mod">
          <ac:chgData name="Renee THOMAS" userId="7388ade7-5052-4fc2-85b0-57f7b6ccd4a2" providerId="ADAL" clId="{235FD6D2-7C77-4AF3-8F7E-1973E53DFD89}" dt="2022-06-01T20:53:13.430" v="78"/>
          <ac:picMkLst>
            <pc:docMk/>
            <pc:sldMk cId="3290191141" sldId="342"/>
            <ac:picMk id="22" creationId="{ACE0E803-B439-486A-8920-6A22D706E2E1}"/>
          </ac:picMkLst>
        </pc:picChg>
        <pc:cxnChg chg="mod">
          <ac:chgData name="Renee THOMAS" userId="7388ade7-5052-4fc2-85b0-57f7b6ccd4a2" providerId="ADAL" clId="{235FD6D2-7C77-4AF3-8F7E-1973E53DFD89}" dt="2022-06-01T20:53:13.430" v="78"/>
          <ac:cxnSpMkLst>
            <pc:docMk/>
            <pc:sldMk cId="3290191141" sldId="342"/>
            <ac:cxnSpMk id="19" creationId="{4399A831-13B0-4FA5-BE08-72E25A544E5E}"/>
          </ac:cxnSpMkLst>
        </pc:cxnChg>
      </pc:sldChg>
      <pc:sldChg chg="addSp delSp modSp mod">
        <pc:chgData name="Renee THOMAS" userId="7388ade7-5052-4fc2-85b0-57f7b6ccd4a2" providerId="ADAL" clId="{235FD6D2-7C77-4AF3-8F7E-1973E53DFD89}" dt="2022-06-01T20:53:16.227" v="80"/>
        <pc:sldMkLst>
          <pc:docMk/>
          <pc:sldMk cId="3270389016" sldId="343"/>
        </pc:sldMkLst>
        <pc:grpChg chg="add mod">
          <ac:chgData name="Renee THOMAS" userId="7388ade7-5052-4fc2-85b0-57f7b6ccd4a2" providerId="ADAL" clId="{235FD6D2-7C77-4AF3-8F7E-1973E53DFD89}" dt="2022-06-01T20:53:16.227" v="80"/>
          <ac:grpSpMkLst>
            <pc:docMk/>
            <pc:sldMk cId="3270389016" sldId="343"/>
            <ac:grpSpMk id="8" creationId="{B09003D8-EBBF-44DE-BBDC-88DD0984E493}"/>
          </ac:grpSpMkLst>
        </pc:grpChg>
        <pc:grpChg chg="mod">
          <ac:chgData name="Renee THOMAS" userId="7388ade7-5052-4fc2-85b0-57f7b6ccd4a2" providerId="ADAL" clId="{235FD6D2-7C77-4AF3-8F7E-1973E53DFD89}" dt="2022-06-01T20:53:16.227" v="80"/>
          <ac:grpSpMkLst>
            <pc:docMk/>
            <pc:sldMk cId="3270389016" sldId="343"/>
            <ac:grpSpMk id="9" creationId="{45508DEB-0965-4380-9785-116533314E89}"/>
          </ac:grpSpMkLst>
        </pc:grpChg>
        <pc:grpChg chg="del">
          <ac:chgData name="Renee THOMAS" userId="7388ade7-5052-4fc2-85b0-57f7b6ccd4a2" providerId="ADAL" clId="{235FD6D2-7C77-4AF3-8F7E-1973E53DFD89}" dt="2022-06-01T20:53:15.661" v="79" actId="478"/>
          <ac:grpSpMkLst>
            <pc:docMk/>
            <pc:sldMk cId="3270389016" sldId="343"/>
            <ac:grpSpMk id="11" creationId="{2EA7A78C-22D4-439C-8B9F-29DAF66E2D3C}"/>
          </ac:grpSpMkLst>
        </pc:grpChg>
        <pc:picChg chg="mod">
          <ac:chgData name="Renee THOMAS" userId="7388ade7-5052-4fc2-85b0-57f7b6ccd4a2" providerId="ADAL" clId="{235FD6D2-7C77-4AF3-8F7E-1973E53DFD89}" dt="2022-06-01T20:53:16.227" v="80"/>
          <ac:picMkLst>
            <pc:docMk/>
            <pc:sldMk cId="3270389016" sldId="343"/>
            <ac:picMk id="16" creationId="{B0957599-A194-4CAB-9549-1E78064AEFFE}"/>
          </ac:picMkLst>
        </pc:picChg>
        <pc:picChg chg="mod">
          <ac:chgData name="Renee THOMAS" userId="7388ade7-5052-4fc2-85b0-57f7b6ccd4a2" providerId="ADAL" clId="{235FD6D2-7C77-4AF3-8F7E-1973E53DFD89}" dt="2022-06-01T20:53:16.227" v="80"/>
          <ac:picMkLst>
            <pc:docMk/>
            <pc:sldMk cId="3270389016" sldId="343"/>
            <ac:picMk id="18" creationId="{155168E9-49CF-4FC3-89DA-7C2712BE6DD3}"/>
          </ac:picMkLst>
        </pc:picChg>
        <pc:cxnChg chg="mod">
          <ac:chgData name="Renee THOMAS" userId="7388ade7-5052-4fc2-85b0-57f7b6ccd4a2" providerId="ADAL" clId="{235FD6D2-7C77-4AF3-8F7E-1973E53DFD89}" dt="2022-06-01T20:53:16.227" v="80"/>
          <ac:cxnSpMkLst>
            <pc:docMk/>
            <pc:sldMk cId="3270389016" sldId="343"/>
            <ac:cxnSpMk id="15" creationId="{E2BD4697-10EC-4D11-9D8F-099CC731CFA1}"/>
          </ac:cxnSpMkLst>
        </pc:cxnChg>
      </pc:sldChg>
      <pc:sldChg chg="addSp delSp modSp mod">
        <pc:chgData name="Renee THOMAS" userId="7388ade7-5052-4fc2-85b0-57f7b6ccd4a2" providerId="ADAL" clId="{235FD6D2-7C77-4AF3-8F7E-1973E53DFD89}" dt="2022-06-01T20:53:19.111" v="82"/>
        <pc:sldMkLst>
          <pc:docMk/>
          <pc:sldMk cId="937869238" sldId="344"/>
        </pc:sldMkLst>
        <pc:grpChg chg="add mod">
          <ac:chgData name="Renee THOMAS" userId="7388ade7-5052-4fc2-85b0-57f7b6ccd4a2" providerId="ADAL" clId="{235FD6D2-7C77-4AF3-8F7E-1973E53DFD89}" dt="2022-06-01T20:53:19.111" v="82"/>
          <ac:grpSpMkLst>
            <pc:docMk/>
            <pc:sldMk cId="937869238" sldId="344"/>
            <ac:grpSpMk id="8" creationId="{FBE854DA-5697-4C98-9E35-BAEE0C3765D8}"/>
          </ac:grpSpMkLst>
        </pc:grpChg>
        <pc:grpChg chg="mod">
          <ac:chgData name="Renee THOMAS" userId="7388ade7-5052-4fc2-85b0-57f7b6ccd4a2" providerId="ADAL" clId="{235FD6D2-7C77-4AF3-8F7E-1973E53DFD89}" dt="2022-06-01T20:53:19.111" v="82"/>
          <ac:grpSpMkLst>
            <pc:docMk/>
            <pc:sldMk cId="937869238" sldId="344"/>
            <ac:grpSpMk id="9" creationId="{884DA306-12B6-4204-9303-F77B819265CB}"/>
          </ac:grpSpMkLst>
        </pc:grpChg>
        <pc:grpChg chg="del">
          <ac:chgData name="Renee THOMAS" userId="7388ade7-5052-4fc2-85b0-57f7b6ccd4a2" providerId="ADAL" clId="{235FD6D2-7C77-4AF3-8F7E-1973E53DFD89}" dt="2022-06-01T20:53:18.357" v="81" actId="478"/>
          <ac:grpSpMkLst>
            <pc:docMk/>
            <pc:sldMk cId="937869238" sldId="344"/>
            <ac:grpSpMk id="11" creationId="{2EA7A78C-22D4-439C-8B9F-29DAF66E2D3C}"/>
          </ac:grpSpMkLst>
        </pc:grpChg>
        <pc:picChg chg="mod">
          <ac:chgData name="Renee THOMAS" userId="7388ade7-5052-4fc2-85b0-57f7b6ccd4a2" providerId="ADAL" clId="{235FD6D2-7C77-4AF3-8F7E-1973E53DFD89}" dt="2022-06-01T20:53:19.111" v="82"/>
          <ac:picMkLst>
            <pc:docMk/>
            <pc:sldMk cId="937869238" sldId="344"/>
            <ac:picMk id="16" creationId="{B9AB6367-F151-4A08-A617-959957BC4608}"/>
          </ac:picMkLst>
        </pc:picChg>
        <pc:picChg chg="mod">
          <ac:chgData name="Renee THOMAS" userId="7388ade7-5052-4fc2-85b0-57f7b6ccd4a2" providerId="ADAL" clId="{235FD6D2-7C77-4AF3-8F7E-1973E53DFD89}" dt="2022-06-01T20:53:19.111" v="82"/>
          <ac:picMkLst>
            <pc:docMk/>
            <pc:sldMk cId="937869238" sldId="344"/>
            <ac:picMk id="18" creationId="{400F88D2-E828-49B6-A310-E4BDCCB2ABFD}"/>
          </ac:picMkLst>
        </pc:picChg>
        <pc:cxnChg chg="mod">
          <ac:chgData name="Renee THOMAS" userId="7388ade7-5052-4fc2-85b0-57f7b6ccd4a2" providerId="ADAL" clId="{235FD6D2-7C77-4AF3-8F7E-1973E53DFD89}" dt="2022-06-01T20:53:19.111" v="82"/>
          <ac:cxnSpMkLst>
            <pc:docMk/>
            <pc:sldMk cId="937869238" sldId="344"/>
            <ac:cxnSpMk id="15" creationId="{237D93F1-B8A4-4592-9676-AD8B329D270A}"/>
          </ac:cxnSpMkLst>
        </pc:cxnChg>
      </pc:sldChg>
      <pc:sldChg chg="addSp delSp modSp mod">
        <pc:chgData name="Renee THOMAS" userId="7388ade7-5052-4fc2-85b0-57f7b6ccd4a2" providerId="ADAL" clId="{235FD6D2-7C77-4AF3-8F7E-1973E53DFD89}" dt="2022-06-01T20:53:21.689" v="84"/>
        <pc:sldMkLst>
          <pc:docMk/>
          <pc:sldMk cId="38475840" sldId="345"/>
        </pc:sldMkLst>
        <pc:grpChg chg="add mod">
          <ac:chgData name="Renee THOMAS" userId="7388ade7-5052-4fc2-85b0-57f7b6ccd4a2" providerId="ADAL" clId="{235FD6D2-7C77-4AF3-8F7E-1973E53DFD89}" dt="2022-06-01T20:53:21.689" v="84"/>
          <ac:grpSpMkLst>
            <pc:docMk/>
            <pc:sldMk cId="38475840" sldId="345"/>
            <ac:grpSpMk id="8" creationId="{18B674A6-B733-4D86-9082-16052896BF1A}"/>
          </ac:grpSpMkLst>
        </pc:grpChg>
        <pc:grpChg chg="mod">
          <ac:chgData name="Renee THOMAS" userId="7388ade7-5052-4fc2-85b0-57f7b6ccd4a2" providerId="ADAL" clId="{235FD6D2-7C77-4AF3-8F7E-1973E53DFD89}" dt="2022-06-01T20:53:21.689" v="84"/>
          <ac:grpSpMkLst>
            <pc:docMk/>
            <pc:sldMk cId="38475840" sldId="345"/>
            <ac:grpSpMk id="9" creationId="{473B08A5-3E7D-45F1-9868-91856A2AE9AF}"/>
          </ac:grpSpMkLst>
        </pc:grpChg>
        <pc:grpChg chg="del">
          <ac:chgData name="Renee THOMAS" userId="7388ade7-5052-4fc2-85b0-57f7b6ccd4a2" providerId="ADAL" clId="{235FD6D2-7C77-4AF3-8F7E-1973E53DFD89}" dt="2022-06-01T20:53:21.105" v="83" actId="478"/>
          <ac:grpSpMkLst>
            <pc:docMk/>
            <pc:sldMk cId="38475840" sldId="345"/>
            <ac:grpSpMk id="11" creationId="{2EA7A78C-22D4-439C-8B9F-29DAF66E2D3C}"/>
          </ac:grpSpMkLst>
        </pc:grpChg>
        <pc:picChg chg="mod">
          <ac:chgData name="Renee THOMAS" userId="7388ade7-5052-4fc2-85b0-57f7b6ccd4a2" providerId="ADAL" clId="{235FD6D2-7C77-4AF3-8F7E-1973E53DFD89}" dt="2022-06-01T20:53:21.689" v="84"/>
          <ac:picMkLst>
            <pc:docMk/>
            <pc:sldMk cId="38475840" sldId="345"/>
            <ac:picMk id="16" creationId="{8A11033B-7FB6-4833-B781-2247952E98AA}"/>
          </ac:picMkLst>
        </pc:picChg>
        <pc:picChg chg="mod">
          <ac:chgData name="Renee THOMAS" userId="7388ade7-5052-4fc2-85b0-57f7b6ccd4a2" providerId="ADAL" clId="{235FD6D2-7C77-4AF3-8F7E-1973E53DFD89}" dt="2022-06-01T20:53:21.689" v="84"/>
          <ac:picMkLst>
            <pc:docMk/>
            <pc:sldMk cId="38475840" sldId="345"/>
            <ac:picMk id="17" creationId="{63121975-2B94-4705-993C-84688D01D1CB}"/>
          </ac:picMkLst>
        </pc:picChg>
        <pc:cxnChg chg="mod">
          <ac:chgData name="Renee THOMAS" userId="7388ade7-5052-4fc2-85b0-57f7b6ccd4a2" providerId="ADAL" clId="{235FD6D2-7C77-4AF3-8F7E-1973E53DFD89}" dt="2022-06-01T20:53:21.689" v="84"/>
          <ac:cxnSpMkLst>
            <pc:docMk/>
            <pc:sldMk cId="38475840" sldId="345"/>
            <ac:cxnSpMk id="15" creationId="{553ECFD9-3439-40F1-A70C-C6560DEDF2B1}"/>
          </ac:cxnSpMkLst>
        </pc:cxnChg>
      </pc:sldChg>
      <pc:sldChg chg="addSp delSp modSp mod">
        <pc:chgData name="Renee THOMAS" userId="7388ade7-5052-4fc2-85b0-57f7b6ccd4a2" providerId="ADAL" clId="{235FD6D2-7C77-4AF3-8F7E-1973E53DFD89}" dt="2022-06-01T20:53:24.124" v="86"/>
        <pc:sldMkLst>
          <pc:docMk/>
          <pc:sldMk cId="2737711439" sldId="346"/>
        </pc:sldMkLst>
        <pc:grpChg chg="add mod">
          <ac:chgData name="Renee THOMAS" userId="7388ade7-5052-4fc2-85b0-57f7b6ccd4a2" providerId="ADAL" clId="{235FD6D2-7C77-4AF3-8F7E-1973E53DFD89}" dt="2022-06-01T20:53:24.124" v="86"/>
          <ac:grpSpMkLst>
            <pc:docMk/>
            <pc:sldMk cId="2737711439" sldId="346"/>
            <ac:grpSpMk id="8" creationId="{53134F6C-237C-4E14-A3B6-28F1E21ECA97}"/>
          </ac:grpSpMkLst>
        </pc:grpChg>
        <pc:grpChg chg="mod">
          <ac:chgData name="Renee THOMAS" userId="7388ade7-5052-4fc2-85b0-57f7b6ccd4a2" providerId="ADAL" clId="{235FD6D2-7C77-4AF3-8F7E-1973E53DFD89}" dt="2022-06-01T20:53:24.124" v="86"/>
          <ac:grpSpMkLst>
            <pc:docMk/>
            <pc:sldMk cId="2737711439" sldId="346"/>
            <ac:grpSpMk id="9" creationId="{B1B62FD7-8428-4F52-8B4A-222A95859BCC}"/>
          </ac:grpSpMkLst>
        </pc:grpChg>
        <pc:grpChg chg="del">
          <ac:chgData name="Renee THOMAS" userId="7388ade7-5052-4fc2-85b0-57f7b6ccd4a2" providerId="ADAL" clId="{235FD6D2-7C77-4AF3-8F7E-1973E53DFD89}" dt="2022-06-01T20:53:23.590" v="85" actId="478"/>
          <ac:grpSpMkLst>
            <pc:docMk/>
            <pc:sldMk cId="2737711439" sldId="346"/>
            <ac:grpSpMk id="11" creationId="{2EA7A78C-22D4-439C-8B9F-29DAF66E2D3C}"/>
          </ac:grpSpMkLst>
        </pc:grpChg>
        <pc:picChg chg="mod">
          <ac:chgData name="Renee THOMAS" userId="7388ade7-5052-4fc2-85b0-57f7b6ccd4a2" providerId="ADAL" clId="{235FD6D2-7C77-4AF3-8F7E-1973E53DFD89}" dt="2022-06-01T20:53:24.124" v="86"/>
          <ac:picMkLst>
            <pc:docMk/>
            <pc:sldMk cId="2737711439" sldId="346"/>
            <ac:picMk id="17" creationId="{CAB7162C-901E-4D3F-9A3B-B70EDC3592A2}"/>
          </ac:picMkLst>
        </pc:picChg>
        <pc:picChg chg="mod">
          <ac:chgData name="Renee THOMAS" userId="7388ade7-5052-4fc2-85b0-57f7b6ccd4a2" providerId="ADAL" clId="{235FD6D2-7C77-4AF3-8F7E-1973E53DFD89}" dt="2022-06-01T20:53:24.124" v="86"/>
          <ac:picMkLst>
            <pc:docMk/>
            <pc:sldMk cId="2737711439" sldId="346"/>
            <ac:picMk id="18" creationId="{4FD48B8C-0924-4319-AD07-99BF023D8E82}"/>
          </ac:picMkLst>
        </pc:picChg>
        <pc:cxnChg chg="mod">
          <ac:chgData name="Renee THOMAS" userId="7388ade7-5052-4fc2-85b0-57f7b6ccd4a2" providerId="ADAL" clId="{235FD6D2-7C77-4AF3-8F7E-1973E53DFD89}" dt="2022-06-01T20:53:24.124" v="86"/>
          <ac:cxnSpMkLst>
            <pc:docMk/>
            <pc:sldMk cId="2737711439" sldId="346"/>
            <ac:cxnSpMk id="16" creationId="{040A9331-13AB-4C42-A168-A619D544C33E}"/>
          </ac:cxnSpMkLst>
        </pc:cxnChg>
      </pc:sldChg>
      <pc:sldChg chg="addSp delSp modSp mod">
        <pc:chgData name="Renee THOMAS" userId="7388ade7-5052-4fc2-85b0-57f7b6ccd4a2" providerId="ADAL" clId="{235FD6D2-7C77-4AF3-8F7E-1973E53DFD89}" dt="2022-06-01T20:53:26.483" v="88"/>
        <pc:sldMkLst>
          <pc:docMk/>
          <pc:sldMk cId="1918209974" sldId="347"/>
        </pc:sldMkLst>
        <pc:grpChg chg="add mod">
          <ac:chgData name="Renee THOMAS" userId="7388ade7-5052-4fc2-85b0-57f7b6ccd4a2" providerId="ADAL" clId="{235FD6D2-7C77-4AF3-8F7E-1973E53DFD89}" dt="2022-06-01T20:53:26.483" v="88"/>
          <ac:grpSpMkLst>
            <pc:docMk/>
            <pc:sldMk cId="1918209974" sldId="347"/>
            <ac:grpSpMk id="8" creationId="{BBA40245-6B4B-48EC-A70B-F238A89F0E84}"/>
          </ac:grpSpMkLst>
        </pc:grpChg>
        <pc:grpChg chg="mod">
          <ac:chgData name="Renee THOMAS" userId="7388ade7-5052-4fc2-85b0-57f7b6ccd4a2" providerId="ADAL" clId="{235FD6D2-7C77-4AF3-8F7E-1973E53DFD89}" dt="2022-06-01T20:53:26.483" v="88"/>
          <ac:grpSpMkLst>
            <pc:docMk/>
            <pc:sldMk cId="1918209974" sldId="347"/>
            <ac:grpSpMk id="9" creationId="{E233E8A2-5404-4D0F-A86B-08858A534EE7}"/>
          </ac:grpSpMkLst>
        </pc:grpChg>
        <pc:grpChg chg="del">
          <ac:chgData name="Renee THOMAS" userId="7388ade7-5052-4fc2-85b0-57f7b6ccd4a2" providerId="ADAL" clId="{235FD6D2-7C77-4AF3-8F7E-1973E53DFD89}" dt="2022-06-01T20:53:26.008" v="87" actId="478"/>
          <ac:grpSpMkLst>
            <pc:docMk/>
            <pc:sldMk cId="1918209974" sldId="347"/>
            <ac:grpSpMk id="11" creationId="{2EA7A78C-22D4-439C-8B9F-29DAF66E2D3C}"/>
          </ac:grpSpMkLst>
        </pc:grpChg>
        <pc:picChg chg="mod">
          <ac:chgData name="Renee THOMAS" userId="7388ade7-5052-4fc2-85b0-57f7b6ccd4a2" providerId="ADAL" clId="{235FD6D2-7C77-4AF3-8F7E-1973E53DFD89}" dt="2022-06-01T20:53:26.483" v="88"/>
          <ac:picMkLst>
            <pc:docMk/>
            <pc:sldMk cId="1918209974" sldId="347"/>
            <ac:picMk id="16" creationId="{D45A3F37-4939-4FEF-AA4F-74DC6C99F1DE}"/>
          </ac:picMkLst>
        </pc:picChg>
        <pc:picChg chg="mod">
          <ac:chgData name="Renee THOMAS" userId="7388ade7-5052-4fc2-85b0-57f7b6ccd4a2" providerId="ADAL" clId="{235FD6D2-7C77-4AF3-8F7E-1973E53DFD89}" dt="2022-06-01T20:53:26.483" v="88"/>
          <ac:picMkLst>
            <pc:docMk/>
            <pc:sldMk cId="1918209974" sldId="347"/>
            <ac:picMk id="17" creationId="{1DB0D43A-0E5D-4E2C-8A07-22350B806176}"/>
          </ac:picMkLst>
        </pc:picChg>
        <pc:cxnChg chg="mod">
          <ac:chgData name="Renee THOMAS" userId="7388ade7-5052-4fc2-85b0-57f7b6ccd4a2" providerId="ADAL" clId="{235FD6D2-7C77-4AF3-8F7E-1973E53DFD89}" dt="2022-06-01T20:53:26.483" v="88"/>
          <ac:cxnSpMkLst>
            <pc:docMk/>
            <pc:sldMk cId="1918209974" sldId="347"/>
            <ac:cxnSpMk id="15" creationId="{83960E2D-5533-482C-98B4-C02E12BE9C26}"/>
          </ac:cxnSpMkLst>
        </pc:cxnChg>
      </pc:sldChg>
      <pc:sldChg chg="addSp delSp modSp mod">
        <pc:chgData name="Renee THOMAS" userId="7388ade7-5052-4fc2-85b0-57f7b6ccd4a2" providerId="ADAL" clId="{235FD6D2-7C77-4AF3-8F7E-1973E53DFD89}" dt="2022-06-01T20:53:32.181" v="92"/>
        <pc:sldMkLst>
          <pc:docMk/>
          <pc:sldMk cId="978520038" sldId="348"/>
        </pc:sldMkLst>
        <pc:grpChg chg="add mod">
          <ac:chgData name="Renee THOMAS" userId="7388ade7-5052-4fc2-85b0-57f7b6ccd4a2" providerId="ADAL" clId="{235FD6D2-7C77-4AF3-8F7E-1973E53DFD89}" dt="2022-06-01T20:53:32.181" v="92"/>
          <ac:grpSpMkLst>
            <pc:docMk/>
            <pc:sldMk cId="978520038" sldId="348"/>
            <ac:grpSpMk id="8" creationId="{DC753E27-E844-4E87-9DB2-E6D8F1AC25C9}"/>
          </ac:grpSpMkLst>
        </pc:grpChg>
        <pc:grpChg chg="del">
          <ac:chgData name="Renee THOMAS" userId="7388ade7-5052-4fc2-85b0-57f7b6ccd4a2" providerId="ADAL" clId="{235FD6D2-7C77-4AF3-8F7E-1973E53DFD89}" dt="2022-06-01T20:53:31.650" v="91" actId="478"/>
          <ac:grpSpMkLst>
            <pc:docMk/>
            <pc:sldMk cId="978520038" sldId="348"/>
            <ac:grpSpMk id="11" creationId="{2EA7A78C-22D4-439C-8B9F-29DAF66E2D3C}"/>
          </ac:grpSpMkLst>
        </pc:grpChg>
        <pc:grpChg chg="mod">
          <ac:chgData name="Renee THOMAS" userId="7388ade7-5052-4fc2-85b0-57f7b6ccd4a2" providerId="ADAL" clId="{235FD6D2-7C77-4AF3-8F7E-1973E53DFD89}" dt="2022-06-01T20:53:32.181" v="92"/>
          <ac:grpSpMkLst>
            <pc:docMk/>
            <pc:sldMk cId="978520038" sldId="348"/>
            <ac:grpSpMk id="15" creationId="{CCDE43A6-67DA-413F-8F5F-FC86B3300B4C}"/>
          </ac:grpSpMkLst>
        </pc:grpChg>
        <pc:picChg chg="mod">
          <ac:chgData name="Renee THOMAS" userId="7388ade7-5052-4fc2-85b0-57f7b6ccd4a2" providerId="ADAL" clId="{235FD6D2-7C77-4AF3-8F7E-1973E53DFD89}" dt="2022-06-01T20:53:32.181" v="92"/>
          <ac:picMkLst>
            <pc:docMk/>
            <pc:sldMk cId="978520038" sldId="348"/>
            <ac:picMk id="17" creationId="{181B727B-FAD1-4056-81C6-7A8E88AD5142}"/>
          </ac:picMkLst>
        </pc:picChg>
        <pc:picChg chg="mod">
          <ac:chgData name="Renee THOMAS" userId="7388ade7-5052-4fc2-85b0-57f7b6ccd4a2" providerId="ADAL" clId="{235FD6D2-7C77-4AF3-8F7E-1973E53DFD89}" dt="2022-06-01T20:53:32.181" v="92"/>
          <ac:picMkLst>
            <pc:docMk/>
            <pc:sldMk cId="978520038" sldId="348"/>
            <ac:picMk id="18" creationId="{7F09916B-24CF-4201-AF4D-1F2A6C8F4309}"/>
          </ac:picMkLst>
        </pc:picChg>
        <pc:cxnChg chg="mod">
          <ac:chgData name="Renee THOMAS" userId="7388ade7-5052-4fc2-85b0-57f7b6ccd4a2" providerId="ADAL" clId="{235FD6D2-7C77-4AF3-8F7E-1973E53DFD89}" dt="2022-06-01T20:53:32.181" v="92"/>
          <ac:cxnSpMkLst>
            <pc:docMk/>
            <pc:sldMk cId="978520038" sldId="348"/>
            <ac:cxnSpMk id="16" creationId="{C6AB9CFB-2894-487F-9327-3ABC4FAEB144}"/>
          </ac:cxnSpMkLst>
        </pc:cxnChg>
      </pc:sldChg>
      <pc:sldChg chg="addSp delSp modSp mod">
        <pc:chgData name="Renee THOMAS" userId="7388ade7-5052-4fc2-85b0-57f7b6ccd4a2" providerId="ADAL" clId="{235FD6D2-7C77-4AF3-8F7E-1973E53DFD89}" dt="2022-06-01T20:53:34.631" v="94"/>
        <pc:sldMkLst>
          <pc:docMk/>
          <pc:sldMk cId="3045232916" sldId="349"/>
        </pc:sldMkLst>
        <pc:grpChg chg="add mod">
          <ac:chgData name="Renee THOMAS" userId="7388ade7-5052-4fc2-85b0-57f7b6ccd4a2" providerId="ADAL" clId="{235FD6D2-7C77-4AF3-8F7E-1973E53DFD89}" dt="2022-06-01T20:53:34.631" v="94"/>
          <ac:grpSpMkLst>
            <pc:docMk/>
            <pc:sldMk cId="3045232916" sldId="349"/>
            <ac:grpSpMk id="8" creationId="{923D04B6-5EA3-41DE-A64C-8FFBCE35D456}"/>
          </ac:grpSpMkLst>
        </pc:grpChg>
        <pc:grpChg chg="del">
          <ac:chgData name="Renee THOMAS" userId="7388ade7-5052-4fc2-85b0-57f7b6ccd4a2" providerId="ADAL" clId="{235FD6D2-7C77-4AF3-8F7E-1973E53DFD89}" dt="2022-06-01T20:53:34.132" v="93" actId="478"/>
          <ac:grpSpMkLst>
            <pc:docMk/>
            <pc:sldMk cId="3045232916" sldId="349"/>
            <ac:grpSpMk id="11" creationId="{2EA7A78C-22D4-439C-8B9F-29DAF66E2D3C}"/>
          </ac:grpSpMkLst>
        </pc:grpChg>
        <pc:grpChg chg="mod">
          <ac:chgData name="Renee THOMAS" userId="7388ade7-5052-4fc2-85b0-57f7b6ccd4a2" providerId="ADAL" clId="{235FD6D2-7C77-4AF3-8F7E-1973E53DFD89}" dt="2022-06-01T20:53:34.631" v="94"/>
          <ac:grpSpMkLst>
            <pc:docMk/>
            <pc:sldMk cId="3045232916" sldId="349"/>
            <ac:grpSpMk id="15" creationId="{C7E5BDB8-3A0C-434D-B0AF-EDF016ADBF9F}"/>
          </ac:grpSpMkLst>
        </pc:grpChg>
        <pc:picChg chg="mod">
          <ac:chgData name="Renee THOMAS" userId="7388ade7-5052-4fc2-85b0-57f7b6ccd4a2" providerId="ADAL" clId="{235FD6D2-7C77-4AF3-8F7E-1973E53DFD89}" dt="2022-06-01T20:53:34.631" v="94"/>
          <ac:picMkLst>
            <pc:docMk/>
            <pc:sldMk cId="3045232916" sldId="349"/>
            <ac:picMk id="17" creationId="{FBC57B06-B006-41BB-9C5D-62D3F274C70C}"/>
          </ac:picMkLst>
        </pc:picChg>
        <pc:picChg chg="mod">
          <ac:chgData name="Renee THOMAS" userId="7388ade7-5052-4fc2-85b0-57f7b6ccd4a2" providerId="ADAL" clId="{235FD6D2-7C77-4AF3-8F7E-1973E53DFD89}" dt="2022-06-01T20:53:34.631" v="94"/>
          <ac:picMkLst>
            <pc:docMk/>
            <pc:sldMk cId="3045232916" sldId="349"/>
            <ac:picMk id="18" creationId="{973EF835-842C-4E3E-925C-766638E8A558}"/>
          </ac:picMkLst>
        </pc:picChg>
        <pc:cxnChg chg="mod">
          <ac:chgData name="Renee THOMAS" userId="7388ade7-5052-4fc2-85b0-57f7b6ccd4a2" providerId="ADAL" clId="{235FD6D2-7C77-4AF3-8F7E-1973E53DFD89}" dt="2022-06-01T20:53:34.631" v="94"/>
          <ac:cxnSpMkLst>
            <pc:docMk/>
            <pc:sldMk cId="3045232916" sldId="349"/>
            <ac:cxnSpMk id="16" creationId="{01257F3C-09CF-4102-8FE9-AD64D77849F1}"/>
          </ac:cxnSpMkLst>
        </pc:cxnChg>
      </pc:sldChg>
      <pc:sldChg chg="addSp delSp modSp mod">
        <pc:chgData name="Renee THOMAS" userId="7388ade7-5052-4fc2-85b0-57f7b6ccd4a2" providerId="ADAL" clId="{235FD6D2-7C77-4AF3-8F7E-1973E53DFD89}" dt="2022-06-01T20:53:37.425" v="96"/>
        <pc:sldMkLst>
          <pc:docMk/>
          <pc:sldMk cId="1859792654" sldId="350"/>
        </pc:sldMkLst>
        <pc:grpChg chg="add mod">
          <ac:chgData name="Renee THOMAS" userId="7388ade7-5052-4fc2-85b0-57f7b6ccd4a2" providerId="ADAL" clId="{235FD6D2-7C77-4AF3-8F7E-1973E53DFD89}" dt="2022-06-01T20:53:37.425" v="96"/>
          <ac:grpSpMkLst>
            <pc:docMk/>
            <pc:sldMk cId="1859792654" sldId="350"/>
            <ac:grpSpMk id="8" creationId="{00B35217-099D-4847-9280-3D6F3B97E457}"/>
          </ac:grpSpMkLst>
        </pc:grpChg>
        <pc:grpChg chg="del">
          <ac:chgData name="Renee THOMAS" userId="7388ade7-5052-4fc2-85b0-57f7b6ccd4a2" providerId="ADAL" clId="{235FD6D2-7C77-4AF3-8F7E-1973E53DFD89}" dt="2022-06-01T20:53:36.882" v="95" actId="478"/>
          <ac:grpSpMkLst>
            <pc:docMk/>
            <pc:sldMk cId="1859792654" sldId="350"/>
            <ac:grpSpMk id="11" creationId="{2EA7A78C-22D4-439C-8B9F-29DAF66E2D3C}"/>
          </ac:grpSpMkLst>
        </pc:grpChg>
        <pc:grpChg chg="mod">
          <ac:chgData name="Renee THOMAS" userId="7388ade7-5052-4fc2-85b0-57f7b6ccd4a2" providerId="ADAL" clId="{235FD6D2-7C77-4AF3-8F7E-1973E53DFD89}" dt="2022-06-01T20:53:37.425" v="96"/>
          <ac:grpSpMkLst>
            <pc:docMk/>
            <pc:sldMk cId="1859792654" sldId="350"/>
            <ac:grpSpMk id="15" creationId="{1B856E6E-0FBC-40CD-A759-7DA296E2BFE7}"/>
          </ac:grpSpMkLst>
        </pc:grpChg>
        <pc:picChg chg="mod">
          <ac:chgData name="Renee THOMAS" userId="7388ade7-5052-4fc2-85b0-57f7b6ccd4a2" providerId="ADAL" clId="{235FD6D2-7C77-4AF3-8F7E-1973E53DFD89}" dt="2022-06-01T20:53:37.425" v="96"/>
          <ac:picMkLst>
            <pc:docMk/>
            <pc:sldMk cId="1859792654" sldId="350"/>
            <ac:picMk id="17" creationId="{24B7AAD8-EA5D-44FB-86FC-EF0D2514AB2A}"/>
          </ac:picMkLst>
        </pc:picChg>
        <pc:picChg chg="mod">
          <ac:chgData name="Renee THOMAS" userId="7388ade7-5052-4fc2-85b0-57f7b6ccd4a2" providerId="ADAL" clId="{235FD6D2-7C77-4AF3-8F7E-1973E53DFD89}" dt="2022-06-01T20:53:37.425" v="96"/>
          <ac:picMkLst>
            <pc:docMk/>
            <pc:sldMk cId="1859792654" sldId="350"/>
            <ac:picMk id="18" creationId="{E22FFC0D-22A7-4962-999A-9AB0D471AE92}"/>
          </ac:picMkLst>
        </pc:picChg>
        <pc:cxnChg chg="mod">
          <ac:chgData name="Renee THOMAS" userId="7388ade7-5052-4fc2-85b0-57f7b6ccd4a2" providerId="ADAL" clId="{235FD6D2-7C77-4AF3-8F7E-1973E53DFD89}" dt="2022-06-01T20:53:37.425" v="96"/>
          <ac:cxnSpMkLst>
            <pc:docMk/>
            <pc:sldMk cId="1859792654" sldId="350"/>
            <ac:cxnSpMk id="16" creationId="{DDFA0810-FC1C-4FB3-9B77-480E489635D8}"/>
          </ac:cxnSpMkLst>
        </pc:cxnChg>
      </pc:sldChg>
      <pc:sldChg chg="addSp delSp modSp mod">
        <pc:chgData name="Renee THOMAS" userId="7388ade7-5052-4fc2-85b0-57f7b6ccd4a2" providerId="ADAL" clId="{235FD6D2-7C77-4AF3-8F7E-1973E53DFD89}" dt="2022-06-01T20:53:40.203" v="98"/>
        <pc:sldMkLst>
          <pc:docMk/>
          <pc:sldMk cId="1871068803" sldId="351"/>
        </pc:sldMkLst>
        <pc:grpChg chg="add mod">
          <ac:chgData name="Renee THOMAS" userId="7388ade7-5052-4fc2-85b0-57f7b6ccd4a2" providerId="ADAL" clId="{235FD6D2-7C77-4AF3-8F7E-1973E53DFD89}" dt="2022-06-01T20:53:40.203" v="98"/>
          <ac:grpSpMkLst>
            <pc:docMk/>
            <pc:sldMk cId="1871068803" sldId="351"/>
            <ac:grpSpMk id="9" creationId="{D0119951-8544-427C-BA09-78A5924E4E27}"/>
          </ac:grpSpMkLst>
        </pc:grpChg>
        <pc:grpChg chg="del">
          <ac:chgData name="Renee THOMAS" userId="7388ade7-5052-4fc2-85b0-57f7b6ccd4a2" providerId="ADAL" clId="{235FD6D2-7C77-4AF3-8F7E-1973E53DFD89}" dt="2022-06-01T20:53:39.690" v="97" actId="478"/>
          <ac:grpSpMkLst>
            <pc:docMk/>
            <pc:sldMk cId="1871068803" sldId="351"/>
            <ac:grpSpMk id="11" creationId="{2EA7A78C-22D4-439C-8B9F-29DAF66E2D3C}"/>
          </ac:grpSpMkLst>
        </pc:grpChg>
        <pc:grpChg chg="mod">
          <ac:chgData name="Renee THOMAS" userId="7388ade7-5052-4fc2-85b0-57f7b6ccd4a2" providerId="ADAL" clId="{235FD6D2-7C77-4AF3-8F7E-1973E53DFD89}" dt="2022-06-01T20:53:40.203" v="98"/>
          <ac:grpSpMkLst>
            <pc:docMk/>
            <pc:sldMk cId="1871068803" sldId="351"/>
            <ac:grpSpMk id="15" creationId="{F0F58ABB-F5DD-439F-8AAB-456D19DD687D}"/>
          </ac:grpSpMkLst>
        </pc:grpChg>
        <pc:picChg chg="mod">
          <ac:chgData name="Renee THOMAS" userId="7388ade7-5052-4fc2-85b0-57f7b6ccd4a2" providerId="ADAL" clId="{235FD6D2-7C77-4AF3-8F7E-1973E53DFD89}" dt="2022-06-01T20:53:40.203" v="98"/>
          <ac:picMkLst>
            <pc:docMk/>
            <pc:sldMk cId="1871068803" sldId="351"/>
            <ac:picMk id="17" creationId="{8D98C498-1AC0-4B5E-BE8A-202C385D3815}"/>
          </ac:picMkLst>
        </pc:picChg>
        <pc:picChg chg="mod">
          <ac:chgData name="Renee THOMAS" userId="7388ade7-5052-4fc2-85b0-57f7b6ccd4a2" providerId="ADAL" clId="{235FD6D2-7C77-4AF3-8F7E-1973E53DFD89}" dt="2022-06-01T20:53:40.203" v="98"/>
          <ac:picMkLst>
            <pc:docMk/>
            <pc:sldMk cId="1871068803" sldId="351"/>
            <ac:picMk id="18" creationId="{F24241C4-3F75-4F87-BA9C-8C4994960CD7}"/>
          </ac:picMkLst>
        </pc:picChg>
        <pc:cxnChg chg="mod">
          <ac:chgData name="Renee THOMAS" userId="7388ade7-5052-4fc2-85b0-57f7b6ccd4a2" providerId="ADAL" clId="{235FD6D2-7C77-4AF3-8F7E-1973E53DFD89}" dt="2022-06-01T20:53:40.203" v="98"/>
          <ac:cxnSpMkLst>
            <pc:docMk/>
            <pc:sldMk cId="1871068803" sldId="351"/>
            <ac:cxnSpMk id="16" creationId="{860BC896-4F79-41BA-A7D1-34E098E1094C}"/>
          </ac:cxnSpMkLst>
        </pc:cxnChg>
      </pc:sldChg>
      <pc:sldChg chg="addSp delSp modSp mod">
        <pc:chgData name="Renee THOMAS" userId="7388ade7-5052-4fc2-85b0-57f7b6ccd4a2" providerId="ADAL" clId="{235FD6D2-7C77-4AF3-8F7E-1973E53DFD89}" dt="2022-06-01T20:53:45.773" v="102"/>
        <pc:sldMkLst>
          <pc:docMk/>
          <pc:sldMk cId="467615961" sldId="352"/>
        </pc:sldMkLst>
        <pc:grpChg chg="add mod">
          <ac:chgData name="Renee THOMAS" userId="7388ade7-5052-4fc2-85b0-57f7b6ccd4a2" providerId="ADAL" clId="{235FD6D2-7C77-4AF3-8F7E-1973E53DFD89}" dt="2022-06-01T20:53:45.773" v="102"/>
          <ac:grpSpMkLst>
            <pc:docMk/>
            <pc:sldMk cId="467615961" sldId="352"/>
            <ac:grpSpMk id="8" creationId="{878BB8FB-4ABE-4CF5-B6A7-59BB2B42A938}"/>
          </ac:grpSpMkLst>
        </pc:grpChg>
        <pc:grpChg chg="del">
          <ac:chgData name="Renee THOMAS" userId="7388ade7-5052-4fc2-85b0-57f7b6ccd4a2" providerId="ADAL" clId="{235FD6D2-7C77-4AF3-8F7E-1973E53DFD89}" dt="2022-06-01T20:53:45.142" v="101" actId="478"/>
          <ac:grpSpMkLst>
            <pc:docMk/>
            <pc:sldMk cId="467615961" sldId="352"/>
            <ac:grpSpMk id="11" creationId="{2EA7A78C-22D4-439C-8B9F-29DAF66E2D3C}"/>
          </ac:grpSpMkLst>
        </pc:grpChg>
        <pc:grpChg chg="mod">
          <ac:chgData name="Renee THOMAS" userId="7388ade7-5052-4fc2-85b0-57f7b6ccd4a2" providerId="ADAL" clId="{235FD6D2-7C77-4AF3-8F7E-1973E53DFD89}" dt="2022-06-01T20:53:45.773" v="102"/>
          <ac:grpSpMkLst>
            <pc:docMk/>
            <pc:sldMk cId="467615961" sldId="352"/>
            <ac:grpSpMk id="15" creationId="{5EBB510A-6779-4D6A-A38A-74B2030BB175}"/>
          </ac:grpSpMkLst>
        </pc:grpChg>
        <pc:picChg chg="mod">
          <ac:chgData name="Renee THOMAS" userId="7388ade7-5052-4fc2-85b0-57f7b6ccd4a2" providerId="ADAL" clId="{235FD6D2-7C77-4AF3-8F7E-1973E53DFD89}" dt="2022-06-01T20:53:45.773" v="102"/>
          <ac:picMkLst>
            <pc:docMk/>
            <pc:sldMk cId="467615961" sldId="352"/>
            <ac:picMk id="17" creationId="{F2D40630-5F1D-4D80-B4D5-AA00881B1470}"/>
          </ac:picMkLst>
        </pc:picChg>
        <pc:picChg chg="mod">
          <ac:chgData name="Renee THOMAS" userId="7388ade7-5052-4fc2-85b0-57f7b6ccd4a2" providerId="ADAL" clId="{235FD6D2-7C77-4AF3-8F7E-1973E53DFD89}" dt="2022-06-01T20:53:45.773" v="102"/>
          <ac:picMkLst>
            <pc:docMk/>
            <pc:sldMk cId="467615961" sldId="352"/>
            <ac:picMk id="18" creationId="{2E6E4B18-271C-4F48-AA73-91BBD8EDD65C}"/>
          </ac:picMkLst>
        </pc:picChg>
        <pc:cxnChg chg="mod">
          <ac:chgData name="Renee THOMAS" userId="7388ade7-5052-4fc2-85b0-57f7b6ccd4a2" providerId="ADAL" clId="{235FD6D2-7C77-4AF3-8F7E-1973E53DFD89}" dt="2022-06-01T20:53:45.773" v="102"/>
          <ac:cxnSpMkLst>
            <pc:docMk/>
            <pc:sldMk cId="467615961" sldId="352"/>
            <ac:cxnSpMk id="16" creationId="{8C385944-914F-40AE-BEDD-21978B3CE19C}"/>
          </ac:cxnSpMkLst>
        </pc:cxnChg>
      </pc:sldChg>
      <pc:sldChg chg="addSp delSp modSp mod">
        <pc:chgData name="Renee THOMAS" userId="7388ade7-5052-4fc2-85b0-57f7b6ccd4a2" providerId="ADAL" clId="{235FD6D2-7C77-4AF3-8F7E-1973E53DFD89}" dt="2022-06-01T20:53:48.514" v="104"/>
        <pc:sldMkLst>
          <pc:docMk/>
          <pc:sldMk cId="1826995313" sldId="353"/>
        </pc:sldMkLst>
        <pc:grpChg chg="add mod">
          <ac:chgData name="Renee THOMAS" userId="7388ade7-5052-4fc2-85b0-57f7b6ccd4a2" providerId="ADAL" clId="{235FD6D2-7C77-4AF3-8F7E-1973E53DFD89}" dt="2022-06-01T20:53:48.514" v="104"/>
          <ac:grpSpMkLst>
            <pc:docMk/>
            <pc:sldMk cId="1826995313" sldId="353"/>
            <ac:grpSpMk id="8" creationId="{3861937D-57F6-470C-BDD8-E1CFA9DBF72C}"/>
          </ac:grpSpMkLst>
        </pc:grpChg>
        <pc:grpChg chg="del">
          <ac:chgData name="Renee THOMAS" userId="7388ade7-5052-4fc2-85b0-57f7b6ccd4a2" providerId="ADAL" clId="{235FD6D2-7C77-4AF3-8F7E-1973E53DFD89}" dt="2022-06-01T20:53:47.903" v="103" actId="478"/>
          <ac:grpSpMkLst>
            <pc:docMk/>
            <pc:sldMk cId="1826995313" sldId="353"/>
            <ac:grpSpMk id="11" creationId="{2EA7A78C-22D4-439C-8B9F-29DAF66E2D3C}"/>
          </ac:grpSpMkLst>
        </pc:grpChg>
        <pc:grpChg chg="mod">
          <ac:chgData name="Renee THOMAS" userId="7388ade7-5052-4fc2-85b0-57f7b6ccd4a2" providerId="ADAL" clId="{235FD6D2-7C77-4AF3-8F7E-1973E53DFD89}" dt="2022-06-01T20:53:48.514" v="104"/>
          <ac:grpSpMkLst>
            <pc:docMk/>
            <pc:sldMk cId="1826995313" sldId="353"/>
            <ac:grpSpMk id="15" creationId="{230AD0C4-1477-40F3-9125-045CA73DB9D4}"/>
          </ac:grpSpMkLst>
        </pc:grpChg>
        <pc:picChg chg="mod">
          <ac:chgData name="Renee THOMAS" userId="7388ade7-5052-4fc2-85b0-57f7b6ccd4a2" providerId="ADAL" clId="{235FD6D2-7C77-4AF3-8F7E-1973E53DFD89}" dt="2022-06-01T20:53:48.514" v="104"/>
          <ac:picMkLst>
            <pc:docMk/>
            <pc:sldMk cId="1826995313" sldId="353"/>
            <ac:picMk id="17" creationId="{F1202FFB-73DD-4FCD-A011-D9838DC15850}"/>
          </ac:picMkLst>
        </pc:picChg>
        <pc:picChg chg="mod">
          <ac:chgData name="Renee THOMAS" userId="7388ade7-5052-4fc2-85b0-57f7b6ccd4a2" providerId="ADAL" clId="{235FD6D2-7C77-4AF3-8F7E-1973E53DFD89}" dt="2022-06-01T20:53:48.514" v="104"/>
          <ac:picMkLst>
            <pc:docMk/>
            <pc:sldMk cId="1826995313" sldId="353"/>
            <ac:picMk id="18" creationId="{63331847-26D1-4E2C-B3A1-2A97CFE32EB6}"/>
          </ac:picMkLst>
        </pc:picChg>
        <pc:cxnChg chg="mod">
          <ac:chgData name="Renee THOMAS" userId="7388ade7-5052-4fc2-85b0-57f7b6ccd4a2" providerId="ADAL" clId="{235FD6D2-7C77-4AF3-8F7E-1973E53DFD89}" dt="2022-06-01T20:53:48.514" v="104"/>
          <ac:cxnSpMkLst>
            <pc:docMk/>
            <pc:sldMk cId="1826995313" sldId="353"/>
            <ac:cxnSpMk id="16" creationId="{7B1F1718-07F3-407B-8008-B8929ACFF136}"/>
          </ac:cxnSpMkLst>
        </pc:cxnChg>
      </pc:sldChg>
      <pc:sldChg chg="addSp delSp modSp mod">
        <pc:chgData name="Renee THOMAS" userId="7388ade7-5052-4fc2-85b0-57f7b6ccd4a2" providerId="ADAL" clId="{235FD6D2-7C77-4AF3-8F7E-1973E53DFD89}" dt="2022-06-01T20:53:54.293" v="108"/>
        <pc:sldMkLst>
          <pc:docMk/>
          <pc:sldMk cId="4185194488" sldId="354"/>
        </pc:sldMkLst>
        <pc:grpChg chg="add mod">
          <ac:chgData name="Renee THOMAS" userId="7388ade7-5052-4fc2-85b0-57f7b6ccd4a2" providerId="ADAL" clId="{235FD6D2-7C77-4AF3-8F7E-1973E53DFD89}" dt="2022-06-01T20:53:54.293" v="108"/>
          <ac:grpSpMkLst>
            <pc:docMk/>
            <pc:sldMk cId="4185194488" sldId="354"/>
            <ac:grpSpMk id="8" creationId="{6384F01D-328B-470F-8101-F989EB9F7EE3}"/>
          </ac:grpSpMkLst>
        </pc:grpChg>
        <pc:grpChg chg="del">
          <ac:chgData name="Renee THOMAS" userId="7388ade7-5052-4fc2-85b0-57f7b6ccd4a2" providerId="ADAL" clId="{235FD6D2-7C77-4AF3-8F7E-1973E53DFD89}" dt="2022-06-01T20:53:53.492" v="107" actId="478"/>
          <ac:grpSpMkLst>
            <pc:docMk/>
            <pc:sldMk cId="4185194488" sldId="354"/>
            <ac:grpSpMk id="11" creationId="{2EA7A78C-22D4-439C-8B9F-29DAF66E2D3C}"/>
          </ac:grpSpMkLst>
        </pc:grpChg>
        <pc:grpChg chg="mod">
          <ac:chgData name="Renee THOMAS" userId="7388ade7-5052-4fc2-85b0-57f7b6ccd4a2" providerId="ADAL" clId="{235FD6D2-7C77-4AF3-8F7E-1973E53DFD89}" dt="2022-06-01T20:53:54.293" v="108"/>
          <ac:grpSpMkLst>
            <pc:docMk/>
            <pc:sldMk cId="4185194488" sldId="354"/>
            <ac:grpSpMk id="15" creationId="{65D1F6A5-0D1F-4A7E-87BF-141C5091AEFF}"/>
          </ac:grpSpMkLst>
        </pc:grpChg>
        <pc:picChg chg="mod">
          <ac:chgData name="Renee THOMAS" userId="7388ade7-5052-4fc2-85b0-57f7b6ccd4a2" providerId="ADAL" clId="{235FD6D2-7C77-4AF3-8F7E-1973E53DFD89}" dt="2022-06-01T20:53:54.293" v="108"/>
          <ac:picMkLst>
            <pc:docMk/>
            <pc:sldMk cId="4185194488" sldId="354"/>
            <ac:picMk id="17" creationId="{F1DD481B-8D7A-4A54-B941-93D73786608E}"/>
          </ac:picMkLst>
        </pc:picChg>
        <pc:picChg chg="mod">
          <ac:chgData name="Renee THOMAS" userId="7388ade7-5052-4fc2-85b0-57f7b6ccd4a2" providerId="ADAL" clId="{235FD6D2-7C77-4AF3-8F7E-1973E53DFD89}" dt="2022-06-01T20:53:54.293" v="108"/>
          <ac:picMkLst>
            <pc:docMk/>
            <pc:sldMk cId="4185194488" sldId="354"/>
            <ac:picMk id="18" creationId="{890D4AF0-FF75-4F48-B2B6-42B8F2D3644B}"/>
          </ac:picMkLst>
        </pc:picChg>
        <pc:cxnChg chg="mod">
          <ac:chgData name="Renee THOMAS" userId="7388ade7-5052-4fc2-85b0-57f7b6ccd4a2" providerId="ADAL" clId="{235FD6D2-7C77-4AF3-8F7E-1973E53DFD89}" dt="2022-06-01T20:53:54.293" v="108"/>
          <ac:cxnSpMkLst>
            <pc:docMk/>
            <pc:sldMk cId="4185194488" sldId="354"/>
            <ac:cxnSpMk id="16" creationId="{678D6E75-86A6-4476-A534-9B02213F4573}"/>
          </ac:cxnSpMkLst>
        </pc:cxnChg>
      </pc:sldChg>
      <pc:sldChg chg="addSp delSp modSp mod">
        <pc:chgData name="Renee THOMAS" userId="7388ade7-5052-4fc2-85b0-57f7b6ccd4a2" providerId="ADAL" clId="{235FD6D2-7C77-4AF3-8F7E-1973E53DFD89}" dt="2022-06-01T20:53:57.264" v="110"/>
        <pc:sldMkLst>
          <pc:docMk/>
          <pc:sldMk cId="3893716778" sldId="355"/>
        </pc:sldMkLst>
        <pc:grpChg chg="add mod">
          <ac:chgData name="Renee THOMAS" userId="7388ade7-5052-4fc2-85b0-57f7b6ccd4a2" providerId="ADAL" clId="{235FD6D2-7C77-4AF3-8F7E-1973E53DFD89}" dt="2022-06-01T20:53:57.264" v="110"/>
          <ac:grpSpMkLst>
            <pc:docMk/>
            <pc:sldMk cId="3893716778" sldId="355"/>
            <ac:grpSpMk id="8" creationId="{27E05EA3-377D-4DEA-B120-848CE8C5F76F}"/>
          </ac:grpSpMkLst>
        </pc:grpChg>
        <pc:grpChg chg="del">
          <ac:chgData name="Renee THOMAS" userId="7388ade7-5052-4fc2-85b0-57f7b6ccd4a2" providerId="ADAL" clId="{235FD6D2-7C77-4AF3-8F7E-1973E53DFD89}" dt="2022-06-01T20:53:56.512" v="109" actId="478"/>
          <ac:grpSpMkLst>
            <pc:docMk/>
            <pc:sldMk cId="3893716778" sldId="355"/>
            <ac:grpSpMk id="11" creationId="{2EA7A78C-22D4-439C-8B9F-29DAF66E2D3C}"/>
          </ac:grpSpMkLst>
        </pc:grpChg>
        <pc:grpChg chg="mod">
          <ac:chgData name="Renee THOMAS" userId="7388ade7-5052-4fc2-85b0-57f7b6ccd4a2" providerId="ADAL" clId="{235FD6D2-7C77-4AF3-8F7E-1973E53DFD89}" dt="2022-06-01T20:53:57.264" v="110"/>
          <ac:grpSpMkLst>
            <pc:docMk/>
            <pc:sldMk cId="3893716778" sldId="355"/>
            <ac:grpSpMk id="15" creationId="{A3718DB9-0829-4CAE-A4BB-59C8BAB98038}"/>
          </ac:grpSpMkLst>
        </pc:grpChg>
        <pc:picChg chg="mod">
          <ac:chgData name="Renee THOMAS" userId="7388ade7-5052-4fc2-85b0-57f7b6ccd4a2" providerId="ADAL" clId="{235FD6D2-7C77-4AF3-8F7E-1973E53DFD89}" dt="2022-06-01T20:53:57.264" v="110"/>
          <ac:picMkLst>
            <pc:docMk/>
            <pc:sldMk cId="3893716778" sldId="355"/>
            <ac:picMk id="17" creationId="{958996C7-9420-4A89-BDAB-388DCCAA796B}"/>
          </ac:picMkLst>
        </pc:picChg>
        <pc:picChg chg="mod">
          <ac:chgData name="Renee THOMAS" userId="7388ade7-5052-4fc2-85b0-57f7b6ccd4a2" providerId="ADAL" clId="{235FD6D2-7C77-4AF3-8F7E-1973E53DFD89}" dt="2022-06-01T20:53:57.264" v="110"/>
          <ac:picMkLst>
            <pc:docMk/>
            <pc:sldMk cId="3893716778" sldId="355"/>
            <ac:picMk id="18" creationId="{3FC2D872-FB13-437A-83C0-C9340584AD27}"/>
          </ac:picMkLst>
        </pc:picChg>
        <pc:cxnChg chg="mod">
          <ac:chgData name="Renee THOMAS" userId="7388ade7-5052-4fc2-85b0-57f7b6ccd4a2" providerId="ADAL" clId="{235FD6D2-7C77-4AF3-8F7E-1973E53DFD89}" dt="2022-06-01T20:53:57.264" v="110"/>
          <ac:cxnSpMkLst>
            <pc:docMk/>
            <pc:sldMk cId="3893716778" sldId="355"/>
            <ac:cxnSpMk id="16" creationId="{6D37A5D4-46DA-4740-B90B-D52A20E47670}"/>
          </ac:cxnSpMkLst>
        </pc:cxnChg>
      </pc:sldChg>
      <pc:sldChg chg="addSp delSp modSp mod">
        <pc:chgData name="Renee THOMAS" userId="7388ade7-5052-4fc2-85b0-57f7b6ccd4a2" providerId="ADAL" clId="{235FD6D2-7C77-4AF3-8F7E-1973E53DFD89}" dt="2022-06-01T20:54:00.113" v="112"/>
        <pc:sldMkLst>
          <pc:docMk/>
          <pc:sldMk cId="3578505612" sldId="357"/>
        </pc:sldMkLst>
        <pc:grpChg chg="add mod">
          <ac:chgData name="Renee THOMAS" userId="7388ade7-5052-4fc2-85b0-57f7b6ccd4a2" providerId="ADAL" clId="{235FD6D2-7C77-4AF3-8F7E-1973E53DFD89}" dt="2022-06-01T20:54:00.113" v="112"/>
          <ac:grpSpMkLst>
            <pc:docMk/>
            <pc:sldMk cId="3578505612" sldId="357"/>
            <ac:grpSpMk id="8" creationId="{3E418DE1-8244-4A8A-A8CD-F264BDB723EF}"/>
          </ac:grpSpMkLst>
        </pc:grpChg>
        <pc:grpChg chg="del">
          <ac:chgData name="Renee THOMAS" userId="7388ade7-5052-4fc2-85b0-57f7b6ccd4a2" providerId="ADAL" clId="{235FD6D2-7C77-4AF3-8F7E-1973E53DFD89}" dt="2022-06-01T20:53:59.433" v="111" actId="478"/>
          <ac:grpSpMkLst>
            <pc:docMk/>
            <pc:sldMk cId="3578505612" sldId="357"/>
            <ac:grpSpMk id="11" creationId="{2EA7A78C-22D4-439C-8B9F-29DAF66E2D3C}"/>
          </ac:grpSpMkLst>
        </pc:grpChg>
        <pc:grpChg chg="mod">
          <ac:chgData name="Renee THOMAS" userId="7388ade7-5052-4fc2-85b0-57f7b6ccd4a2" providerId="ADAL" clId="{235FD6D2-7C77-4AF3-8F7E-1973E53DFD89}" dt="2022-06-01T20:54:00.113" v="112"/>
          <ac:grpSpMkLst>
            <pc:docMk/>
            <pc:sldMk cId="3578505612" sldId="357"/>
            <ac:grpSpMk id="15" creationId="{488C3039-2F03-4EE0-8B9B-FBAEF4B62FA8}"/>
          </ac:grpSpMkLst>
        </pc:grpChg>
        <pc:picChg chg="mod">
          <ac:chgData name="Renee THOMAS" userId="7388ade7-5052-4fc2-85b0-57f7b6ccd4a2" providerId="ADAL" clId="{235FD6D2-7C77-4AF3-8F7E-1973E53DFD89}" dt="2022-06-01T20:54:00.113" v="112"/>
          <ac:picMkLst>
            <pc:docMk/>
            <pc:sldMk cId="3578505612" sldId="357"/>
            <ac:picMk id="17" creationId="{79765B87-1A5A-49B5-87FB-C6773D018063}"/>
          </ac:picMkLst>
        </pc:picChg>
        <pc:picChg chg="mod">
          <ac:chgData name="Renee THOMAS" userId="7388ade7-5052-4fc2-85b0-57f7b6ccd4a2" providerId="ADAL" clId="{235FD6D2-7C77-4AF3-8F7E-1973E53DFD89}" dt="2022-06-01T20:54:00.113" v="112"/>
          <ac:picMkLst>
            <pc:docMk/>
            <pc:sldMk cId="3578505612" sldId="357"/>
            <ac:picMk id="18" creationId="{62E5C049-2ECD-44AF-A1AD-B110B9385791}"/>
          </ac:picMkLst>
        </pc:picChg>
        <pc:cxnChg chg="mod">
          <ac:chgData name="Renee THOMAS" userId="7388ade7-5052-4fc2-85b0-57f7b6ccd4a2" providerId="ADAL" clId="{235FD6D2-7C77-4AF3-8F7E-1973E53DFD89}" dt="2022-06-01T20:54:00.113" v="112"/>
          <ac:cxnSpMkLst>
            <pc:docMk/>
            <pc:sldMk cId="3578505612" sldId="357"/>
            <ac:cxnSpMk id="16" creationId="{27E3C22A-8040-4C2B-8BE8-BE528FF08864}"/>
          </ac:cxnSpMkLst>
        </pc:cxnChg>
      </pc:sldChg>
      <pc:sldChg chg="addSp delSp modSp mod">
        <pc:chgData name="Renee THOMAS" userId="7388ade7-5052-4fc2-85b0-57f7b6ccd4a2" providerId="ADAL" clId="{235FD6D2-7C77-4AF3-8F7E-1973E53DFD89}" dt="2022-06-01T20:53:29.705" v="90"/>
        <pc:sldMkLst>
          <pc:docMk/>
          <pc:sldMk cId="2346448799" sldId="358"/>
        </pc:sldMkLst>
        <pc:grpChg chg="add mod">
          <ac:chgData name="Renee THOMAS" userId="7388ade7-5052-4fc2-85b0-57f7b6ccd4a2" providerId="ADAL" clId="{235FD6D2-7C77-4AF3-8F7E-1973E53DFD89}" dt="2022-06-01T20:53:29.705" v="90"/>
          <ac:grpSpMkLst>
            <pc:docMk/>
            <pc:sldMk cId="2346448799" sldId="358"/>
            <ac:grpSpMk id="8" creationId="{CEF28285-6F94-43CB-8CEA-AE068F5379C4}"/>
          </ac:grpSpMkLst>
        </pc:grpChg>
        <pc:grpChg chg="del">
          <ac:chgData name="Renee THOMAS" userId="7388ade7-5052-4fc2-85b0-57f7b6ccd4a2" providerId="ADAL" clId="{235FD6D2-7C77-4AF3-8F7E-1973E53DFD89}" dt="2022-06-01T20:53:28.993" v="89" actId="478"/>
          <ac:grpSpMkLst>
            <pc:docMk/>
            <pc:sldMk cId="2346448799" sldId="358"/>
            <ac:grpSpMk id="11" creationId="{2EA7A78C-22D4-439C-8B9F-29DAF66E2D3C}"/>
          </ac:grpSpMkLst>
        </pc:grpChg>
        <pc:grpChg chg="mod">
          <ac:chgData name="Renee THOMAS" userId="7388ade7-5052-4fc2-85b0-57f7b6ccd4a2" providerId="ADAL" clId="{235FD6D2-7C77-4AF3-8F7E-1973E53DFD89}" dt="2022-06-01T20:53:29.705" v="90"/>
          <ac:grpSpMkLst>
            <pc:docMk/>
            <pc:sldMk cId="2346448799" sldId="358"/>
            <ac:grpSpMk id="15" creationId="{9362B9C3-503D-44D6-AC22-F8D4ED2A54F4}"/>
          </ac:grpSpMkLst>
        </pc:grpChg>
        <pc:picChg chg="mod">
          <ac:chgData name="Renee THOMAS" userId="7388ade7-5052-4fc2-85b0-57f7b6ccd4a2" providerId="ADAL" clId="{235FD6D2-7C77-4AF3-8F7E-1973E53DFD89}" dt="2022-06-01T20:53:29.705" v="90"/>
          <ac:picMkLst>
            <pc:docMk/>
            <pc:sldMk cId="2346448799" sldId="358"/>
            <ac:picMk id="17" creationId="{A93CB599-0336-47CC-B6DF-CD552783836E}"/>
          </ac:picMkLst>
        </pc:picChg>
        <pc:picChg chg="mod">
          <ac:chgData name="Renee THOMAS" userId="7388ade7-5052-4fc2-85b0-57f7b6ccd4a2" providerId="ADAL" clId="{235FD6D2-7C77-4AF3-8F7E-1973E53DFD89}" dt="2022-06-01T20:53:29.705" v="90"/>
          <ac:picMkLst>
            <pc:docMk/>
            <pc:sldMk cId="2346448799" sldId="358"/>
            <ac:picMk id="18" creationId="{C148F6BF-48E3-4C99-8D70-E6E7F4AE14FF}"/>
          </ac:picMkLst>
        </pc:picChg>
        <pc:cxnChg chg="mod">
          <ac:chgData name="Renee THOMAS" userId="7388ade7-5052-4fc2-85b0-57f7b6ccd4a2" providerId="ADAL" clId="{235FD6D2-7C77-4AF3-8F7E-1973E53DFD89}" dt="2022-06-01T20:53:29.705" v="90"/>
          <ac:cxnSpMkLst>
            <pc:docMk/>
            <pc:sldMk cId="2346448799" sldId="358"/>
            <ac:cxnSpMk id="16" creationId="{C7D3FFE9-88CF-46D5-87B0-FEC77AD60B2F}"/>
          </ac:cxnSpMkLst>
        </pc:cxnChg>
      </pc:sldChg>
      <pc:sldChg chg="addSp delSp modSp mod">
        <pc:chgData name="Renee THOMAS" userId="7388ade7-5052-4fc2-85b0-57f7b6ccd4a2" providerId="ADAL" clId="{235FD6D2-7C77-4AF3-8F7E-1973E53DFD89}" dt="2022-06-01T20:53:42.902" v="100"/>
        <pc:sldMkLst>
          <pc:docMk/>
          <pc:sldMk cId="916363739" sldId="359"/>
        </pc:sldMkLst>
        <pc:grpChg chg="add mod">
          <ac:chgData name="Renee THOMAS" userId="7388ade7-5052-4fc2-85b0-57f7b6ccd4a2" providerId="ADAL" clId="{235FD6D2-7C77-4AF3-8F7E-1973E53DFD89}" dt="2022-06-01T20:53:42.902" v="100"/>
          <ac:grpSpMkLst>
            <pc:docMk/>
            <pc:sldMk cId="916363739" sldId="359"/>
            <ac:grpSpMk id="8" creationId="{484FE784-2F61-4001-96F6-48B3C8041728}"/>
          </ac:grpSpMkLst>
        </pc:grpChg>
        <pc:grpChg chg="del">
          <ac:chgData name="Renee THOMAS" userId="7388ade7-5052-4fc2-85b0-57f7b6ccd4a2" providerId="ADAL" clId="{235FD6D2-7C77-4AF3-8F7E-1973E53DFD89}" dt="2022-06-01T20:53:42.412" v="99" actId="478"/>
          <ac:grpSpMkLst>
            <pc:docMk/>
            <pc:sldMk cId="916363739" sldId="359"/>
            <ac:grpSpMk id="11" creationId="{2EA7A78C-22D4-439C-8B9F-29DAF66E2D3C}"/>
          </ac:grpSpMkLst>
        </pc:grpChg>
        <pc:grpChg chg="mod">
          <ac:chgData name="Renee THOMAS" userId="7388ade7-5052-4fc2-85b0-57f7b6ccd4a2" providerId="ADAL" clId="{235FD6D2-7C77-4AF3-8F7E-1973E53DFD89}" dt="2022-06-01T20:53:42.902" v="100"/>
          <ac:grpSpMkLst>
            <pc:docMk/>
            <pc:sldMk cId="916363739" sldId="359"/>
            <ac:grpSpMk id="15" creationId="{74925748-EEED-47B9-B4B2-B1D4E28721D9}"/>
          </ac:grpSpMkLst>
        </pc:grpChg>
        <pc:picChg chg="mod">
          <ac:chgData name="Renee THOMAS" userId="7388ade7-5052-4fc2-85b0-57f7b6ccd4a2" providerId="ADAL" clId="{235FD6D2-7C77-4AF3-8F7E-1973E53DFD89}" dt="2022-06-01T20:53:42.902" v="100"/>
          <ac:picMkLst>
            <pc:docMk/>
            <pc:sldMk cId="916363739" sldId="359"/>
            <ac:picMk id="17" creationId="{32A756EE-86CD-45DB-BB6D-D3DF44D88DF7}"/>
          </ac:picMkLst>
        </pc:picChg>
        <pc:picChg chg="mod">
          <ac:chgData name="Renee THOMAS" userId="7388ade7-5052-4fc2-85b0-57f7b6ccd4a2" providerId="ADAL" clId="{235FD6D2-7C77-4AF3-8F7E-1973E53DFD89}" dt="2022-06-01T20:53:42.902" v="100"/>
          <ac:picMkLst>
            <pc:docMk/>
            <pc:sldMk cId="916363739" sldId="359"/>
            <ac:picMk id="18" creationId="{0B8BE7D7-3A06-4FD7-9104-0E201257892A}"/>
          </ac:picMkLst>
        </pc:picChg>
        <pc:cxnChg chg="mod">
          <ac:chgData name="Renee THOMAS" userId="7388ade7-5052-4fc2-85b0-57f7b6ccd4a2" providerId="ADAL" clId="{235FD6D2-7C77-4AF3-8F7E-1973E53DFD89}" dt="2022-06-01T20:53:42.902" v="100"/>
          <ac:cxnSpMkLst>
            <pc:docMk/>
            <pc:sldMk cId="916363739" sldId="359"/>
            <ac:cxnSpMk id="16" creationId="{D53B9780-C819-467A-9B8F-F430ECE91088}"/>
          </ac:cxnSpMkLst>
        </pc:cxnChg>
      </pc:sldChg>
      <pc:sldChg chg="addSp delSp modSp mod">
        <pc:chgData name="Renee THOMAS" userId="7388ade7-5052-4fc2-85b0-57f7b6ccd4a2" providerId="ADAL" clId="{235FD6D2-7C77-4AF3-8F7E-1973E53DFD89}" dt="2022-06-01T20:53:51.413" v="106"/>
        <pc:sldMkLst>
          <pc:docMk/>
          <pc:sldMk cId="2463770553" sldId="360"/>
        </pc:sldMkLst>
        <pc:grpChg chg="add mod">
          <ac:chgData name="Renee THOMAS" userId="7388ade7-5052-4fc2-85b0-57f7b6ccd4a2" providerId="ADAL" clId="{235FD6D2-7C77-4AF3-8F7E-1973E53DFD89}" dt="2022-06-01T20:53:51.413" v="106"/>
          <ac:grpSpMkLst>
            <pc:docMk/>
            <pc:sldMk cId="2463770553" sldId="360"/>
            <ac:grpSpMk id="8" creationId="{325B15D7-3FE6-4BF0-A002-C20393FA8C2B}"/>
          </ac:grpSpMkLst>
        </pc:grpChg>
        <pc:grpChg chg="mod">
          <ac:chgData name="Renee THOMAS" userId="7388ade7-5052-4fc2-85b0-57f7b6ccd4a2" providerId="ADAL" clId="{235FD6D2-7C77-4AF3-8F7E-1973E53DFD89}" dt="2022-06-01T20:53:51.413" v="106"/>
          <ac:grpSpMkLst>
            <pc:docMk/>
            <pc:sldMk cId="2463770553" sldId="360"/>
            <ac:grpSpMk id="9" creationId="{275FE46A-30EE-443A-93BF-EDEF54741036}"/>
          </ac:grpSpMkLst>
        </pc:grpChg>
        <pc:grpChg chg="del">
          <ac:chgData name="Renee THOMAS" userId="7388ade7-5052-4fc2-85b0-57f7b6ccd4a2" providerId="ADAL" clId="{235FD6D2-7C77-4AF3-8F7E-1973E53DFD89}" dt="2022-06-01T20:53:50.681" v="105" actId="478"/>
          <ac:grpSpMkLst>
            <pc:docMk/>
            <pc:sldMk cId="2463770553" sldId="360"/>
            <ac:grpSpMk id="11" creationId="{2EA7A78C-22D4-439C-8B9F-29DAF66E2D3C}"/>
          </ac:grpSpMkLst>
        </pc:grpChg>
        <pc:picChg chg="mod">
          <ac:chgData name="Renee THOMAS" userId="7388ade7-5052-4fc2-85b0-57f7b6ccd4a2" providerId="ADAL" clId="{235FD6D2-7C77-4AF3-8F7E-1973E53DFD89}" dt="2022-06-01T20:53:51.413" v="106"/>
          <ac:picMkLst>
            <pc:docMk/>
            <pc:sldMk cId="2463770553" sldId="360"/>
            <ac:picMk id="16" creationId="{9619A31F-EC4A-4DF3-B945-DD137CE3C945}"/>
          </ac:picMkLst>
        </pc:picChg>
        <pc:picChg chg="mod">
          <ac:chgData name="Renee THOMAS" userId="7388ade7-5052-4fc2-85b0-57f7b6ccd4a2" providerId="ADAL" clId="{235FD6D2-7C77-4AF3-8F7E-1973E53DFD89}" dt="2022-06-01T20:53:51.413" v="106"/>
          <ac:picMkLst>
            <pc:docMk/>
            <pc:sldMk cId="2463770553" sldId="360"/>
            <ac:picMk id="17" creationId="{FB49E2A8-8E42-4520-A31A-4BAB056599F4}"/>
          </ac:picMkLst>
        </pc:picChg>
        <pc:cxnChg chg="mod">
          <ac:chgData name="Renee THOMAS" userId="7388ade7-5052-4fc2-85b0-57f7b6ccd4a2" providerId="ADAL" clId="{235FD6D2-7C77-4AF3-8F7E-1973E53DFD89}" dt="2022-06-01T20:53:51.413" v="106"/>
          <ac:cxnSpMkLst>
            <pc:docMk/>
            <pc:sldMk cId="2463770553" sldId="360"/>
            <ac:cxnSpMk id="15" creationId="{5261E2EF-606F-4EDF-8B35-66C33FFEE67C}"/>
          </ac:cxnSpMkLst>
        </pc:cxnChg>
      </pc:sldChg>
      <pc:sldChg chg="addSp delSp modSp mod">
        <pc:chgData name="Renee THOMAS" userId="7388ade7-5052-4fc2-85b0-57f7b6ccd4a2" providerId="ADAL" clId="{235FD6D2-7C77-4AF3-8F7E-1973E53DFD89}" dt="2022-06-01T20:54:03.075" v="114"/>
        <pc:sldMkLst>
          <pc:docMk/>
          <pc:sldMk cId="500452556" sldId="361"/>
        </pc:sldMkLst>
        <pc:grpChg chg="add mod">
          <ac:chgData name="Renee THOMAS" userId="7388ade7-5052-4fc2-85b0-57f7b6ccd4a2" providerId="ADAL" clId="{235FD6D2-7C77-4AF3-8F7E-1973E53DFD89}" dt="2022-06-01T20:54:03.075" v="114"/>
          <ac:grpSpMkLst>
            <pc:docMk/>
            <pc:sldMk cId="500452556" sldId="361"/>
            <ac:grpSpMk id="8" creationId="{3B3C398C-59E9-4762-9510-D55A08FBA24C}"/>
          </ac:grpSpMkLst>
        </pc:grpChg>
        <pc:grpChg chg="mod">
          <ac:chgData name="Renee THOMAS" userId="7388ade7-5052-4fc2-85b0-57f7b6ccd4a2" providerId="ADAL" clId="{235FD6D2-7C77-4AF3-8F7E-1973E53DFD89}" dt="2022-06-01T20:54:03.075" v="114"/>
          <ac:grpSpMkLst>
            <pc:docMk/>
            <pc:sldMk cId="500452556" sldId="361"/>
            <ac:grpSpMk id="9" creationId="{A26AB235-7A67-4C1B-8126-D68376AE4326}"/>
          </ac:grpSpMkLst>
        </pc:grpChg>
        <pc:grpChg chg="del">
          <ac:chgData name="Renee THOMAS" userId="7388ade7-5052-4fc2-85b0-57f7b6ccd4a2" providerId="ADAL" clId="{235FD6D2-7C77-4AF3-8F7E-1973E53DFD89}" dt="2022-06-01T20:54:02.368" v="113" actId="478"/>
          <ac:grpSpMkLst>
            <pc:docMk/>
            <pc:sldMk cId="500452556" sldId="361"/>
            <ac:grpSpMk id="11" creationId="{2EA7A78C-22D4-439C-8B9F-29DAF66E2D3C}"/>
          </ac:grpSpMkLst>
        </pc:grpChg>
        <pc:picChg chg="mod">
          <ac:chgData name="Renee THOMAS" userId="7388ade7-5052-4fc2-85b0-57f7b6ccd4a2" providerId="ADAL" clId="{235FD6D2-7C77-4AF3-8F7E-1973E53DFD89}" dt="2022-06-01T20:54:03.075" v="114"/>
          <ac:picMkLst>
            <pc:docMk/>
            <pc:sldMk cId="500452556" sldId="361"/>
            <ac:picMk id="16" creationId="{B89F0A24-2CBC-4C19-BD72-7CC788BC0D11}"/>
          </ac:picMkLst>
        </pc:picChg>
        <pc:picChg chg="mod">
          <ac:chgData name="Renee THOMAS" userId="7388ade7-5052-4fc2-85b0-57f7b6ccd4a2" providerId="ADAL" clId="{235FD6D2-7C77-4AF3-8F7E-1973E53DFD89}" dt="2022-06-01T20:54:03.075" v="114"/>
          <ac:picMkLst>
            <pc:docMk/>
            <pc:sldMk cId="500452556" sldId="361"/>
            <ac:picMk id="17" creationId="{E202BB41-27A4-48DE-A767-3A3933AD497F}"/>
          </ac:picMkLst>
        </pc:picChg>
        <pc:cxnChg chg="mod">
          <ac:chgData name="Renee THOMAS" userId="7388ade7-5052-4fc2-85b0-57f7b6ccd4a2" providerId="ADAL" clId="{235FD6D2-7C77-4AF3-8F7E-1973E53DFD89}" dt="2022-06-01T20:54:03.075" v="114"/>
          <ac:cxnSpMkLst>
            <pc:docMk/>
            <pc:sldMk cId="500452556" sldId="361"/>
            <ac:cxnSpMk id="15" creationId="{12195320-8ADE-43BB-B100-01437A691F52}"/>
          </ac:cxnSpMkLst>
        </pc:cxnChg>
      </pc:sldChg>
      <pc:sldChg chg="addSp delSp modSp mod">
        <pc:chgData name="Renee THOMAS" userId="7388ade7-5052-4fc2-85b0-57f7b6ccd4a2" providerId="ADAL" clId="{235FD6D2-7C77-4AF3-8F7E-1973E53DFD89}" dt="2022-06-01T20:54:09.490" v="118"/>
        <pc:sldMkLst>
          <pc:docMk/>
          <pc:sldMk cId="2445312580" sldId="362"/>
        </pc:sldMkLst>
        <pc:grpChg chg="add mod">
          <ac:chgData name="Renee THOMAS" userId="7388ade7-5052-4fc2-85b0-57f7b6ccd4a2" providerId="ADAL" clId="{235FD6D2-7C77-4AF3-8F7E-1973E53DFD89}" dt="2022-06-01T20:54:09.490" v="118"/>
          <ac:grpSpMkLst>
            <pc:docMk/>
            <pc:sldMk cId="2445312580" sldId="362"/>
            <ac:grpSpMk id="8" creationId="{9C59C0DD-96E6-4940-8551-9B58691B29CE}"/>
          </ac:grpSpMkLst>
        </pc:grpChg>
        <pc:grpChg chg="del">
          <ac:chgData name="Renee THOMAS" userId="7388ade7-5052-4fc2-85b0-57f7b6ccd4a2" providerId="ADAL" clId="{235FD6D2-7C77-4AF3-8F7E-1973E53DFD89}" dt="2022-06-01T20:54:08.675" v="117" actId="478"/>
          <ac:grpSpMkLst>
            <pc:docMk/>
            <pc:sldMk cId="2445312580" sldId="362"/>
            <ac:grpSpMk id="11" creationId="{2EA7A78C-22D4-439C-8B9F-29DAF66E2D3C}"/>
          </ac:grpSpMkLst>
        </pc:grpChg>
        <pc:grpChg chg="mod">
          <ac:chgData name="Renee THOMAS" userId="7388ade7-5052-4fc2-85b0-57f7b6ccd4a2" providerId="ADAL" clId="{235FD6D2-7C77-4AF3-8F7E-1973E53DFD89}" dt="2022-06-01T20:54:09.490" v="118"/>
          <ac:grpSpMkLst>
            <pc:docMk/>
            <pc:sldMk cId="2445312580" sldId="362"/>
            <ac:grpSpMk id="15" creationId="{A0FC7894-1338-4655-80EF-15EFA8A1156F}"/>
          </ac:grpSpMkLst>
        </pc:grpChg>
        <pc:picChg chg="mod">
          <ac:chgData name="Renee THOMAS" userId="7388ade7-5052-4fc2-85b0-57f7b6ccd4a2" providerId="ADAL" clId="{235FD6D2-7C77-4AF3-8F7E-1973E53DFD89}" dt="2022-06-01T20:54:09.490" v="118"/>
          <ac:picMkLst>
            <pc:docMk/>
            <pc:sldMk cId="2445312580" sldId="362"/>
            <ac:picMk id="17" creationId="{94058526-B794-4181-909C-96994148BF84}"/>
          </ac:picMkLst>
        </pc:picChg>
        <pc:picChg chg="mod">
          <ac:chgData name="Renee THOMAS" userId="7388ade7-5052-4fc2-85b0-57f7b6ccd4a2" providerId="ADAL" clId="{235FD6D2-7C77-4AF3-8F7E-1973E53DFD89}" dt="2022-06-01T20:54:09.490" v="118"/>
          <ac:picMkLst>
            <pc:docMk/>
            <pc:sldMk cId="2445312580" sldId="362"/>
            <ac:picMk id="18" creationId="{98ECE489-7399-49BA-8F90-D37039E14187}"/>
          </ac:picMkLst>
        </pc:picChg>
        <pc:cxnChg chg="mod">
          <ac:chgData name="Renee THOMAS" userId="7388ade7-5052-4fc2-85b0-57f7b6ccd4a2" providerId="ADAL" clId="{235FD6D2-7C77-4AF3-8F7E-1973E53DFD89}" dt="2022-06-01T20:54:09.490" v="118"/>
          <ac:cxnSpMkLst>
            <pc:docMk/>
            <pc:sldMk cId="2445312580" sldId="362"/>
            <ac:cxnSpMk id="16" creationId="{E74A93AC-7DCE-48A1-A1D4-072E48E3F1C2}"/>
          </ac:cxnSpMkLst>
        </pc:cxnChg>
      </pc:sldChg>
      <pc:sldChg chg="addSp delSp modSp mod">
        <pc:chgData name="Renee THOMAS" userId="7388ade7-5052-4fc2-85b0-57f7b6ccd4a2" providerId="ADAL" clId="{235FD6D2-7C77-4AF3-8F7E-1973E53DFD89}" dt="2022-06-01T20:54:06.048" v="116"/>
        <pc:sldMkLst>
          <pc:docMk/>
          <pc:sldMk cId="1140533001" sldId="363"/>
        </pc:sldMkLst>
        <pc:grpChg chg="add mod">
          <ac:chgData name="Renee THOMAS" userId="7388ade7-5052-4fc2-85b0-57f7b6ccd4a2" providerId="ADAL" clId="{235FD6D2-7C77-4AF3-8F7E-1973E53DFD89}" dt="2022-06-01T20:54:06.048" v="116"/>
          <ac:grpSpMkLst>
            <pc:docMk/>
            <pc:sldMk cId="1140533001" sldId="363"/>
            <ac:grpSpMk id="8" creationId="{313AD7ED-5C83-47A0-A951-CE2E88F2C468}"/>
          </ac:grpSpMkLst>
        </pc:grpChg>
        <pc:grpChg chg="del">
          <ac:chgData name="Renee THOMAS" userId="7388ade7-5052-4fc2-85b0-57f7b6ccd4a2" providerId="ADAL" clId="{235FD6D2-7C77-4AF3-8F7E-1973E53DFD89}" dt="2022-06-01T20:54:05.364" v="115" actId="478"/>
          <ac:grpSpMkLst>
            <pc:docMk/>
            <pc:sldMk cId="1140533001" sldId="363"/>
            <ac:grpSpMk id="11" creationId="{2EA7A78C-22D4-439C-8B9F-29DAF66E2D3C}"/>
          </ac:grpSpMkLst>
        </pc:grpChg>
        <pc:grpChg chg="mod">
          <ac:chgData name="Renee THOMAS" userId="7388ade7-5052-4fc2-85b0-57f7b6ccd4a2" providerId="ADAL" clId="{235FD6D2-7C77-4AF3-8F7E-1973E53DFD89}" dt="2022-06-01T20:54:06.048" v="116"/>
          <ac:grpSpMkLst>
            <pc:docMk/>
            <pc:sldMk cId="1140533001" sldId="363"/>
            <ac:grpSpMk id="15" creationId="{BCC53B6F-F6AC-4414-AF3E-EBDA04FD7822}"/>
          </ac:grpSpMkLst>
        </pc:grpChg>
        <pc:picChg chg="mod">
          <ac:chgData name="Renee THOMAS" userId="7388ade7-5052-4fc2-85b0-57f7b6ccd4a2" providerId="ADAL" clId="{235FD6D2-7C77-4AF3-8F7E-1973E53DFD89}" dt="2022-06-01T20:54:06.048" v="116"/>
          <ac:picMkLst>
            <pc:docMk/>
            <pc:sldMk cId="1140533001" sldId="363"/>
            <ac:picMk id="17" creationId="{B2F5F975-5EF8-4DFA-B4EC-BE4567715579}"/>
          </ac:picMkLst>
        </pc:picChg>
        <pc:picChg chg="mod">
          <ac:chgData name="Renee THOMAS" userId="7388ade7-5052-4fc2-85b0-57f7b6ccd4a2" providerId="ADAL" clId="{235FD6D2-7C77-4AF3-8F7E-1973E53DFD89}" dt="2022-06-01T20:54:06.048" v="116"/>
          <ac:picMkLst>
            <pc:docMk/>
            <pc:sldMk cId="1140533001" sldId="363"/>
            <ac:picMk id="18" creationId="{66590244-D143-4F5A-9E6D-9083FA10C152}"/>
          </ac:picMkLst>
        </pc:picChg>
        <pc:cxnChg chg="mod">
          <ac:chgData name="Renee THOMAS" userId="7388ade7-5052-4fc2-85b0-57f7b6ccd4a2" providerId="ADAL" clId="{235FD6D2-7C77-4AF3-8F7E-1973E53DFD89}" dt="2022-06-01T20:54:06.048" v="116"/>
          <ac:cxnSpMkLst>
            <pc:docMk/>
            <pc:sldMk cId="1140533001" sldId="363"/>
            <ac:cxnSpMk id="16" creationId="{054483F1-34C2-4E22-A793-9CC3C4A87B60}"/>
          </ac:cxnSpMkLst>
        </pc:cxnChg>
      </pc:sldChg>
      <pc:sldChg chg="addSp delSp modSp mod">
        <pc:chgData name="Renee THOMAS" userId="7388ade7-5052-4fc2-85b0-57f7b6ccd4a2" providerId="ADAL" clId="{235FD6D2-7C77-4AF3-8F7E-1973E53DFD89}" dt="2022-06-01T20:54:12.476" v="120"/>
        <pc:sldMkLst>
          <pc:docMk/>
          <pc:sldMk cId="1540973067" sldId="364"/>
        </pc:sldMkLst>
        <pc:grpChg chg="add mod">
          <ac:chgData name="Renee THOMAS" userId="7388ade7-5052-4fc2-85b0-57f7b6ccd4a2" providerId="ADAL" clId="{235FD6D2-7C77-4AF3-8F7E-1973E53DFD89}" dt="2022-06-01T20:54:12.476" v="120"/>
          <ac:grpSpMkLst>
            <pc:docMk/>
            <pc:sldMk cId="1540973067" sldId="364"/>
            <ac:grpSpMk id="8" creationId="{3C61E1CE-86CF-4C9F-8376-559E1E140D5D}"/>
          </ac:grpSpMkLst>
        </pc:grpChg>
        <pc:grpChg chg="del">
          <ac:chgData name="Renee THOMAS" userId="7388ade7-5052-4fc2-85b0-57f7b6ccd4a2" providerId="ADAL" clId="{235FD6D2-7C77-4AF3-8F7E-1973E53DFD89}" dt="2022-06-01T20:54:11.681" v="119" actId="478"/>
          <ac:grpSpMkLst>
            <pc:docMk/>
            <pc:sldMk cId="1540973067" sldId="364"/>
            <ac:grpSpMk id="11" creationId="{2EA7A78C-22D4-439C-8B9F-29DAF66E2D3C}"/>
          </ac:grpSpMkLst>
        </pc:grpChg>
        <pc:grpChg chg="mod">
          <ac:chgData name="Renee THOMAS" userId="7388ade7-5052-4fc2-85b0-57f7b6ccd4a2" providerId="ADAL" clId="{235FD6D2-7C77-4AF3-8F7E-1973E53DFD89}" dt="2022-06-01T20:54:12.476" v="120"/>
          <ac:grpSpMkLst>
            <pc:docMk/>
            <pc:sldMk cId="1540973067" sldId="364"/>
            <ac:grpSpMk id="15" creationId="{826B44AE-9742-4AB4-8DB5-AB708816FC37}"/>
          </ac:grpSpMkLst>
        </pc:grpChg>
        <pc:picChg chg="mod">
          <ac:chgData name="Renee THOMAS" userId="7388ade7-5052-4fc2-85b0-57f7b6ccd4a2" providerId="ADAL" clId="{235FD6D2-7C77-4AF3-8F7E-1973E53DFD89}" dt="2022-06-01T20:54:12.476" v="120"/>
          <ac:picMkLst>
            <pc:docMk/>
            <pc:sldMk cId="1540973067" sldId="364"/>
            <ac:picMk id="17" creationId="{2CEE5D2A-9D19-4581-8EAD-EE9E708433F5}"/>
          </ac:picMkLst>
        </pc:picChg>
        <pc:picChg chg="mod">
          <ac:chgData name="Renee THOMAS" userId="7388ade7-5052-4fc2-85b0-57f7b6ccd4a2" providerId="ADAL" clId="{235FD6D2-7C77-4AF3-8F7E-1973E53DFD89}" dt="2022-06-01T20:54:12.476" v="120"/>
          <ac:picMkLst>
            <pc:docMk/>
            <pc:sldMk cId="1540973067" sldId="364"/>
            <ac:picMk id="18" creationId="{4B06E6B0-79C7-4B36-89AA-202683D51A07}"/>
          </ac:picMkLst>
        </pc:picChg>
        <pc:cxnChg chg="mod">
          <ac:chgData name="Renee THOMAS" userId="7388ade7-5052-4fc2-85b0-57f7b6ccd4a2" providerId="ADAL" clId="{235FD6D2-7C77-4AF3-8F7E-1973E53DFD89}" dt="2022-06-01T20:54:12.476" v="120"/>
          <ac:cxnSpMkLst>
            <pc:docMk/>
            <pc:sldMk cId="1540973067" sldId="364"/>
            <ac:cxnSpMk id="16" creationId="{999BC39F-9797-4A07-A1CC-B74FEC9BB9A8}"/>
          </ac:cxnSpMkLst>
        </pc:cxnChg>
      </pc:sldChg>
      <pc:sldChg chg="addSp delSp modSp mod">
        <pc:chgData name="Renee THOMAS" userId="7388ade7-5052-4fc2-85b0-57f7b6ccd4a2" providerId="ADAL" clId="{235FD6D2-7C77-4AF3-8F7E-1973E53DFD89}" dt="2022-06-01T20:52:36.323" v="54"/>
        <pc:sldMkLst>
          <pc:docMk/>
          <pc:sldMk cId="3867352257" sldId="365"/>
        </pc:sldMkLst>
        <pc:grpChg chg="add mod">
          <ac:chgData name="Renee THOMAS" userId="7388ade7-5052-4fc2-85b0-57f7b6ccd4a2" providerId="ADAL" clId="{235FD6D2-7C77-4AF3-8F7E-1973E53DFD89}" dt="2022-06-01T20:52:36.323" v="54"/>
          <ac:grpSpMkLst>
            <pc:docMk/>
            <pc:sldMk cId="3867352257" sldId="365"/>
            <ac:grpSpMk id="9" creationId="{9921F893-2729-4C37-B8C5-BB6020F5A6B7}"/>
          </ac:grpSpMkLst>
        </pc:grpChg>
        <pc:grpChg chg="del">
          <ac:chgData name="Renee THOMAS" userId="7388ade7-5052-4fc2-85b0-57f7b6ccd4a2" providerId="ADAL" clId="{235FD6D2-7C77-4AF3-8F7E-1973E53DFD89}" dt="2022-06-01T20:52:35.540" v="53" actId="478"/>
          <ac:grpSpMkLst>
            <pc:docMk/>
            <pc:sldMk cId="3867352257" sldId="365"/>
            <ac:grpSpMk id="11" creationId="{2EA7A78C-22D4-439C-8B9F-29DAF66E2D3C}"/>
          </ac:grpSpMkLst>
        </pc:grpChg>
        <pc:grpChg chg="mod">
          <ac:chgData name="Renee THOMAS" userId="7388ade7-5052-4fc2-85b0-57f7b6ccd4a2" providerId="ADAL" clId="{235FD6D2-7C77-4AF3-8F7E-1973E53DFD89}" dt="2022-06-01T20:52:36.323" v="54"/>
          <ac:grpSpMkLst>
            <pc:docMk/>
            <pc:sldMk cId="3867352257" sldId="365"/>
            <ac:grpSpMk id="15" creationId="{01367D2D-0559-4363-A706-3DD500BFD7CC}"/>
          </ac:grpSpMkLst>
        </pc:grpChg>
        <pc:picChg chg="mod">
          <ac:chgData name="Renee THOMAS" userId="7388ade7-5052-4fc2-85b0-57f7b6ccd4a2" providerId="ADAL" clId="{235FD6D2-7C77-4AF3-8F7E-1973E53DFD89}" dt="2022-06-01T20:52:36.323" v="54"/>
          <ac:picMkLst>
            <pc:docMk/>
            <pc:sldMk cId="3867352257" sldId="365"/>
            <ac:picMk id="17" creationId="{8FE95F27-A862-400B-B936-AC3B6C303987}"/>
          </ac:picMkLst>
        </pc:picChg>
        <pc:picChg chg="mod">
          <ac:chgData name="Renee THOMAS" userId="7388ade7-5052-4fc2-85b0-57f7b6ccd4a2" providerId="ADAL" clId="{235FD6D2-7C77-4AF3-8F7E-1973E53DFD89}" dt="2022-06-01T20:52:36.323" v="54"/>
          <ac:picMkLst>
            <pc:docMk/>
            <pc:sldMk cId="3867352257" sldId="365"/>
            <ac:picMk id="18" creationId="{50726AEC-16F7-43A2-A873-F67E0EB3A2A2}"/>
          </ac:picMkLst>
        </pc:picChg>
        <pc:cxnChg chg="mod">
          <ac:chgData name="Renee THOMAS" userId="7388ade7-5052-4fc2-85b0-57f7b6ccd4a2" providerId="ADAL" clId="{235FD6D2-7C77-4AF3-8F7E-1973E53DFD89}" dt="2022-06-01T20:52:36.323" v="54"/>
          <ac:cxnSpMkLst>
            <pc:docMk/>
            <pc:sldMk cId="3867352257" sldId="365"/>
            <ac:cxnSpMk id="16" creationId="{78C5E048-E627-44A3-A383-A42B0EED68A6}"/>
          </ac:cxnSpMkLst>
        </pc:cxnChg>
      </pc:sldChg>
      <pc:sldChg chg="addSp delSp modSp mod">
        <pc:chgData name="Renee THOMAS" userId="7388ade7-5052-4fc2-85b0-57f7b6ccd4a2" providerId="ADAL" clId="{235FD6D2-7C77-4AF3-8F7E-1973E53DFD89}" dt="2022-06-01T20:52:40.087" v="56"/>
        <pc:sldMkLst>
          <pc:docMk/>
          <pc:sldMk cId="433059905" sldId="366"/>
        </pc:sldMkLst>
        <pc:grpChg chg="add mod">
          <ac:chgData name="Renee THOMAS" userId="7388ade7-5052-4fc2-85b0-57f7b6ccd4a2" providerId="ADAL" clId="{235FD6D2-7C77-4AF3-8F7E-1973E53DFD89}" dt="2022-06-01T20:52:40.087" v="56"/>
          <ac:grpSpMkLst>
            <pc:docMk/>
            <pc:sldMk cId="433059905" sldId="366"/>
            <ac:grpSpMk id="8" creationId="{EC629BE2-AB75-49D9-969F-C6C29B7F9B79}"/>
          </ac:grpSpMkLst>
        </pc:grpChg>
        <pc:grpChg chg="del">
          <ac:chgData name="Renee THOMAS" userId="7388ade7-5052-4fc2-85b0-57f7b6ccd4a2" providerId="ADAL" clId="{235FD6D2-7C77-4AF3-8F7E-1973E53DFD89}" dt="2022-06-01T20:52:39.244" v="55" actId="478"/>
          <ac:grpSpMkLst>
            <pc:docMk/>
            <pc:sldMk cId="433059905" sldId="366"/>
            <ac:grpSpMk id="11" creationId="{2EA7A78C-22D4-439C-8B9F-29DAF66E2D3C}"/>
          </ac:grpSpMkLst>
        </pc:grpChg>
        <pc:grpChg chg="mod">
          <ac:chgData name="Renee THOMAS" userId="7388ade7-5052-4fc2-85b0-57f7b6ccd4a2" providerId="ADAL" clId="{235FD6D2-7C77-4AF3-8F7E-1973E53DFD89}" dt="2022-06-01T20:52:40.087" v="56"/>
          <ac:grpSpMkLst>
            <pc:docMk/>
            <pc:sldMk cId="433059905" sldId="366"/>
            <ac:grpSpMk id="15" creationId="{18EAD316-D71F-4789-9EF3-0BEBB4061822}"/>
          </ac:grpSpMkLst>
        </pc:grpChg>
        <pc:picChg chg="mod">
          <ac:chgData name="Renee THOMAS" userId="7388ade7-5052-4fc2-85b0-57f7b6ccd4a2" providerId="ADAL" clId="{235FD6D2-7C77-4AF3-8F7E-1973E53DFD89}" dt="2022-06-01T20:52:40.087" v="56"/>
          <ac:picMkLst>
            <pc:docMk/>
            <pc:sldMk cId="433059905" sldId="366"/>
            <ac:picMk id="17" creationId="{55685A27-44D6-4F88-9757-82C2B7A9E228}"/>
          </ac:picMkLst>
        </pc:picChg>
        <pc:picChg chg="mod">
          <ac:chgData name="Renee THOMAS" userId="7388ade7-5052-4fc2-85b0-57f7b6ccd4a2" providerId="ADAL" clId="{235FD6D2-7C77-4AF3-8F7E-1973E53DFD89}" dt="2022-06-01T20:52:40.087" v="56"/>
          <ac:picMkLst>
            <pc:docMk/>
            <pc:sldMk cId="433059905" sldId="366"/>
            <ac:picMk id="18" creationId="{0F2FDBD6-6A67-47E8-A75E-1C9C3D968572}"/>
          </ac:picMkLst>
        </pc:picChg>
        <pc:cxnChg chg="mod">
          <ac:chgData name="Renee THOMAS" userId="7388ade7-5052-4fc2-85b0-57f7b6ccd4a2" providerId="ADAL" clId="{235FD6D2-7C77-4AF3-8F7E-1973E53DFD89}" dt="2022-06-01T20:52:40.087" v="56"/>
          <ac:cxnSpMkLst>
            <pc:docMk/>
            <pc:sldMk cId="433059905" sldId="366"/>
            <ac:cxnSpMk id="16" creationId="{BBAD2F23-2034-4F6F-A0EF-9BD23139928F}"/>
          </ac:cxnSpMkLst>
        </pc:cxnChg>
      </pc:sldChg>
      <pc:sldChg chg="addSp delSp modSp mod">
        <pc:chgData name="Renee THOMAS" userId="7388ade7-5052-4fc2-85b0-57f7b6ccd4a2" providerId="ADAL" clId="{235FD6D2-7C77-4AF3-8F7E-1973E53DFD89}" dt="2022-06-01T20:52:43.459" v="58"/>
        <pc:sldMkLst>
          <pc:docMk/>
          <pc:sldMk cId="1007923522" sldId="367"/>
        </pc:sldMkLst>
        <pc:grpChg chg="add mod">
          <ac:chgData name="Renee THOMAS" userId="7388ade7-5052-4fc2-85b0-57f7b6ccd4a2" providerId="ADAL" clId="{235FD6D2-7C77-4AF3-8F7E-1973E53DFD89}" dt="2022-06-01T20:52:43.459" v="58"/>
          <ac:grpSpMkLst>
            <pc:docMk/>
            <pc:sldMk cId="1007923522" sldId="367"/>
            <ac:grpSpMk id="9" creationId="{745FD501-6A5C-41C5-BE15-CE5D2DA4C253}"/>
          </ac:grpSpMkLst>
        </pc:grpChg>
        <pc:grpChg chg="del">
          <ac:chgData name="Renee THOMAS" userId="7388ade7-5052-4fc2-85b0-57f7b6ccd4a2" providerId="ADAL" clId="{235FD6D2-7C77-4AF3-8F7E-1973E53DFD89}" dt="2022-06-01T20:52:42.886" v="57" actId="478"/>
          <ac:grpSpMkLst>
            <pc:docMk/>
            <pc:sldMk cId="1007923522" sldId="367"/>
            <ac:grpSpMk id="11" creationId="{2EA7A78C-22D4-439C-8B9F-29DAF66E2D3C}"/>
          </ac:grpSpMkLst>
        </pc:grpChg>
        <pc:grpChg chg="mod">
          <ac:chgData name="Renee THOMAS" userId="7388ade7-5052-4fc2-85b0-57f7b6ccd4a2" providerId="ADAL" clId="{235FD6D2-7C77-4AF3-8F7E-1973E53DFD89}" dt="2022-06-01T20:52:43.459" v="58"/>
          <ac:grpSpMkLst>
            <pc:docMk/>
            <pc:sldMk cId="1007923522" sldId="367"/>
            <ac:grpSpMk id="15" creationId="{64BAEB52-1F83-4C37-8850-9C431C766A43}"/>
          </ac:grpSpMkLst>
        </pc:grpChg>
        <pc:picChg chg="mod">
          <ac:chgData name="Renee THOMAS" userId="7388ade7-5052-4fc2-85b0-57f7b6ccd4a2" providerId="ADAL" clId="{235FD6D2-7C77-4AF3-8F7E-1973E53DFD89}" dt="2022-06-01T20:52:43.459" v="58"/>
          <ac:picMkLst>
            <pc:docMk/>
            <pc:sldMk cId="1007923522" sldId="367"/>
            <ac:picMk id="17" creationId="{82E0E4A5-3C3F-4D19-BC47-B21F0A72B431}"/>
          </ac:picMkLst>
        </pc:picChg>
        <pc:picChg chg="mod">
          <ac:chgData name="Renee THOMAS" userId="7388ade7-5052-4fc2-85b0-57f7b6ccd4a2" providerId="ADAL" clId="{235FD6D2-7C77-4AF3-8F7E-1973E53DFD89}" dt="2022-06-01T20:52:43.459" v="58"/>
          <ac:picMkLst>
            <pc:docMk/>
            <pc:sldMk cId="1007923522" sldId="367"/>
            <ac:picMk id="18" creationId="{C8358D79-977A-476F-A0E5-925FD3FC0654}"/>
          </ac:picMkLst>
        </pc:picChg>
        <pc:cxnChg chg="mod">
          <ac:chgData name="Renee THOMAS" userId="7388ade7-5052-4fc2-85b0-57f7b6ccd4a2" providerId="ADAL" clId="{235FD6D2-7C77-4AF3-8F7E-1973E53DFD89}" dt="2022-06-01T20:52:43.459" v="58"/>
          <ac:cxnSpMkLst>
            <pc:docMk/>
            <pc:sldMk cId="1007923522" sldId="367"/>
            <ac:cxnSpMk id="16" creationId="{A6593DB7-A890-437C-B1DF-E079A8E7A169}"/>
          </ac:cxnSpMkLst>
        </pc:cxnChg>
      </pc:sldChg>
      <pc:sldChg chg="addSp delSp modSp mod">
        <pc:chgData name="Renee THOMAS" userId="7388ade7-5052-4fc2-85b0-57f7b6ccd4a2" providerId="ADAL" clId="{235FD6D2-7C77-4AF3-8F7E-1973E53DFD89}" dt="2022-06-01T20:52:46.507" v="60"/>
        <pc:sldMkLst>
          <pc:docMk/>
          <pc:sldMk cId="2039751957" sldId="368"/>
        </pc:sldMkLst>
        <pc:grpChg chg="add mod">
          <ac:chgData name="Renee THOMAS" userId="7388ade7-5052-4fc2-85b0-57f7b6ccd4a2" providerId="ADAL" clId="{235FD6D2-7C77-4AF3-8F7E-1973E53DFD89}" dt="2022-06-01T20:52:46.507" v="60"/>
          <ac:grpSpMkLst>
            <pc:docMk/>
            <pc:sldMk cId="2039751957" sldId="368"/>
            <ac:grpSpMk id="8" creationId="{E5B5A0B5-7934-4AE8-AC2F-A0B170D3B432}"/>
          </ac:grpSpMkLst>
        </pc:grpChg>
        <pc:grpChg chg="del">
          <ac:chgData name="Renee THOMAS" userId="7388ade7-5052-4fc2-85b0-57f7b6ccd4a2" providerId="ADAL" clId="{235FD6D2-7C77-4AF3-8F7E-1973E53DFD89}" dt="2022-06-01T20:52:45.787" v="59" actId="478"/>
          <ac:grpSpMkLst>
            <pc:docMk/>
            <pc:sldMk cId="2039751957" sldId="368"/>
            <ac:grpSpMk id="11" creationId="{2EA7A78C-22D4-439C-8B9F-29DAF66E2D3C}"/>
          </ac:grpSpMkLst>
        </pc:grpChg>
        <pc:grpChg chg="mod">
          <ac:chgData name="Renee THOMAS" userId="7388ade7-5052-4fc2-85b0-57f7b6ccd4a2" providerId="ADAL" clId="{235FD6D2-7C77-4AF3-8F7E-1973E53DFD89}" dt="2022-06-01T20:52:46.507" v="60"/>
          <ac:grpSpMkLst>
            <pc:docMk/>
            <pc:sldMk cId="2039751957" sldId="368"/>
            <ac:grpSpMk id="15" creationId="{9D63C38A-A7B5-436C-AF08-912BFEDF195A}"/>
          </ac:grpSpMkLst>
        </pc:grpChg>
        <pc:picChg chg="mod">
          <ac:chgData name="Renee THOMAS" userId="7388ade7-5052-4fc2-85b0-57f7b6ccd4a2" providerId="ADAL" clId="{235FD6D2-7C77-4AF3-8F7E-1973E53DFD89}" dt="2022-06-01T20:52:46.507" v="60"/>
          <ac:picMkLst>
            <pc:docMk/>
            <pc:sldMk cId="2039751957" sldId="368"/>
            <ac:picMk id="17" creationId="{1D537E98-B051-4415-AD8B-A3469E02CF16}"/>
          </ac:picMkLst>
        </pc:picChg>
        <pc:picChg chg="mod">
          <ac:chgData name="Renee THOMAS" userId="7388ade7-5052-4fc2-85b0-57f7b6ccd4a2" providerId="ADAL" clId="{235FD6D2-7C77-4AF3-8F7E-1973E53DFD89}" dt="2022-06-01T20:52:46.507" v="60"/>
          <ac:picMkLst>
            <pc:docMk/>
            <pc:sldMk cId="2039751957" sldId="368"/>
            <ac:picMk id="18" creationId="{D1B7EAD8-0C8B-46F7-A8B5-D0FCF0AB39D9}"/>
          </ac:picMkLst>
        </pc:picChg>
        <pc:cxnChg chg="mod">
          <ac:chgData name="Renee THOMAS" userId="7388ade7-5052-4fc2-85b0-57f7b6ccd4a2" providerId="ADAL" clId="{235FD6D2-7C77-4AF3-8F7E-1973E53DFD89}" dt="2022-06-01T20:52:46.507" v="60"/>
          <ac:cxnSpMkLst>
            <pc:docMk/>
            <pc:sldMk cId="2039751957" sldId="368"/>
            <ac:cxnSpMk id="16" creationId="{BF8285C0-C8F4-4649-B96B-3FC5BF5BB57D}"/>
          </ac:cxnSpMkLst>
        </pc:cxnChg>
      </pc:sldChg>
      <pc:sldMasterChg chg="modSp mod">
        <pc:chgData name="Renee THOMAS" userId="7388ade7-5052-4fc2-85b0-57f7b6ccd4a2" providerId="ADAL" clId="{235FD6D2-7C77-4AF3-8F7E-1973E53DFD89}" dt="2022-06-01T20:51:57.259" v="32"/>
        <pc:sldMasterMkLst>
          <pc:docMk/>
          <pc:sldMasterMk cId="287660523" sldId="2147483648"/>
        </pc:sldMasterMkLst>
        <pc:spChg chg="mod ord modVis">
          <ac:chgData name="Renee THOMAS" userId="7388ade7-5052-4fc2-85b0-57f7b6ccd4a2" providerId="ADAL" clId="{235FD6D2-7C77-4AF3-8F7E-1973E53DFD89}" dt="2022-06-01T20:51:57.259" v="32"/>
          <ac:spMkLst>
            <pc:docMk/>
            <pc:sldMasterMk cId="287660523" sldId="2147483648"/>
            <ac:spMk id="7" creationId="{72E309DB-9444-41E5-8B78-F3210964756C}"/>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12289E-79DC-49D5-8EE9-EF3FD68EAE75}" type="datetimeFigureOut">
              <a:rPr lang="en-US" smtClean="0"/>
              <a:t>6/1/2022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84241-5C32-4A19-96A8-872B026DAC04}" type="slidenum">
              <a:rPr lang="en-US" smtClean="0"/>
              <a:t>‹#›</a:t>
            </a:fld>
            <a:endParaRPr lang="en-US"/>
          </a:p>
        </p:txBody>
      </p:sp>
    </p:spTree>
    <p:extLst>
      <p:ext uri="{BB962C8B-B14F-4D97-AF65-F5344CB8AC3E}">
        <p14:creationId xmlns:p14="http://schemas.microsoft.com/office/powerpoint/2010/main" val="1558778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T" sz="1200" kern="1200" dirty="0">
                <a:solidFill>
                  <a:schemeClr val="tx1"/>
                </a:solidFill>
                <a:latin typeface="+mn-lt"/>
                <a:ea typeface="+mn-ea"/>
                <a:cs typeface="+mn-cs"/>
              </a:rPr>
              <a:t>When talking about past events, it is important to identify previous situations of violence, internal crisis, or any other social disruption</a:t>
            </a:r>
            <a:endParaRPr lang="en-TT" dirty="0"/>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6</a:t>
            </a:fld>
            <a:endParaRPr lang="en-US"/>
          </a:p>
        </p:txBody>
      </p:sp>
    </p:spTree>
    <p:extLst>
      <p:ext uri="{BB962C8B-B14F-4D97-AF65-F5344CB8AC3E}">
        <p14:creationId xmlns:p14="http://schemas.microsoft.com/office/powerpoint/2010/main" val="4185561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The most important thing is that early warning should lead to actions that save lives and reduce damage. Your community must be empowered to act once it is warned. Warning messages should be clear and logical and should be from a source that people respect and will respond to. It is about reaching the vulnerable in a timely manner and putting systems in place before so that people know what to do</a:t>
            </a:r>
          </a:p>
          <a:p>
            <a:endParaRPr lang="en-US" sz="1200" kern="1200" dirty="0">
              <a:solidFill>
                <a:schemeClr val="tx1"/>
              </a:solidFill>
              <a:latin typeface="+mn-lt"/>
              <a:ea typeface="+mn-ea"/>
              <a:cs typeface="+mn-cs"/>
            </a:endParaRPr>
          </a:p>
          <a:p>
            <a:r>
              <a:rPr lang="en-GB" sz="1200" b="1" kern="1200" dirty="0">
                <a:solidFill>
                  <a:schemeClr val="tx1"/>
                </a:solidFill>
                <a:effectLst/>
                <a:latin typeface="+mn-lt"/>
                <a:ea typeface="+mn-ea"/>
                <a:cs typeface="+mn-cs"/>
              </a:rPr>
              <a:t>Early Warning System</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Activity:</a:t>
            </a:r>
            <a:r>
              <a:rPr lang="en-GB" sz="1200" kern="1200" dirty="0">
                <a:solidFill>
                  <a:schemeClr val="tx1"/>
                </a:solidFill>
                <a:effectLst/>
                <a:latin typeface="+mn-lt"/>
                <a:ea typeface="+mn-ea"/>
                <a:cs typeface="+mn-cs"/>
              </a:rPr>
              <a:t> Using all the information you have collected so far work with your community to develop an early warning system for your area keeping in mind the key risk that exist. Be sure to think about the following: </a:t>
            </a:r>
          </a:p>
          <a:p>
            <a:pPr lvl="0"/>
            <a:r>
              <a:rPr lang="en-GB" sz="1200" kern="1200" dirty="0">
                <a:solidFill>
                  <a:schemeClr val="tx1"/>
                </a:solidFill>
                <a:effectLst/>
                <a:latin typeface="+mn-lt"/>
                <a:ea typeface="+mn-ea"/>
                <a:cs typeface="+mn-cs"/>
              </a:rPr>
              <a:t>How will you monitor the event (think about, local agencies, regional and international bodies, as well as your personal monitoring) What information is available? </a:t>
            </a:r>
          </a:p>
          <a:p>
            <a:pPr lvl="0"/>
            <a:r>
              <a:rPr lang="en-GB" sz="1200" kern="1200" dirty="0">
                <a:solidFill>
                  <a:schemeClr val="tx1"/>
                </a:solidFill>
                <a:effectLst/>
                <a:latin typeface="+mn-lt"/>
                <a:ea typeface="+mn-ea"/>
                <a:cs typeface="+mn-cs"/>
              </a:rPr>
              <a:t>What warnings or messages will you use (consider the limitations of a disaster situation and the resources you have)</a:t>
            </a:r>
          </a:p>
          <a:p>
            <a:pPr lvl="0"/>
            <a:r>
              <a:rPr lang="en-GB" sz="1200" kern="1200" dirty="0">
                <a:solidFill>
                  <a:schemeClr val="tx1"/>
                </a:solidFill>
                <a:effectLst/>
                <a:latin typeface="+mn-lt"/>
                <a:ea typeface="+mn-ea"/>
                <a:cs typeface="+mn-cs"/>
              </a:rPr>
              <a:t>How will you get the message to the persons who need to know</a:t>
            </a:r>
          </a:p>
          <a:p>
            <a:pPr lvl="0"/>
            <a:r>
              <a:rPr lang="en-GB" sz="1200" kern="1200" dirty="0">
                <a:solidFill>
                  <a:schemeClr val="tx1"/>
                </a:solidFill>
                <a:effectLst/>
                <a:latin typeface="+mn-lt"/>
                <a:ea typeface="+mn-ea"/>
                <a:cs typeface="+mn-cs"/>
              </a:rPr>
              <a:t>Who will be responsible for the different areas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Make sure you consider fast and slow unset disasters and multiply hazards.</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26</a:t>
            </a:fld>
            <a:endParaRPr lang="en-US"/>
          </a:p>
        </p:txBody>
      </p:sp>
    </p:spTree>
    <p:extLst>
      <p:ext uri="{BB962C8B-B14F-4D97-AF65-F5344CB8AC3E}">
        <p14:creationId xmlns:p14="http://schemas.microsoft.com/office/powerpoint/2010/main" val="3398025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Arial" panose="020B0604020202020204" pitchFamily="34" charset="0"/>
                <a:cs typeface="Arial" panose="020B0604020202020204" pitchFamily="34" charset="0"/>
              </a:rPr>
              <a:t>When developing any plans always engage with and take into consideration any requirements of persons within vulnerable groups. Vulnerable groups include women and girls, low-income households, minority/marginalized groups, people loving with disabilities, migrants and the elderly.</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27</a:t>
            </a:fld>
            <a:endParaRPr lang="en-US"/>
          </a:p>
        </p:txBody>
      </p:sp>
    </p:spTree>
    <p:extLst>
      <p:ext uri="{BB962C8B-B14F-4D97-AF65-F5344CB8AC3E}">
        <p14:creationId xmlns:p14="http://schemas.microsoft.com/office/powerpoint/2010/main" val="2226640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type of plans would CDRTs need to create?</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8</a:t>
            </a:fld>
            <a:endParaRPr lang="en-US"/>
          </a:p>
        </p:txBody>
      </p:sp>
    </p:spTree>
    <p:extLst>
      <p:ext uri="{BB962C8B-B14F-4D97-AF65-F5344CB8AC3E}">
        <p14:creationId xmlns:p14="http://schemas.microsoft.com/office/powerpoint/2010/main" val="4128991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highlight>
                  <a:srgbClr val="FDFDFD"/>
                </a:highlight>
                <a:latin typeface="Arial" panose="020B0604020202020204" pitchFamily="34" charset="0"/>
                <a:ea typeface="Times New Roman" panose="02020603050405020304" pitchFamily="18" charset="0"/>
                <a:cs typeface="Times New Roman" panose="02020603050405020304" pitchFamily="18" charset="0"/>
              </a:rPr>
              <a:t>1- Knowledgeable and healthy and can meet their basic needs</a:t>
            </a:r>
            <a:r>
              <a:rPr lang="en-US" sz="1200" dirty="0">
                <a:solidFill>
                  <a:srgbClr val="FF0000"/>
                </a:solidFill>
                <a:highlight>
                  <a:srgbClr val="FDFDFD"/>
                </a:highlight>
                <a:latin typeface="Arial" panose="020B0604020202020204" pitchFamily="34" charset="0"/>
                <a:ea typeface="Times New Roman" panose="02020603050405020304" pitchFamily="18" charset="0"/>
                <a:cs typeface="Times New Roman" panose="02020603050405020304" pitchFamily="18" charset="0"/>
              </a:rPr>
              <a:t>: Persons are aware of the various risks and vulnerabilities and their capacity to take actions to increase their resilience. Persons can meet their food, water and shelter needs.</a:t>
            </a:r>
          </a:p>
          <a:p>
            <a:r>
              <a:rPr lang="en-US" sz="1200" b="1" dirty="0">
                <a:solidFill>
                  <a:srgbClr val="FF0000"/>
                </a:solidFill>
                <a:highlight>
                  <a:srgbClr val="FDFDFD"/>
                </a:highlight>
                <a:latin typeface="Arial" panose="020B0604020202020204" pitchFamily="34" charset="0"/>
                <a:ea typeface="Times New Roman" panose="02020603050405020304" pitchFamily="18" charset="0"/>
                <a:cs typeface="Times New Roman" panose="02020603050405020304" pitchFamily="18" charset="0"/>
              </a:rPr>
              <a:t>2- Socially cohesive: </a:t>
            </a:r>
            <a:r>
              <a:rPr lang="en-US" sz="1200" dirty="0">
                <a:solidFill>
                  <a:srgbClr val="FF0000"/>
                </a:solidFill>
                <a:highlight>
                  <a:srgbClr val="FDFDFD"/>
                </a:highlight>
                <a:latin typeface="Arial" panose="020B0604020202020204" pitchFamily="34" charset="0"/>
                <a:ea typeface="Times New Roman" panose="02020603050405020304" pitchFamily="18" charset="0"/>
                <a:cs typeface="Times New Roman" panose="02020603050405020304" pitchFamily="18" charset="0"/>
              </a:rPr>
              <a:t>The existence of social groups within the community and the lack of  major conflicts within the community.</a:t>
            </a:r>
          </a:p>
          <a:p>
            <a:r>
              <a:rPr lang="en-US" sz="1200" b="1" dirty="0">
                <a:solidFill>
                  <a:srgbClr val="FF0000"/>
                </a:solidFill>
                <a:highlight>
                  <a:srgbClr val="FDFDFD"/>
                </a:highlight>
                <a:latin typeface="Arial" panose="020B0604020202020204" pitchFamily="34" charset="0"/>
                <a:ea typeface="Times New Roman" panose="02020603050405020304" pitchFamily="18" charset="0"/>
                <a:cs typeface="Times New Roman" panose="02020603050405020304" pitchFamily="18" charset="0"/>
              </a:rPr>
              <a:t>3- Economic opportunities: </a:t>
            </a:r>
            <a:r>
              <a:rPr lang="en-US" sz="1200" dirty="0">
                <a:solidFill>
                  <a:srgbClr val="FF0000"/>
                </a:solidFill>
                <a:highlight>
                  <a:srgbClr val="FDFDFD"/>
                </a:highlight>
                <a:latin typeface="Arial" panose="020B0604020202020204" pitchFamily="34" charset="0"/>
                <a:ea typeface="Times New Roman" panose="02020603050405020304" pitchFamily="18" charset="0"/>
                <a:cs typeface="Times New Roman" panose="02020603050405020304" pitchFamily="18" charset="0"/>
              </a:rPr>
              <a:t>Persons have access to livelihood opportunities and can cover their health, education and nutrition needs daily.</a:t>
            </a:r>
          </a:p>
          <a:p>
            <a:r>
              <a:rPr lang="en-US" sz="1200" b="1" dirty="0">
                <a:solidFill>
                  <a:srgbClr val="FF0000"/>
                </a:solidFill>
                <a:highlight>
                  <a:srgbClr val="FDFDFD"/>
                </a:highlight>
                <a:latin typeface="Arial" panose="020B0604020202020204" pitchFamily="34" charset="0"/>
                <a:ea typeface="Times New Roman" panose="02020603050405020304" pitchFamily="18" charset="0"/>
                <a:cs typeface="Times New Roman" panose="02020603050405020304" pitchFamily="18" charset="0"/>
              </a:rPr>
              <a:t>4- Well maintained and accessible infrastructure and services: </a:t>
            </a:r>
            <a:r>
              <a:rPr lang="en-US" sz="1200" dirty="0">
                <a:solidFill>
                  <a:srgbClr val="FF0000"/>
                </a:solidFill>
                <a:highlight>
                  <a:srgbClr val="FDFDFD"/>
                </a:highlight>
                <a:latin typeface="Arial" panose="020B0604020202020204" pitchFamily="34" charset="0"/>
                <a:ea typeface="Times New Roman" panose="02020603050405020304" pitchFamily="18" charset="0"/>
                <a:cs typeface="Times New Roman" panose="02020603050405020304" pitchFamily="18" charset="0"/>
              </a:rPr>
              <a:t>Access to healthcare and education  facilities and emergency services.</a:t>
            </a:r>
          </a:p>
          <a:p>
            <a:r>
              <a:rPr lang="en-US" sz="1200" b="1" dirty="0">
                <a:solidFill>
                  <a:srgbClr val="FF0000"/>
                </a:solidFill>
                <a:highlight>
                  <a:srgbClr val="FDFDFD"/>
                </a:highlight>
                <a:latin typeface="Arial" panose="020B0604020202020204" pitchFamily="34" charset="0"/>
                <a:ea typeface="Times New Roman" panose="02020603050405020304" pitchFamily="18" charset="0"/>
                <a:cs typeface="Times New Roman" panose="02020603050405020304" pitchFamily="18" charset="0"/>
              </a:rPr>
              <a:t>5- Can manage its natural assets</a:t>
            </a:r>
            <a:r>
              <a:rPr lang="en-US" sz="1200" dirty="0">
                <a:solidFill>
                  <a:srgbClr val="FF0000"/>
                </a:solidFill>
                <a:highlight>
                  <a:srgbClr val="FDFDFD"/>
                </a:highlight>
                <a:latin typeface="Arial" panose="020B0604020202020204" pitchFamily="34" charset="0"/>
                <a:ea typeface="Times New Roman" panose="02020603050405020304" pitchFamily="18" charset="0"/>
                <a:cs typeface="Times New Roman" panose="02020603050405020304" pitchFamily="18" charset="0"/>
              </a:rPr>
              <a:t>: Natural forests, vegetation and wetlands are maintained.</a:t>
            </a:r>
          </a:p>
          <a:p>
            <a:r>
              <a:rPr lang="en-US" sz="1200" b="1" dirty="0">
                <a:solidFill>
                  <a:srgbClr val="FF0000"/>
                </a:solidFill>
                <a:highlight>
                  <a:srgbClr val="FDFDFD"/>
                </a:highlight>
                <a:latin typeface="Arial" panose="020B0604020202020204" pitchFamily="34" charset="0"/>
                <a:ea typeface="Times New Roman" panose="02020603050405020304" pitchFamily="18" charset="0"/>
                <a:cs typeface="Times New Roman" panose="02020603050405020304" pitchFamily="18" charset="0"/>
              </a:rPr>
              <a:t>6- Is connected</a:t>
            </a:r>
            <a:r>
              <a:rPr lang="en-US" sz="1200" dirty="0">
                <a:solidFill>
                  <a:srgbClr val="FF0000"/>
                </a:solidFill>
                <a:highlight>
                  <a:srgbClr val="FDFDFD"/>
                </a:highlight>
                <a:latin typeface="Arial" panose="020B0604020202020204" pitchFamily="34" charset="0"/>
                <a:ea typeface="Times New Roman" panose="02020603050405020304" pitchFamily="18" charset="0"/>
                <a:cs typeface="Times New Roman" panose="02020603050405020304" pitchFamily="18" charset="0"/>
              </a:rPr>
              <a:t>: persons are aware of relevant policies and laws and how those can affect the community. </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11</a:t>
            </a:fld>
            <a:endParaRPr lang="en-US"/>
          </a:p>
        </p:txBody>
      </p:sp>
    </p:spTree>
    <p:extLst>
      <p:ext uri="{BB962C8B-B14F-4D97-AF65-F5344CB8AC3E}">
        <p14:creationId xmlns:p14="http://schemas.microsoft.com/office/powerpoint/2010/main" val="476423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T" dirty="0"/>
              <a:t>Explain that</a:t>
            </a:r>
            <a:r>
              <a:rPr lang="en-TT" sz="1200" kern="1200" dirty="0">
                <a:solidFill>
                  <a:schemeClr val="tx1"/>
                </a:solidFill>
                <a:latin typeface="+mn-lt"/>
                <a:ea typeface="+mn-ea"/>
                <a:cs typeface="+mn-cs"/>
              </a:rPr>
              <a:t> CDRTs must be impartial and have the capacity to identify the most vulnerable populations considering: who takes the decisions, who are the ones that have access to the resources, who are the ones that have the control over resources in the community, who works outside, who is responsible for the duties at home, who are the ones that receive most violence, who are the ones that are always left out of decisions or community meetings.</a:t>
            </a:r>
          </a:p>
          <a:p>
            <a:endParaRPr lang="en-GB" dirty="0"/>
          </a:p>
          <a:p>
            <a:pPr marL="0" indent="0">
              <a:buNone/>
            </a:pPr>
            <a:r>
              <a:rPr lang="en-GB" sz="1200" b="1" dirty="0">
                <a:solidFill>
                  <a:schemeClr val="bg1"/>
                </a:solidFill>
                <a:latin typeface="Arial" panose="020B0604020202020204" pitchFamily="34" charset="0"/>
                <a:cs typeface="Arial" panose="020B0604020202020204" pitchFamily="34" charset="0"/>
              </a:rPr>
              <a:t>Resources and Capacities</a:t>
            </a:r>
            <a:endParaRPr lang="en-US" sz="1200" b="1"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 What are the things that your community has that can help it to be prepared or to response to a disaster. Make a list of them. These could be persons with skills, a shelter, equipment and so on.</a:t>
            </a:r>
            <a:endParaRPr lang="en-US" sz="1200" dirty="0">
              <a:solidFill>
                <a:schemeClr val="bg1"/>
              </a:solidFill>
              <a:latin typeface="Arial" panose="020B0604020202020204" pitchFamily="34" charset="0"/>
              <a:cs typeface="Arial" panose="020B0604020202020204" pitchFamily="34" charset="0"/>
            </a:endParaRPr>
          </a:p>
          <a:p>
            <a:pPr lvl="0"/>
            <a:r>
              <a:rPr lang="en-GB" sz="1200" dirty="0">
                <a:solidFill>
                  <a:schemeClr val="bg1"/>
                </a:solidFill>
                <a:latin typeface="Arial" panose="020B0604020202020204" pitchFamily="34" charset="0"/>
                <a:cs typeface="Arial" panose="020B0604020202020204" pitchFamily="34" charset="0"/>
              </a:rPr>
              <a:t>What are they?</a:t>
            </a:r>
            <a:endParaRPr lang="en-US" sz="1200" dirty="0">
              <a:solidFill>
                <a:schemeClr val="bg1"/>
              </a:solidFill>
              <a:latin typeface="Arial" panose="020B0604020202020204" pitchFamily="34" charset="0"/>
              <a:cs typeface="Arial" panose="020B0604020202020204" pitchFamily="34" charset="0"/>
            </a:endParaRPr>
          </a:p>
          <a:p>
            <a:pPr lvl="0"/>
            <a:r>
              <a:rPr lang="en-GB" sz="1200" dirty="0">
                <a:solidFill>
                  <a:schemeClr val="bg1"/>
                </a:solidFill>
                <a:latin typeface="Arial" panose="020B0604020202020204" pitchFamily="34" charset="0"/>
                <a:cs typeface="Arial" panose="020B0604020202020204" pitchFamily="34" charset="0"/>
              </a:rPr>
              <a:t>Where are they located?</a:t>
            </a:r>
            <a:endParaRPr lang="en-US" sz="1200" dirty="0">
              <a:solidFill>
                <a:schemeClr val="bg1"/>
              </a:solidFill>
              <a:latin typeface="Arial" panose="020B0604020202020204" pitchFamily="34" charset="0"/>
              <a:cs typeface="Arial" panose="020B0604020202020204" pitchFamily="34" charset="0"/>
            </a:endParaRPr>
          </a:p>
          <a:p>
            <a:pPr lvl="0"/>
            <a:r>
              <a:rPr lang="en-GB" sz="1200" dirty="0">
                <a:solidFill>
                  <a:schemeClr val="bg1"/>
                </a:solidFill>
                <a:latin typeface="Arial" panose="020B0604020202020204" pitchFamily="34" charset="0"/>
                <a:cs typeface="Arial" panose="020B0604020202020204" pitchFamily="34" charset="0"/>
              </a:rPr>
              <a:t>Who has access to them?</a:t>
            </a:r>
          </a:p>
          <a:p>
            <a:r>
              <a:rPr lang="en-TT" sz="1200" dirty="0">
                <a:solidFill>
                  <a:schemeClr val="bg1"/>
                </a:solidFill>
                <a:latin typeface="Arial" panose="020B0604020202020204" pitchFamily="34" charset="0"/>
                <a:cs typeface="Arial" panose="020B0604020202020204" pitchFamily="34" charset="0"/>
              </a:rPr>
              <a:t>Where the protection organizations (responsible for defending human right, including the most vulnerable people in the community</a:t>
            </a:r>
          </a:p>
          <a:p>
            <a:r>
              <a:rPr lang="en-TT" sz="1200" dirty="0">
                <a:solidFill>
                  <a:schemeClr val="bg1"/>
                </a:solidFill>
                <a:latin typeface="Arial" panose="020B0604020202020204" pitchFamily="34" charset="0"/>
                <a:cs typeface="Arial" panose="020B0604020202020204" pitchFamily="34" charset="0"/>
              </a:rPr>
              <a:t>are located?</a:t>
            </a:r>
            <a:endParaRPr lang="en-US" sz="1050" dirty="0">
              <a:solidFill>
                <a:schemeClr val="bg1"/>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17</a:t>
            </a:fld>
            <a:endParaRPr lang="en-US"/>
          </a:p>
        </p:txBody>
      </p:sp>
    </p:spTree>
    <p:extLst>
      <p:ext uri="{BB962C8B-B14F-4D97-AF65-F5344CB8AC3E}">
        <p14:creationId xmlns:p14="http://schemas.microsoft.com/office/powerpoint/2010/main" val="2553084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T" sz="1200" kern="1200" dirty="0">
                <a:solidFill>
                  <a:schemeClr val="tx1"/>
                </a:solidFill>
                <a:latin typeface="+mn-lt"/>
                <a:ea typeface="+mn-ea"/>
                <a:cs typeface="+mn-cs"/>
              </a:rPr>
              <a:t>In terms of a positive approach, it is important to give to all the family members a responsibility even if they have special needs or special considerations. This enhance their coping mechanisms and create a sense of trust between the family members</a:t>
            </a:r>
            <a:endParaRPr lang="en-TT" dirty="0"/>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18</a:t>
            </a:fld>
            <a:endParaRPr lang="en-US"/>
          </a:p>
        </p:txBody>
      </p:sp>
    </p:spTree>
    <p:extLst>
      <p:ext uri="{BB962C8B-B14F-4D97-AF65-F5344CB8AC3E}">
        <p14:creationId xmlns:p14="http://schemas.microsoft.com/office/powerpoint/2010/main" val="674429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latin typeface="+mn-lt"/>
                <a:ea typeface="+mn-ea"/>
                <a:cs typeface="+mn-cs"/>
              </a:rPr>
              <a:t>Help families to think about those members with special needs, for example persons living with chronic lifestyle diseases such as asthma, diabetics, children, differently abled persons etc.</a:t>
            </a:r>
            <a:endParaRPr lang="en-US" sz="1200" kern="1200" dirty="0">
              <a:solidFill>
                <a:schemeClr val="tx1"/>
              </a:solidFill>
              <a:latin typeface="+mn-lt"/>
              <a:ea typeface="+mn-ea"/>
              <a:cs typeface="+mn-cs"/>
            </a:endParaRPr>
          </a:p>
          <a:p>
            <a:pPr lvl="0"/>
            <a:r>
              <a:rPr lang="en-GB" sz="1200" kern="1200" dirty="0">
                <a:solidFill>
                  <a:schemeClr val="tx1"/>
                </a:solidFill>
                <a:latin typeface="+mn-lt"/>
                <a:ea typeface="+mn-ea"/>
                <a:cs typeface="+mn-cs"/>
              </a:rPr>
              <a:t>Family will also have to make plans for their pets.</a:t>
            </a:r>
            <a:endParaRPr lang="en-US"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20</a:t>
            </a:fld>
            <a:endParaRPr lang="en-US"/>
          </a:p>
        </p:txBody>
      </p:sp>
    </p:spTree>
    <p:extLst>
      <p:ext uri="{BB962C8B-B14F-4D97-AF65-F5344CB8AC3E}">
        <p14:creationId xmlns:p14="http://schemas.microsoft.com/office/powerpoint/2010/main" val="3041002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Communities that plan before a disaster what they will do are more likely to be able to respond effectively to a disaster. So how can a CDRT help its community in doing this? First of all it is important to know what a disaster plan is. Put simply a disaster plan is a document that outlines how the community will deal with a disaster. It might look at the main hazards that are likely to affect that community and outline the actions that the community will take before, during and after</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this threat. Plans must be tested and evaluated to know if they work and how well they work.</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TT" sz="1200" kern="1200" dirty="0">
                <a:solidFill>
                  <a:schemeClr val="tx1"/>
                </a:solidFill>
                <a:latin typeface="+mn-lt"/>
                <a:ea typeface="+mn-ea"/>
                <a:cs typeface="+mn-cs"/>
              </a:rPr>
              <a:t>As with the Family Plan, it would be important to mention into the different actions that the community will take in terms of: 1) protecting children, single women, and other people with vulnerabilities, 2) Determine responsibilities of evacuation for people with disabilities and elderly.</a:t>
            </a:r>
          </a:p>
          <a:p>
            <a:endParaRPr lang="en-US"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21</a:t>
            </a:fld>
            <a:endParaRPr lang="en-US"/>
          </a:p>
        </p:txBody>
      </p:sp>
    </p:spTree>
    <p:extLst>
      <p:ext uri="{BB962C8B-B14F-4D97-AF65-F5344CB8AC3E}">
        <p14:creationId xmlns:p14="http://schemas.microsoft.com/office/powerpoint/2010/main" val="375842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Emergency preparedness manual*Battery-operated radio and extra  batteries*Flashlight and extra batteries*Cash, Can opener, utility knife, Pliers, hammer, saw, cutlass/machete, nails (lg)	Tape, rope  Raincoat, boots, gloves, Matches in a waterproof container Plastic storage containers Paper, pencil Toilet paper, Soap Feminine supplies* </a:t>
            </a:r>
            <a:r>
              <a:rPr lang="en-US" i="1" dirty="0"/>
              <a:t>  Sanitation  </a:t>
            </a:r>
            <a:r>
              <a:rPr lang="en-US" dirty="0"/>
              <a:t>Personal hygiene items* toiletries Plastic garbage bags, ties Plastic bucket with tight lid Disinfectant	Household chlorine  bleach Sturdy shoes or work boots*Rain gear*Blankets Hat and working gloves Sheet or blanket</a:t>
            </a:r>
          </a:p>
          <a:p>
            <a:pPr eaLnBrk="1" hangingPunct="1">
              <a:spcBef>
                <a:spcPct val="0"/>
              </a:spcBef>
            </a:pPr>
            <a:endParaRPr lang="en-US" dirty="0"/>
          </a:p>
          <a:p>
            <a:pPr eaLnBrk="1" hangingPunct="1">
              <a:spcBef>
                <a:spcPct val="0"/>
              </a:spcBef>
            </a:pPr>
            <a:r>
              <a:rPr lang="en-US" i="1" dirty="0"/>
              <a:t>For Baby*</a:t>
            </a:r>
            <a:r>
              <a:rPr lang="en-US" dirty="0"/>
              <a:t>	Formula	Diapers	Bottles	Powdered milk Medications  </a:t>
            </a:r>
            <a:r>
              <a:rPr lang="en-US" i="1" dirty="0"/>
              <a:t>For Adults*</a:t>
            </a:r>
            <a:r>
              <a:rPr lang="en-US" dirty="0"/>
              <a:t>	Heart and high blood pressure medication	Insulin Prescription drugs	Denture needs	Extra eye glasses Important Family Documents </a:t>
            </a:r>
            <a:r>
              <a:rPr lang="en-US" i="1" dirty="0"/>
              <a:t>Keep these records in a waterproof, portable container. </a:t>
            </a:r>
            <a:r>
              <a:rPr lang="en-US" dirty="0"/>
              <a:t>Will, insurance policies, contracts, deeds	Passports, immunization records Bank cards and account numbers	important telephone numbers Family records (birth, marriage, death)</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23</a:t>
            </a:fld>
            <a:endParaRPr lang="en-US"/>
          </a:p>
        </p:txBody>
      </p:sp>
    </p:spTree>
    <p:extLst>
      <p:ext uri="{BB962C8B-B14F-4D97-AF65-F5344CB8AC3E}">
        <p14:creationId xmlns:p14="http://schemas.microsoft.com/office/powerpoint/2010/main" val="128253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T" sz="1200" kern="1200" dirty="0">
                <a:solidFill>
                  <a:schemeClr val="tx1"/>
                </a:solidFill>
                <a:latin typeface="+mn-lt"/>
                <a:ea typeface="+mn-ea"/>
                <a:cs typeface="+mn-cs"/>
              </a:rPr>
              <a:t>considerations of access and security: where to evacuate people with physical impairments and other disabilities, where to locate signs in multiple locations, where to put safety considerations so anyone is at risk of any situation of violence</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24</a:t>
            </a:fld>
            <a:endParaRPr lang="en-US"/>
          </a:p>
        </p:txBody>
      </p:sp>
    </p:spTree>
    <p:extLst>
      <p:ext uri="{BB962C8B-B14F-4D97-AF65-F5344CB8AC3E}">
        <p14:creationId xmlns:p14="http://schemas.microsoft.com/office/powerpoint/2010/main" val="2297479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4ADB-5C61-4161-B12D-7D038D55A8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C520A6-A567-4151-AB08-7E23BF833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ECF0DC-D3FB-47A5-B8D0-BD9118B23D2F}"/>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3E5A88C5-4E67-4CFD-B7A0-632FBF2A4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DB153-210B-43C6-97F7-F47CD476CA87}"/>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21219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B420-1452-4970-8970-ADDBCBAACC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5E588D-C048-4542-AAFB-9AA1B3E76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78FD8B-5BD3-4454-8659-0A2FCC3A5E1E}"/>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40B10AFF-502A-4325-818E-2E1F5A02F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48E18-4BCC-4032-B360-B7FE3EE745AE}"/>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31057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BE1C21-C0EC-4C78-BCB8-81BE5C081B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1F18DC-45B8-4A0C-9BC3-7EDA40B5E0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71C56-02B8-4284-B5A6-9179D45AF0AA}"/>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000AF373-682E-4DE4-BCB0-EDB449E0C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39F18-C16A-4546-9A26-CCFDCFB1BFCB}"/>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562000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58A6-4D37-4E59-B337-209D1BA422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E3398-2F11-4E39-A4C8-AE260893F7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E2D27-FA8C-49C1-B7B7-C346056B19CB}"/>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D5E296E7-98BA-4FDD-87DC-F4A6F17DB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02348-09C8-4351-B132-4351F31A7257}"/>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487741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2192-8777-43EF-8689-1C4E93D1D7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ADA68E-AC54-4AAF-B911-D568B8D45B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B0F7E2-E46B-447D-AC35-F98461F7D5C9}"/>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B5316116-FAD4-49BF-88F6-6887904FA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9AD9B-5B6C-4627-AB69-12EA690620ED}"/>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62584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7587-C63F-4409-8470-9FB1E6B9E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5546D7-5265-40A9-99D4-B10DC4AF99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84BCBB-5699-46E6-92C2-D229BFCC1E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52C6A-309B-4915-BE2B-233F70A544EB}"/>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6" name="Footer Placeholder 5">
            <a:extLst>
              <a:ext uri="{FF2B5EF4-FFF2-40B4-BE49-F238E27FC236}">
                <a16:creationId xmlns:a16="http://schemas.microsoft.com/office/drawing/2014/main" id="{BDF11D81-23C3-473D-87DF-F59D013DEC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EB90B5-408F-4E3C-9D68-391201C3DA33}"/>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412365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0D8A-2043-4EC6-9300-A5750D1E1F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991BE0-D465-450D-A079-C6170E8137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63C21C-0B54-41B9-85CF-C5F89A020B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57FA2E-0685-43E5-AE95-7F5C8D36D8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BA1002-4D11-4C8C-A71A-3CD1A6489B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8D41BB-415C-4D5B-BFC6-8378EC86F507}"/>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8" name="Footer Placeholder 7">
            <a:extLst>
              <a:ext uri="{FF2B5EF4-FFF2-40B4-BE49-F238E27FC236}">
                <a16:creationId xmlns:a16="http://schemas.microsoft.com/office/drawing/2014/main" id="{5BD7E292-07EE-45A4-A6A7-66CAA071FE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72D69A-55BB-4794-BBF0-2BB84CAE35E5}"/>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573151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7E60-D409-4586-9AD4-1FBE854817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67057-F1A8-4428-B814-923FBF07D8D9}"/>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4" name="Footer Placeholder 3">
            <a:extLst>
              <a:ext uri="{FF2B5EF4-FFF2-40B4-BE49-F238E27FC236}">
                <a16:creationId xmlns:a16="http://schemas.microsoft.com/office/drawing/2014/main" id="{6B6773F4-3AA9-418D-B0FE-4774128A34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53F335-6B8A-4AB5-BEC0-B84C3C96E357}"/>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328726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9E0A4C-4EF2-4BA4-B786-E07151505A74}"/>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3" name="Footer Placeholder 2">
            <a:extLst>
              <a:ext uri="{FF2B5EF4-FFF2-40B4-BE49-F238E27FC236}">
                <a16:creationId xmlns:a16="http://schemas.microsoft.com/office/drawing/2014/main" id="{DC7FB7BA-AF87-4BFA-B2F7-619267557F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78435A-7B04-41D7-9A6E-CF7087B9081D}"/>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44442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A032-0005-4915-8181-DDE1C74238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BB2741-BEC0-48CA-ABB7-B3E19271E3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39EC09-6ED8-497E-92C5-5C444C9AE9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21A3DA-B217-4D5F-BDC5-317231ABD1B5}"/>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6" name="Footer Placeholder 5">
            <a:extLst>
              <a:ext uri="{FF2B5EF4-FFF2-40B4-BE49-F238E27FC236}">
                <a16:creationId xmlns:a16="http://schemas.microsoft.com/office/drawing/2014/main" id="{2F42F484-5ECA-475A-B2AF-0073259BB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2646A2-A514-4870-B850-7D984D60DB81}"/>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604425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A5BB-DEF6-442A-9CEE-2655FDF5FA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21812C-26B2-48E4-AF09-21A661F426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9256DE-E76E-49F4-AFB4-C1834BBE4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D9B8E9-22E0-4E4E-BCD4-1B0DFD4DAE07}"/>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6" name="Footer Placeholder 5">
            <a:extLst>
              <a:ext uri="{FF2B5EF4-FFF2-40B4-BE49-F238E27FC236}">
                <a16:creationId xmlns:a16="http://schemas.microsoft.com/office/drawing/2014/main" id="{D6BA026D-1607-4E8A-B557-ECF48EBFB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F6415-2DB3-4569-B7F4-FBB649392140}"/>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644847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10926B-C901-45DC-A9D9-D1EE0F71DC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842251-3C27-483A-A7B3-01743D107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CBF01-1913-4E36-A26E-9ACAD7EEF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05786C5E-B425-4ED2-967B-2FB70BAF50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0B739B-CFE7-4B70-A9D6-39D73C809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10691-EF59-487F-A283-EFDCEADF6E21}" type="slidenum">
              <a:rPr lang="en-US" smtClean="0"/>
              <a:t>‹#›</a:t>
            </a:fld>
            <a:endParaRPr lang="en-US"/>
          </a:p>
        </p:txBody>
      </p:sp>
      <p:sp>
        <p:nvSpPr>
          <p:cNvPr id="7" name="MSIPCMContentMarking" descr="{&quot;HashCode&quot;:-45436510,&quot;Placement&quot;:&quot;Footer&quot;,&quot;Top&quot;:519.343,&quot;Left&quot;:0.0,&quot;SlideWidth&quot;:960,&quot;SlideHeight&quot;:540}">
            <a:extLst>
              <a:ext uri="{FF2B5EF4-FFF2-40B4-BE49-F238E27FC236}">
                <a16:creationId xmlns:a16="http://schemas.microsoft.com/office/drawing/2014/main" id="{72E309DB-9444-41E5-8B78-F3210964756C}"/>
              </a:ext>
            </a:extLst>
          </p:cNvPr>
          <p:cNvSpPr txBox="1"/>
          <p:nvPr userDrawn="1"/>
        </p:nvSpPr>
        <p:spPr>
          <a:xfrm>
            <a:off x="0" y="6595656"/>
            <a:ext cx="581126"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Public</a:t>
            </a:r>
          </a:p>
        </p:txBody>
      </p:sp>
    </p:spTree>
    <p:extLst>
      <p:ext uri="{BB962C8B-B14F-4D97-AF65-F5344CB8AC3E}">
        <p14:creationId xmlns:p14="http://schemas.microsoft.com/office/powerpoint/2010/main" val="287660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fi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emf"/><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png"/><Relationship Id="rId2" Type="http://schemas.openxmlformats.org/officeDocument/2006/relationships/image" Target="../media/image27.emf"/><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0.emf"/><Relationship Id="rId4" Type="http://schemas.openxmlformats.org/officeDocument/2006/relationships/image" Target="../media/image29.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down a street&#10;&#10;Description automatically generated with medium confidence">
            <a:extLst>
              <a:ext uri="{FF2B5EF4-FFF2-40B4-BE49-F238E27FC236}">
                <a16:creationId xmlns:a16="http://schemas.microsoft.com/office/drawing/2014/main" id="{FA46DA6A-D9DC-4B7E-A2FA-751D7A2FC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41" y="6023"/>
            <a:ext cx="12276841" cy="6851977"/>
          </a:xfrm>
          <a:prstGeom prst="rect">
            <a:avLst/>
          </a:prstGeom>
        </p:spPr>
      </p:pic>
      <p:sp>
        <p:nvSpPr>
          <p:cNvPr id="8" name="Google Shape;108;p1">
            <a:extLst>
              <a:ext uri="{FF2B5EF4-FFF2-40B4-BE49-F238E27FC236}">
                <a16:creationId xmlns:a16="http://schemas.microsoft.com/office/drawing/2014/main" id="{108ED90A-D088-4DB6-81F2-A8EA9DE3F9D6}"/>
              </a:ext>
            </a:extLst>
          </p:cNvPr>
          <p:cNvSpPr/>
          <p:nvPr/>
        </p:nvSpPr>
        <p:spPr>
          <a:xfrm>
            <a:off x="-84841" y="616158"/>
            <a:ext cx="5281863" cy="5000871"/>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109;p1">
            <a:extLst>
              <a:ext uri="{FF2B5EF4-FFF2-40B4-BE49-F238E27FC236}">
                <a16:creationId xmlns:a16="http://schemas.microsoft.com/office/drawing/2014/main" id="{4018DEE2-1F82-4957-9F0B-1D6FD498C6BA}"/>
              </a:ext>
            </a:extLst>
          </p:cNvPr>
          <p:cNvSpPr/>
          <p:nvPr/>
        </p:nvSpPr>
        <p:spPr>
          <a:xfrm>
            <a:off x="249034" y="843677"/>
            <a:ext cx="4783791" cy="25852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i="0" u="none" strike="noStrike" cap="none" dirty="0">
                <a:solidFill>
                  <a:schemeClr val="lt1"/>
                </a:solidFill>
                <a:latin typeface="Arial"/>
                <a:ea typeface="Arial"/>
                <a:cs typeface="Arial"/>
                <a:sym typeface="Arial"/>
              </a:rPr>
              <a:t>CDRTs &amp; Disaster </a:t>
            </a:r>
            <a:r>
              <a:rPr lang="en-US" sz="5400" b="1" dirty="0">
                <a:solidFill>
                  <a:schemeClr val="lt1"/>
                </a:solidFill>
                <a:latin typeface="Arial"/>
                <a:ea typeface="Arial"/>
                <a:cs typeface="Arial"/>
                <a:sym typeface="Arial"/>
              </a:rPr>
              <a:t>Preparedness</a:t>
            </a:r>
            <a:endParaRPr dirty="0"/>
          </a:p>
        </p:txBody>
      </p:sp>
      <p:sp>
        <p:nvSpPr>
          <p:cNvPr id="10" name="Google Shape;110;p1">
            <a:extLst>
              <a:ext uri="{FF2B5EF4-FFF2-40B4-BE49-F238E27FC236}">
                <a16:creationId xmlns:a16="http://schemas.microsoft.com/office/drawing/2014/main" id="{A22E6206-6A96-43AA-846A-64025C454637}"/>
              </a:ext>
            </a:extLst>
          </p:cNvPr>
          <p:cNvSpPr/>
          <p:nvPr/>
        </p:nvSpPr>
        <p:spPr>
          <a:xfrm>
            <a:off x="296490" y="3796666"/>
            <a:ext cx="451920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dirty="0">
                <a:solidFill>
                  <a:schemeClr val="lt1"/>
                </a:solidFill>
                <a:latin typeface="Arial"/>
                <a:ea typeface="Arial"/>
                <a:cs typeface="Arial"/>
                <a:sym typeface="Arial"/>
              </a:rPr>
              <a:t>For Community Response Teams</a:t>
            </a:r>
            <a:endParaRPr sz="2000" b="0" i="0" u="none" strike="noStrike" cap="none" dirty="0">
              <a:solidFill>
                <a:schemeClr val="lt1"/>
              </a:solidFill>
              <a:latin typeface="Arial"/>
              <a:ea typeface="Arial"/>
              <a:cs typeface="Arial"/>
              <a:sym typeface="Arial"/>
            </a:endParaRPr>
          </a:p>
        </p:txBody>
      </p:sp>
      <p:sp>
        <p:nvSpPr>
          <p:cNvPr id="2" name="Rectangle 1">
            <a:extLst>
              <a:ext uri="{FF2B5EF4-FFF2-40B4-BE49-F238E27FC236}">
                <a16:creationId xmlns:a16="http://schemas.microsoft.com/office/drawing/2014/main" id="{E3F91FF6-2AFC-4EEB-8E12-9A8D9D0B3ED3}"/>
              </a:ext>
            </a:extLst>
          </p:cNvPr>
          <p:cNvSpPr/>
          <p:nvPr/>
        </p:nvSpPr>
        <p:spPr>
          <a:xfrm>
            <a:off x="-84841" y="5617029"/>
            <a:ext cx="5281863" cy="1240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543DAA1E-13C8-4E73-9774-0646B00942DD}"/>
              </a:ext>
            </a:extLst>
          </p:cNvPr>
          <p:cNvGrpSpPr/>
          <p:nvPr/>
        </p:nvGrpSpPr>
        <p:grpSpPr>
          <a:xfrm>
            <a:off x="-166494" y="5792729"/>
            <a:ext cx="4251846" cy="1132259"/>
            <a:chOff x="-3942" y="5736777"/>
            <a:chExt cx="4251846" cy="1132259"/>
          </a:xfrm>
        </p:grpSpPr>
        <p:grpSp>
          <p:nvGrpSpPr>
            <p:cNvPr id="7" name="Group 6">
              <a:extLst>
                <a:ext uri="{FF2B5EF4-FFF2-40B4-BE49-F238E27FC236}">
                  <a16:creationId xmlns:a16="http://schemas.microsoft.com/office/drawing/2014/main" id="{1E9A4512-3664-42DD-B48C-15A5A7937CDF}"/>
                </a:ext>
              </a:extLst>
            </p:cNvPr>
            <p:cNvGrpSpPr/>
            <p:nvPr/>
          </p:nvGrpSpPr>
          <p:grpSpPr>
            <a:xfrm>
              <a:off x="-3942" y="5736777"/>
              <a:ext cx="4251846" cy="1132259"/>
              <a:chOff x="-3942" y="5736777"/>
              <a:chExt cx="4251846" cy="1132259"/>
            </a:xfrm>
          </p:grpSpPr>
          <p:pic>
            <p:nvPicPr>
              <p:cNvPr id="12" name="Picture 11" descr="Logo&#10;&#10;Description automatically generated">
                <a:extLst>
                  <a:ext uri="{FF2B5EF4-FFF2-40B4-BE49-F238E27FC236}">
                    <a16:creationId xmlns:a16="http://schemas.microsoft.com/office/drawing/2014/main" id="{0EB89891-7CB1-480A-9331-D76EE7A7B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3" name="Picture 12" descr="Logo&#10;&#10;Description automatically generated">
                <a:extLst>
                  <a:ext uri="{FF2B5EF4-FFF2-40B4-BE49-F238E27FC236}">
                    <a16:creationId xmlns:a16="http://schemas.microsoft.com/office/drawing/2014/main" id="{F6187912-54AD-4A18-9D79-9DF4E204C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1" name="Straight Connector 10">
              <a:extLst>
                <a:ext uri="{FF2B5EF4-FFF2-40B4-BE49-F238E27FC236}">
                  <a16:creationId xmlns:a16="http://schemas.microsoft.com/office/drawing/2014/main" id="{8EA855B1-1856-4390-980A-BB63E6983646}"/>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3158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474853" y="638259"/>
            <a:ext cx="330974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Community Mapping</a:t>
            </a:r>
            <a:endParaRPr lang="en-US" sz="3600" dirty="0">
              <a:solidFill>
                <a:schemeClr val="lt1"/>
              </a:solidFill>
            </a:endParaRP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Use the Roadmap to Resilience Approach. </a:t>
            </a: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This is a community driven process that allows the community to identify their hazards, vulnerabilities, threats and capacities which are then measured against 6 resilience characteristics.</a:t>
            </a: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9E4852C-0F25-438D-9175-491D320DAA71}"/>
              </a:ext>
            </a:extLst>
          </p:cNvPr>
          <p:cNvPicPr>
            <a:picLocks noChangeAspect="1"/>
          </p:cNvPicPr>
          <p:nvPr/>
        </p:nvPicPr>
        <p:blipFill>
          <a:blip r:embed="rId2"/>
          <a:stretch>
            <a:fillRect/>
          </a:stretch>
        </p:blipFill>
        <p:spPr>
          <a:xfrm>
            <a:off x="4194578" y="0"/>
            <a:ext cx="7997422" cy="5776496"/>
          </a:xfrm>
          <a:prstGeom prst="rect">
            <a:avLst/>
          </a:prstGeom>
        </p:spPr>
      </p:pic>
      <p:grpSp>
        <p:nvGrpSpPr>
          <p:cNvPr id="8" name="Group 7">
            <a:extLst>
              <a:ext uri="{FF2B5EF4-FFF2-40B4-BE49-F238E27FC236}">
                <a16:creationId xmlns:a16="http://schemas.microsoft.com/office/drawing/2014/main" id="{25C1731A-1A20-422A-981A-417EDD1E1885}"/>
              </a:ext>
            </a:extLst>
          </p:cNvPr>
          <p:cNvGrpSpPr/>
          <p:nvPr/>
        </p:nvGrpSpPr>
        <p:grpSpPr>
          <a:xfrm>
            <a:off x="-166494" y="5792729"/>
            <a:ext cx="4251846" cy="1132259"/>
            <a:chOff x="-3942" y="5736777"/>
            <a:chExt cx="4251846" cy="1132259"/>
          </a:xfrm>
        </p:grpSpPr>
        <p:grpSp>
          <p:nvGrpSpPr>
            <p:cNvPr id="9" name="Group 8">
              <a:extLst>
                <a:ext uri="{FF2B5EF4-FFF2-40B4-BE49-F238E27FC236}">
                  <a16:creationId xmlns:a16="http://schemas.microsoft.com/office/drawing/2014/main" id="{68A05BA4-89CF-4B14-8A3E-66A716136B2F}"/>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157000B4-4E85-478F-8021-B626D6707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C9A0959F-B8EE-428E-8C74-9399B8DC5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DFF3A0EB-1D80-4A1F-9A69-B1A2EB17B07B}"/>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99797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379702" y="638259"/>
            <a:ext cx="355104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Six Resilience</a:t>
            </a:r>
          </a:p>
          <a:p>
            <a:pPr>
              <a:spcBef>
                <a:spcPts val="0"/>
              </a:spcBef>
              <a:buClr>
                <a:schemeClr val="lt1"/>
              </a:buClr>
              <a:buSzPts val="4400"/>
              <a:buFont typeface="Arial"/>
              <a:buNone/>
            </a:pPr>
            <a:r>
              <a:rPr lang="en-US" sz="3600" b="1" dirty="0">
                <a:solidFill>
                  <a:schemeClr val="lt1"/>
                </a:solidFill>
                <a:latin typeface="Arial"/>
                <a:cs typeface="Arial"/>
                <a:sym typeface="Arial"/>
              </a:rPr>
              <a:t>Characteristics</a:t>
            </a:r>
            <a:endParaRPr lang="en-US" sz="3600" dirty="0">
              <a:solidFill>
                <a:schemeClr val="lt1"/>
              </a:solidFill>
            </a:endParaRPr>
          </a:p>
        </p:txBody>
      </p:sp>
      <p:sp>
        <p:nvSpPr>
          <p:cNvPr id="16" name="TextBox 15">
            <a:extLst>
              <a:ext uri="{FF2B5EF4-FFF2-40B4-BE49-F238E27FC236}">
                <a16:creationId xmlns:a16="http://schemas.microsoft.com/office/drawing/2014/main" id="{31433C44-1A8A-4DCF-9C00-C571CBA6C7FF}"/>
              </a:ext>
            </a:extLst>
          </p:cNvPr>
          <p:cNvSpPr txBox="1"/>
          <p:nvPr/>
        </p:nvSpPr>
        <p:spPr>
          <a:xfrm>
            <a:off x="4727575" y="666005"/>
            <a:ext cx="593725" cy="830997"/>
          </a:xfrm>
          <a:prstGeom prst="rect">
            <a:avLst/>
          </a:prstGeom>
          <a:noFill/>
        </p:spPr>
        <p:txBody>
          <a:bodyPr wrap="square">
            <a:spAutoFit/>
          </a:bodyPr>
          <a:lstStyle/>
          <a:p>
            <a:r>
              <a:rPr lang="en-US" sz="4800" b="1" dirty="0">
                <a:solidFill>
                  <a:srgbClr val="E42D38"/>
                </a:solidFill>
                <a:latin typeface="Arial" panose="020B0604020202020204" pitchFamily="34" charset="0"/>
                <a:cs typeface="Arial" panose="020B0604020202020204" pitchFamily="34" charset="0"/>
              </a:rPr>
              <a:t>1</a:t>
            </a:r>
          </a:p>
        </p:txBody>
      </p:sp>
      <p:sp>
        <p:nvSpPr>
          <p:cNvPr id="17" name="TextBox 16">
            <a:extLst>
              <a:ext uri="{FF2B5EF4-FFF2-40B4-BE49-F238E27FC236}">
                <a16:creationId xmlns:a16="http://schemas.microsoft.com/office/drawing/2014/main" id="{82F5B2F7-3FB3-4793-9285-49895741CD15}"/>
              </a:ext>
            </a:extLst>
          </p:cNvPr>
          <p:cNvSpPr txBox="1"/>
          <p:nvPr/>
        </p:nvSpPr>
        <p:spPr>
          <a:xfrm>
            <a:off x="8362546" y="666005"/>
            <a:ext cx="593725" cy="830997"/>
          </a:xfrm>
          <a:prstGeom prst="rect">
            <a:avLst/>
          </a:prstGeom>
          <a:noFill/>
        </p:spPr>
        <p:txBody>
          <a:bodyPr wrap="square">
            <a:spAutoFit/>
          </a:bodyPr>
          <a:lstStyle/>
          <a:p>
            <a:r>
              <a:rPr lang="en-US" sz="4800" b="1" dirty="0">
                <a:solidFill>
                  <a:srgbClr val="E42D38"/>
                </a:solidFill>
                <a:latin typeface="Arial" panose="020B0604020202020204" pitchFamily="34" charset="0"/>
                <a:cs typeface="Arial" panose="020B0604020202020204" pitchFamily="34" charset="0"/>
              </a:rPr>
              <a:t>2</a:t>
            </a:r>
          </a:p>
        </p:txBody>
      </p:sp>
      <p:sp>
        <p:nvSpPr>
          <p:cNvPr id="18" name="TextBox 17">
            <a:extLst>
              <a:ext uri="{FF2B5EF4-FFF2-40B4-BE49-F238E27FC236}">
                <a16:creationId xmlns:a16="http://schemas.microsoft.com/office/drawing/2014/main" id="{6279AE08-5D6E-43C7-BBF7-CD051B326FC3}"/>
              </a:ext>
            </a:extLst>
          </p:cNvPr>
          <p:cNvSpPr txBox="1"/>
          <p:nvPr/>
        </p:nvSpPr>
        <p:spPr>
          <a:xfrm>
            <a:off x="4727575" y="2366997"/>
            <a:ext cx="593725" cy="830997"/>
          </a:xfrm>
          <a:prstGeom prst="rect">
            <a:avLst/>
          </a:prstGeom>
          <a:noFill/>
        </p:spPr>
        <p:txBody>
          <a:bodyPr wrap="square">
            <a:spAutoFit/>
          </a:bodyPr>
          <a:lstStyle/>
          <a:p>
            <a:r>
              <a:rPr lang="en-US" sz="4800" b="1" dirty="0">
                <a:solidFill>
                  <a:srgbClr val="E42D38"/>
                </a:solidFill>
                <a:latin typeface="Arial" panose="020B0604020202020204" pitchFamily="34" charset="0"/>
                <a:cs typeface="Arial" panose="020B0604020202020204" pitchFamily="34" charset="0"/>
              </a:rPr>
              <a:t>3</a:t>
            </a:r>
          </a:p>
        </p:txBody>
      </p:sp>
      <p:sp>
        <p:nvSpPr>
          <p:cNvPr id="19" name="TextBox 18">
            <a:extLst>
              <a:ext uri="{FF2B5EF4-FFF2-40B4-BE49-F238E27FC236}">
                <a16:creationId xmlns:a16="http://schemas.microsoft.com/office/drawing/2014/main" id="{618A820D-E760-4B14-B944-AFE917C7924B}"/>
              </a:ext>
            </a:extLst>
          </p:cNvPr>
          <p:cNvSpPr txBox="1"/>
          <p:nvPr/>
        </p:nvSpPr>
        <p:spPr>
          <a:xfrm>
            <a:off x="8362546" y="2366997"/>
            <a:ext cx="593725" cy="830997"/>
          </a:xfrm>
          <a:prstGeom prst="rect">
            <a:avLst/>
          </a:prstGeom>
          <a:noFill/>
        </p:spPr>
        <p:txBody>
          <a:bodyPr wrap="square">
            <a:spAutoFit/>
          </a:bodyPr>
          <a:lstStyle/>
          <a:p>
            <a:r>
              <a:rPr lang="en-US" sz="4800" b="1" dirty="0">
                <a:solidFill>
                  <a:srgbClr val="E42D38"/>
                </a:solidFill>
                <a:latin typeface="Arial" panose="020B0604020202020204" pitchFamily="34" charset="0"/>
                <a:cs typeface="Arial" panose="020B0604020202020204" pitchFamily="34" charset="0"/>
              </a:rPr>
              <a:t>4</a:t>
            </a:r>
          </a:p>
        </p:txBody>
      </p:sp>
      <p:sp>
        <p:nvSpPr>
          <p:cNvPr id="20" name="TextBox 19">
            <a:extLst>
              <a:ext uri="{FF2B5EF4-FFF2-40B4-BE49-F238E27FC236}">
                <a16:creationId xmlns:a16="http://schemas.microsoft.com/office/drawing/2014/main" id="{75A37503-DE05-4C5B-B289-D194FC5BED02}"/>
              </a:ext>
            </a:extLst>
          </p:cNvPr>
          <p:cNvSpPr txBox="1"/>
          <p:nvPr/>
        </p:nvSpPr>
        <p:spPr>
          <a:xfrm>
            <a:off x="5281612" y="666005"/>
            <a:ext cx="2638425"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Knowledgeable and healthy and can meet their basic needs.</a:t>
            </a:r>
          </a:p>
        </p:txBody>
      </p:sp>
      <p:sp>
        <p:nvSpPr>
          <p:cNvPr id="21" name="TextBox 20">
            <a:extLst>
              <a:ext uri="{FF2B5EF4-FFF2-40B4-BE49-F238E27FC236}">
                <a16:creationId xmlns:a16="http://schemas.microsoft.com/office/drawing/2014/main" id="{4EAD6AC5-F82D-43B7-9EC4-0D775BDD1681}"/>
              </a:ext>
            </a:extLst>
          </p:cNvPr>
          <p:cNvSpPr txBox="1"/>
          <p:nvPr/>
        </p:nvSpPr>
        <p:spPr>
          <a:xfrm>
            <a:off x="9007071" y="896837"/>
            <a:ext cx="2244725"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Is socially cohesive</a:t>
            </a:r>
          </a:p>
        </p:txBody>
      </p:sp>
      <p:sp>
        <p:nvSpPr>
          <p:cNvPr id="22" name="TextBox 21">
            <a:extLst>
              <a:ext uri="{FF2B5EF4-FFF2-40B4-BE49-F238E27FC236}">
                <a16:creationId xmlns:a16="http://schemas.microsoft.com/office/drawing/2014/main" id="{BF985B8B-E98B-476A-A989-C45B702BBED5}"/>
              </a:ext>
            </a:extLst>
          </p:cNvPr>
          <p:cNvSpPr txBox="1"/>
          <p:nvPr/>
        </p:nvSpPr>
        <p:spPr>
          <a:xfrm>
            <a:off x="5281611" y="2597829"/>
            <a:ext cx="2638426"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Economic opportunities</a:t>
            </a:r>
          </a:p>
        </p:txBody>
      </p:sp>
      <p:sp>
        <p:nvSpPr>
          <p:cNvPr id="23" name="TextBox 22">
            <a:extLst>
              <a:ext uri="{FF2B5EF4-FFF2-40B4-BE49-F238E27FC236}">
                <a16:creationId xmlns:a16="http://schemas.microsoft.com/office/drawing/2014/main" id="{C5D72A41-765A-4B24-A62F-6E09C0CC9A5C}"/>
              </a:ext>
            </a:extLst>
          </p:cNvPr>
          <p:cNvSpPr txBox="1"/>
          <p:nvPr/>
        </p:nvSpPr>
        <p:spPr>
          <a:xfrm>
            <a:off x="8919870" y="2425330"/>
            <a:ext cx="2892428"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Well maintained and accessible infrastructure and services</a:t>
            </a:r>
          </a:p>
        </p:txBody>
      </p:sp>
      <p:sp>
        <p:nvSpPr>
          <p:cNvPr id="24" name="TextBox 23">
            <a:extLst>
              <a:ext uri="{FF2B5EF4-FFF2-40B4-BE49-F238E27FC236}">
                <a16:creationId xmlns:a16="http://schemas.microsoft.com/office/drawing/2014/main" id="{D49DF4CE-1EB2-4C6F-849F-AC6360D4EAA9}"/>
              </a:ext>
            </a:extLst>
          </p:cNvPr>
          <p:cNvSpPr txBox="1"/>
          <p:nvPr/>
        </p:nvSpPr>
        <p:spPr>
          <a:xfrm>
            <a:off x="4727575" y="4067989"/>
            <a:ext cx="593725" cy="830997"/>
          </a:xfrm>
          <a:prstGeom prst="rect">
            <a:avLst/>
          </a:prstGeom>
          <a:noFill/>
        </p:spPr>
        <p:txBody>
          <a:bodyPr wrap="square">
            <a:spAutoFit/>
          </a:bodyPr>
          <a:lstStyle/>
          <a:p>
            <a:r>
              <a:rPr lang="en-US" sz="4800" b="1" dirty="0">
                <a:solidFill>
                  <a:srgbClr val="E42D38"/>
                </a:solidFill>
                <a:latin typeface="Arial" panose="020B0604020202020204" pitchFamily="34" charset="0"/>
                <a:cs typeface="Arial" panose="020B0604020202020204" pitchFamily="34" charset="0"/>
              </a:rPr>
              <a:t>5</a:t>
            </a:r>
          </a:p>
        </p:txBody>
      </p:sp>
      <p:sp>
        <p:nvSpPr>
          <p:cNvPr id="25" name="TextBox 24">
            <a:extLst>
              <a:ext uri="{FF2B5EF4-FFF2-40B4-BE49-F238E27FC236}">
                <a16:creationId xmlns:a16="http://schemas.microsoft.com/office/drawing/2014/main" id="{F3FECADD-8CDB-42A4-983F-EEFA5A28887C}"/>
              </a:ext>
            </a:extLst>
          </p:cNvPr>
          <p:cNvSpPr txBox="1"/>
          <p:nvPr/>
        </p:nvSpPr>
        <p:spPr>
          <a:xfrm>
            <a:off x="8362546" y="4067989"/>
            <a:ext cx="593725" cy="830997"/>
          </a:xfrm>
          <a:prstGeom prst="rect">
            <a:avLst/>
          </a:prstGeom>
          <a:noFill/>
        </p:spPr>
        <p:txBody>
          <a:bodyPr wrap="square">
            <a:spAutoFit/>
          </a:bodyPr>
          <a:lstStyle/>
          <a:p>
            <a:r>
              <a:rPr lang="en-US" sz="4800" b="1" dirty="0">
                <a:solidFill>
                  <a:srgbClr val="E42D38"/>
                </a:solidFill>
                <a:latin typeface="Arial" panose="020B0604020202020204" pitchFamily="34" charset="0"/>
                <a:cs typeface="Arial" panose="020B0604020202020204" pitchFamily="34" charset="0"/>
              </a:rPr>
              <a:t>6</a:t>
            </a:r>
          </a:p>
        </p:txBody>
      </p:sp>
      <p:sp>
        <p:nvSpPr>
          <p:cNvPr id="27" name="TextBox 26">
            <a:extLst>
              <a:ext uri="{FF2B5EF4-FFF2-40B4-BE49-F238E27FC236}">
                <a16:creationId xmlns:a16="http://schemas.microsoft.com/office/drawing/2014/main" id="{9424F41B-3887-4010-8B60-20891E469EE0}"/>
              </a:ext>
            </a:extLst>
          </p:cNvPr>
          <p:cNvSpPr txBox="1"/>
          <p:nvPr/>
        </p:nvSpPr>
        <p:spPr>
          <a:xfrm>
            <a:off x="5346700" y="4160320"/>
            <a:ext cx="2168525"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Can manage its natural resources</a:t>
            </a:r>
          </a:p>
        </p:txBody>
      </p:sp>
      <p:sp>
        <p:nvSpPr>
          <p:cNvPr id="29" name="TextBox 28">
            <a:extLst>
              <a:ext uri="{FF2B5EF4-FFF2-40B4-BE49-F238E27FC236}">
                <a16:creationId xmlns:a16="http://schemas.microsoft.com/office/drawing/2014/main" id="{FB8301BA-3E22-47F4-A06D-AC067F500FC1}"/>
              </a:ext>
            </a:extLst>
          </p:cNvPr>
          <p:cNvSpPr txBox="1"/>
          <p:nvPr/>
        </p:nvSpPr>
        <p:spPr>
          <a:xfrm>
            <a:off x="9007071" y="4298820"/>
            <a:ext cx="1648229"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Is connected</a:t>
            </a:r>
          </a:p>
        </p:txBody>
      </p:sp>
      <p:grpSp>
        <p:nvGrpSpPr>
          <p:cNvPr id="26" name="Group 25">
            <a:extLst>
              <a:ext uri="{FF2B5EF4-FFF2-40B4-BE49-F238E27FC236}">
                <a16:creationId xmlns:a16="http://schemas.microsoft.com/office/drawing/2014/main" id="{3207CADC-35CE-4FB3-9A5D-200AAE9E97B9}"/>
              </a:ext>
            </a:extLst>
          </p:cNvPr>
          <p:cNvGrpSpPr/>
          <p:nvPr/>
        </p:nvGrpSpPr>
        <p:grpSpPr>
          <a:xfrm>
            <a:off x="-166494" y="5792729"/>
            <a:ext cx="4251846" cy="1132259"/>
            <a:chOff x="-3942" y="5736777"/>
            <a:chExt cx="4251846" cy="1132259"/>
          </a:xfrm>
        </p:grpSpPr>
        <p:grpSp>
          <p:nvGrpSpPr>
            <p:cNvPr id="28" name="Group 27">
              <a:extLst>
                <a:ext uri="{FF2B5EF4-FFF2-40B4-BE49-F238E27FC236}">
                  <a16:creationId xmlns:a16="http://schemas.microsoft.com/office/drawing/2014/main" id="{B87ADBC2-F27F-408D-A8AB-981B1BC46B6E}"/>
                </a:ext>
              </a:extLst>
            </p:cNvPr>
            <p:cNvGrpSpPr/>
            <p:nvPr/>
          </p:nvGrpSpPr>
          <p:grpSpPr>
            <a:xfrm>
              <a:off x="-3942" y="5736777"/>
              <a:ext cx="4251846" cy="1132259"/>
              <a:chOff x="-3942" y="5736777"/>
              <a:chExt cx="4251846" cy="1132259"/>
            </a:xfrm>
          </p:grpSpPr>
          <p:pic>
            <p:nvPicPr>
              <p:cNvPr id="31" name="Picture 30" descr="Logo&#10;&#10;Description automatically generated">
                <a:extLst>
                  <a:ext uri="{FF2B5EF4-FFF2-40B4-BE49-F238E27FC236}">
                    <a16:creationId xmlns:a16="http://schemas.microsoft.com/office/drawing/2014/main" id="{3298CBC2-20F6-4BC6-BCEF-32B414ADB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32" name="Picture 31" descr="Logo&#10;&#10;Description automatically generated">
                <a:extLst>
                  <a:ext uri="{FF2B5EF4-FFF2-40B4-BE49-F238E27FC236}">
                    <a16:creationId xmlns:a16="http://schemas.microsoft.com/office/drawing/2014/main" id="{C83B65AF-A9AA-4725-AE30-B499F4191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30" name="Straight Connector 29">
              <a:extLst>
                <a:ext uri="{FF2B5EF4-FFF2-40B4-BE49-F238E27FC236}">
                  <a16:creationId xmlns:a16="http://schemas.microsoft.com/office/drawing/2014/main" id="{779CF066-D590-43C8-ABBB-DA9A9BEBCE82}"/>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47784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474853" y="638259"/>
            <a:ext cx="330974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Community Mapping</a:t>
            </a:r>
            <a:endParaRPr lang="en-US" sz="3600" dirty="0">
              <a:solidFill>
                <a:schemeClr val="lt1"/>
              </a:solidFill>
            </a:endParaRP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Risk, Threats and Vulnerability</a:t>
            </a: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A CDRT should engage the community to determine:</a:t>
            </a:r>
          </a:p>
        </p:txBody>
      </p:sp>
      <p:sp>
        <p:nvSpPr>
          <p:cNvPr id="9" name="TextBox 8">
            <a:extLst>
              <a:ext uri="{FF2B5EF4-FFF2-40B4-BE49-F238E27FC236}">
                <a16:creationId xmlns:a16="http://schemas.microsoft.com/office/drawing/2014/main" id="{1836A6D6-FB39-48D3-95C3-44121E6F93F7}"/>
              </a:ext>
            </a:extLst>
          </p:cNvPr>
          <p:cNvSpPr txBox="1"/>
          <p:nvPr/>
        </p:nvSpPr>
        <p:spPr>
          <a:xfrm>
            <a:off x="4685905" y="1083541"/>
            <a:ext cx="6502795" cy="3604064"/>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kumimoji="0" lang="en-GB"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What are the major threats and hazards that could affect the community</a:t>
            </a:r>
            <a:r>
              <a:rPr lang="en-GB" dirty="0">
                <a:latin typeface="Arial" panose="020B0604020202020204" pitchFamily="34" charset="0"/>
                <a:cs typeface="Arial" panose="020B0604020202020204" pitchFamily="34" charset="0"/>
              </a:rPr>
              <a:t>?</a:t>
            </a:r>
            <a:endParaRPr kumimoji="0" lang="en-GB"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kumimoji="0" lang="en-GB"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Identify Who and What would be affected.</a:t>
            </a:r>
          </a:p>
          <a:p>
            <a:pPr marL="342900" marR="0" lvl="0" indent="-34290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kumimoji="0" lang="en-GB"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What are the areas in the community most like to be impacted?</a:t>
            </a:r>
          </a:p>
          <a:p>
            <a:pPr marL="342900" marR="0" lvl="0" indent="-34290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kumimoji="0" lang="en-GB"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Who are the vulnerable persons (pay close attention to children, elderly especially those who live alone, pregnant women, persons with disabilities).</a:t>
            </a: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B3762A6E-62AA-486D-B194-4E7BEE73E7E4}"/>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F5FB22F5-7B80-40A4-BC74-3A7FCFB5C877}"/>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78389162-B1C4-4D24-A38C-D87EC55B2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E9F11E37-667C-4090-A4CA-9308462FE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5FE4E3E6-80AA-4954-BE20-14362C9C15D4}"/>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4102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474853" y="638259"/>
            <a:ext cx="330974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Roadmap to Resilience </a:t>
            </a:r>
          </a:p>
          <a:p>
            <a:pPr>
              <a:spcBef>
                <a:spcPts val="0"/>
              </a:spcBef>
              <a:buClr>
                <a:schemeClr val="lt1"/>
              </a:buClr>
              <a:buSzPts val="4400"/>
              <a:buFont typeface="Arial"/>
              <a:buNone/>
            </a:pPr>
            <a:endParaRPr lang="en-US" sz="3600" b="1" dirty="0">
              <a:solidFill>
                <a:schemeClr val="lt1"/>
              </a:solidFill>
              <a:latin typeface="Arial"/>
              <a:cs typeface="Arial"/>
              <a:sym typeface="Arial"/>
            </a:endParaRPr>
          </a:p>
          <a:p>
            <a:pPr>
              <a:spcBef>
                <a:spcPts val="0"/>
              </a:spcBef>
              <a:buClr>
                <a:schemeClr val="lt1"/>
              </a:buClr>
              <a:buSzPts val="4400"/>
              <a:buFont typeface="Arial"/>
              <a:buNone/>
            </a:pPr>
            <a:endParaRPr lang="en-US" sz="1800" b="1" dirty="0">
              <a:solidFill>
                <a:schemeClr val="lt1"/>
              </a:solidFill>
              <a:latin typeface="Arial" panose="020B0604020202020204" pitchFamily="34" charset="0"/>
              <a:cs typeface="Arial" panose="020B0604020202020204" pitchFamily="34" charset="0"/>
              <a:sym typeface="Arial"/>
            </a:endParaRPr>
          </a:p>
          <a:p>
            <a:pPr>
              <a:spcBef>
                <a:spcPts val="0"/>
              </a:spcBef>
              <a:buClr>
                <a:schemeClr val="lt1"/>
              </a:buClr>
              <a:buSzPts val="4400"/>
              <a:buFont typeface="Arial"/>
              <a:buNone/>
            </a:pPr>
            <a:endParaRPr lang="en-US" sz="1800" b="1" dirty="0">
              <a:solidFill>
                <a:schemeClr val="lt1"/>
              </a:solidFill>
              <a:latin typeface="Arial" panose="020B0604020202020204" pitchFamily="34" charset="0"/>
              <a:cs typeface="Arial" panose="020B0604020202020204" pitchFamily="34" charset="0"/>
              <a:sym typeface="Arial"/>
            </a:endParaRPr>
          </a:p>
          <a:p>
            <a:pPr>
              <a:spcBef>
                <a:spcPts val="0"/>
              </a:spcBef>
              <a:buClr>
                <a:schemeClr val="lt1"/>
              </a:buClr>
              <a:buSzPts val="4400"/>
              <a:buFont typeface="Arial"/>
              <a:buNone/>
            </a:pPr>
            <a:r>
              <a:rPr lang="en-US" sz="3200" b="1" dirty="0">
                <a:solidFill>
                  <a:schemeClr val="lt1"/>
                </a:solidFill>
                <a:latin typeface="Arial" panose="020B0604020202020204" pitchFamily="34" charset="0"/>
                <a:cs typeface="Arial" panose="020B0604020202020204" pitchFamily="34" charset="0"/>
                <a:sym typeface="Arial"/>
              </a:rPr>
              <a:t>Step 1</a:t>
            </a:r>
            <a:endParaRPr lang="en-US" sz="5400" dirty="0">
              <a:solidFill>
                <a:schemeClr val="lt1"/>
              </a:solidFill>
            </a:endParaRPr>
          </a:p>
        </p:txBody>
      </p:sp>
      <p:pic>
        <p:nvPicPr>
          <p:cNvPr id="8" name="Picture 7">
            <a:extLst>
              <a:ext uri="{FF2B5EF4-FFF2-40B4-BE49-F238E27FC236}">
                <a16:creationId xmlns:a16="http://schemas.microsoft.com/office/drawing/2014/main" id="{DAE949C1-DB34-4928-A472-9E208DE7AFE0}"/>
              </a:ext>
            </a:extLst>
          </p:cNvPr>
          <p:cNvPicPr>
            <a:picLocks noChangeAspect="1"/>
          </p:cNvPicPr>
          <p:nvPr/>
        </p:nvPicPr>
        <p:blipFill>
          <a:blip r:embed="rId2"/>
          <a:stretch>
            <a:fillRect/>
          </a:stretch>
        </p:blipFill>
        <p:spPr>
          <a:xfrm>
            <a:off x="4194578" y="0"/>
            <a:ext cx="7867193" cy="5776496"/>
          </a:xfrm>
          <a:prstGeom prst="rect">
            <a:avLst/>
          </a:prstGeom>
        </p:spPr>
      </p:pic>
      <p:grpSp>
        <p:nvGrpSpPr>
          <p:cNvPr id="9" name="Group 8">
            <a:extLst>
              <a:ext uri="{FF2B5EF4-FFF2-40B4-BE49-F238E27FC236}">
                <a16:creationId xmlns:a16="http://schemas.microsoft.com/office/drawing/2014/main" id="{9921F893-2729-4C37-B8C5-BB6020F5A6B7}"/>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01367D2D-0559-4363-A706-3DD500BFD7CC}"/>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8FE95F27-A862-400B-B936-AC3B6C303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50726AEC-16F7-43A2-A873-F67E0EB3A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78C5E048-E627-44A3-A383-A42B0EED68A6}"/>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67352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474853" y="638259"/>
            <a:ext cx="330974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Roadmap to Resilience </a:t>
            </a:r>
          </a:p>
          <a:p>
            <a:pPr>
              <a:spcBef>
                <a:spcPts val="0"/>
              </a:spcBef>
              <a:buClr>
                <a:schemeClr val="lt1"/>
              </a:buClr>
              <a:buSzPts val="4400"/>
              <a:buFont typeface="Arial"/>
              <a:buNone/>
            </a:pPr>
            <a:endParaRPr lang="en-US" sz="3600" b="1" dirty="0">
              <a:solidFill>
                <a:schemeClr val="lt1"/>
              </a:solidFill>
              <a:latin typeface="Arial"/>
              <a:cs typeface="Arial"/>
              <a:sym typeface="Arial"/>
            </a:endParaRPr>
          </a:p>
          <a:p>
            <a:pPr>
              <a:spcBef>
                <a:spcPts val="0"/>
              </a:spcBef>
              <a:buClr>
                <a:schemeClr val="lt1"/>
              </a:buClr>
              <a:buSzPts val="4400"/>
              <a:buFont typeface="Arial"/>
              <a:buNone/>
            </a:pPr>
            <a:endParaRPr lang="en-US" sz="1800" b="1" dirty="0">
              <a:solidFill>
                <a:schemeClr val="lt1"/>
              </a:solidFill>
              <a:latin typeface="Arial" panose="020B0604020202020204" pitchFamily="34" charset="0"/>
              <a:cs typeface="Arial" panose="020B0604020202020204" pitchFamily="34" charset="0"/>
              <a:sym typeface="Arial"/>
            </a:endParaRPr>
          </a:p>
          <a:p>
            <a:pPr>
              <a:spcBef>
                <a:spcPts val="0"/>
              </a:spcBef>
              <a:buClr>
                <a:schemeClr val="lt1"/>
              </a:buClr>
              <a:buSzPts val="4400"/>
              <a:buFont typeface="Arial"/>
              <a:buNone/>
            </a:pPr>
            <a:endParaRPr lang="en-US" sz="1800" b="1" dirty="0">
              <a:solidFill>
                <a:schemeClr val="lt1"/>
              </a:solidFill>
              <a:latin typeface="Arial" panose="020B0604020202020204" pitchFamily="34" charset="0"/>
              <a:cs typeface="Arial" panose="020B0604020202020204" pitchFamily="34" charset="0"/>
              <a:sym typeface="Arial"/>
            </a:endParaRPr>
          </a:p>
          <a:p>
            <a:pPr>
              <a:spcBef>
                <a:spcPts val="0"/>
              </a:spcBef>
              <a:buClr>
                <a:schemeClr val="lt1"/>
              </a:buClr>
              <a:buSzPts val="4400"/>
              <a:buFont typeface="Arial"/>
              <a:buNone/>
            </a:pPr>
            <a:r>
              <a:rPr lang="en-US" sz="3200" b="1" dirty="0">
                <a:solidFill>
                  <a:schemeClr val="lt1"/>
                </a:solidFill>
                <a:latin typeface="Arial" panose="020B0604020202020204" pitchFamily="34" charset="0"/>
                <a:cs typeface="Arial" panose="020B0604020202020204" pitchFamily="34" charset="0"/>
                <a:sym typeface="Arial"/>
              </a:rPr>
              <a:t>Step 2</a:t>
            </a:r>
            <a:endParaRPr lang="en-US" sz="5400" dirty="0">
              <a:solidFill>
                <a:schemeClr val="lt1"/>
              </a:solidFill>
            </a:endParaRPr>
          </a:p>
        </p:txBody>
      </p:sp>
      <p:pic>
        <p:nvPicPr>
          <p:cNvPr id="9" name="Picture 8">
            <a:extLst>
              <a:ext uri="{FF2B5EF4-FFF2-40B4-BE49-F238E27FC236}">
                <a16:creationId xmlns:a16="http://schemas.microsoft.com/office/drawing/2014/main" id="{0AF43F28-6747-41D7-AB4B-A473937BB952}"/>
              </a:ext>
            </a:extLst>
          </p:cNvPr>
          <p:cNvPicPr>
            <a:picLocks noChangeAspect="1"/>
          </p:cNvPicPr>
          <p:nvPr/>
        </p:nvPicPr>
        <p:blipFill>
          <a:blip r:embed="rId2"/>
          <a:stretch>
            <a:fillRect/>
          </a:stretch>
        </p:blipFill>
        <p:spPr>
          <a:xfrm>
            <a:off x="4194578" y="-5347"/>
            <a:ext cx="7980948" cy="5776496"/>
          </a:xfrm>
          <a:prstGeom prst="rect">
            <a:avLst/>
          </a:prstGeom>
        </p:spPr>
      </p:pic>
      <p:grpSp>
        <p:nvGrpSpPr>
          <p:cNvPr id="8" name="Group 7">
            <a:extLst>
              <a:ext uri="{FF2B5EF4-FFF2-40B4-BE49-F238E27FC236}">
                <a16:creationId xmlns:a16="http://schemas.microsoft.com/office/drawing/2014/main" id="{EC629BE2-AB75-49D9-969F-C6C29B7F9B79}"/>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18EAD316-D71F-4789-9EF3-0BEBB4061822}"/>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55685A27-44D6-4F88-9757-82C2B7A9E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0F2FDBD6-6A67-47E8-A75E-1C9C3D968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BBAD2F23-2034-4F6F-A0EF-9BD23139928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33059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474853" y="638259"/>
            <a:ext cx="330974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Roadmap to Resilience </a:t>
            </a:r>
          </a:p>
          <a:p>
            <a:pPr>
              <a:spcBef>
                <a:spcPts val="0"/>
              </a:spcBef>
              <a:buClr>
                <a:schemeClr val="lt1"/>
              </a:buClr>
              <a:buSzPts val="4400"/>
              <a:buFont typeface="Arial"/>
              <a:buNone/>
            </a:pPr>
            <a:endParaRPr lang="en-US" sz="3600" b="1" dirty="0">
              <a:solidFill>
                <a:schemeClr val="lt1"/>
              </a:solidFill>
              <a:latin typeface="Arial"/>
              <a:cs typeface="Arial"/>
              <a:sym typeface="Arial"/>
            </a:endParaRPr>
          </a:p>
          <a:p>
            <a:pPr>
              <a:spcBef>
                <a:spcPts val="0"/>
              </a:spcBef>
              <a:buClr>
                <a:schemeClr val="lt1"/>
              </a:buClr>
              <a:buSzPts val="4400"/>
              <a:buFont typeface="Arial"/>
              <a:buNone/>
            </a:pPr>
            <a:endParaRPr lang="en-US" sz="1800" b="1" dirty="0">
              <a:solidFill>
                <a:schemeClr val="lt1"/>
              </a:solidFill>
              <a:latin typeface="Arial" panose="020B0604020202020204" pitchFamily="34" charset="0"/>
              <a:cs typeface="Arial" panose="020B0604020202020204" pitchFamily="34" charset="0"/>
              <a:sym typeface="Arial"/>
            </a:endParaRPr>
          </a:p>
          <a:p>
            <a:pPr>
              <a:spcBef>
                <a:spcPts val="0"/>
              </a:spcBef>
              <a:buClr>
                <a:schemeClr val="lt1"/>
              </a:buClr>
              <a:buSzPts val="4400"/>
              <a:buFont typeface="Arial"/>
              <a:buNone/>
            </a:pPr>
            <a:endParaRPr lang="en-US" sz="1800" b="1" dirty="0">
              <a:solidFill>
                <a:schemeClr val="lt1"/>
              </a:solidFill>
              <a:latin typeface="Arial" panose="020B0604020202020204" pitchFamily="34" charset="0"/>
              <a:cs typeface="Arial" panose="020B0604020202020204" pitchFamily="34" charset="0"/>
              <a:sym typeface="Arial"/>
            </a:endParaRPr>
          </a:p>
          <a:p>
            <a:pPr>
              <a:spcBef>
                <a:spcPts val="0"/>
              </a:spcBef>
              <a:buClr>
                <a:schemeClr val="lt1"/>
              </a:buClr>
              <a:buSzPts val="4400"/>
              <a:buFont typeface="Arial"/>
              <a:buNone/>
            </a:pPr>
            <a:r>
              <a:rPr lang="en-US" sz="3200" b="1" dirty="0">
                <a:solidFill>
                  <a:schemeClr val="lt1"/>
                </a:solidFill>
                <a:latin typeface="Arial" panose="020B0604020202020204" pitchFamily="34" charset="0"/>
                <a:cs typeface="Arial" panose="020B0604020202020204" pitchFamily="34" charset="0"/>
                <a:sym typeface="Arial"/>
              </a:rPr>
              <a:t>Step 3</a:t>
            </a:r>
            <a:endParaRPr lang="en-US" sz="5400" dirty="0">
              <a:solidFill>
                <a:schemeClr val="lt1"/>
              </a:solidFill>
            </a:endParaRPr>
          </a:p>
        </p:txBody>
      </p:sp>
      <p:pic>
        <p:nvPicPr>
          <p:cNvPr id="8" name="Picture 7">
            <a:extLst>
              <a:ext uri="{FF2B5EF4-FFF2-40B4-BE49-F238E27FC236}">
                <a16:creationId xmlns:a16="http://schemas.microsoft.com/office/drawing/2014/main" id="{C33609AC-9A23-4D5A-BF64-4BBB35D9E182}"/>
              </a:ext>
            </a:extLst>
          </p:cNvPr>
          <p:cNvPicPr>
            <a:picLocks noChangeAspect="1"/>
          </p:cNvPicPr>
          <p:nvPr/>
        </p:nvPicPr>
        <p:blipFill>
          <a:blip r:embed="rId2"/>
          <a:stretch>
            <a:fillRect/>
          </a:stretch>
        </p:blipFill>
        <p:spPr>
          <a:xfrm>
            <a:off x="4194578" y="-5347"/>
            <a:ext cx="7980948" cy="5781843"/>
          </a:xfrm>
          <a:prstGeom prst="rect">
            <a:avLst/>
          </a:prstGeom>
        </p:spPr>
      </p:pic>
      <p:grpSp>
        <p:nvGrpSpPr>
          <p:cNvPr id="9" name="Group 8">
            <a:extLst>
              <a:ext uri="{FF2B5EF4-FFF2-40B4-BE49-F238E27FC236}">
                <a16:creationId xmlns:a16="http://schemas.microsoft.com/office/drawing/2014/main" id="{745FD501-6A5C-41C5-BE15-CE5D2DA4C253}"/>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64BAEB52-1F83-4C37-8850-9C431C766A43}"/>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82E0E4A5-3C3F-4D19-BC47-B21F0A72B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C8358D79-977A-476F-A0E5-925FD3FC0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A6593DB7-A890-437C-B1DF-E079A8E7A169}"/>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07923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474853" y="638259"/>
            <a:ext cx="330974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Roadmap to Resilience </a:t>
            </a:r>
          </a:p>
          <a:p>
            <a:pPr>
              <a:spcBef>
                <a:spcPts val="0"/>
              </a:spcBef>
              <a:buClr>
                <a:schemeClr val="lt1"/>
              </a:buClr>
              <a:buSzPts val="4400"/>
              <a:buFont typeface="Arial"/>
              <a:buNone/>
            </a:pPr>
            <a:endParaRPr lang="en-US" sz="3600" b="1" dirty="0">
              <a:solidFill>
                <a:schemeClr val="lt1"/>
              </a:solidFill>
              <a:latin typeface="Arial"/>
              <a:cs typeface="Arial"/>
              <a:sym typeface="Arial"/>
            </a:endParaRPr>
          </a:p>
          <a:p>
            <a:pPr>
              <a:spcBef>
                <a:spcPts val="0"/>
              </a:spcBef>
              <a:buClr>
                <a:schemeClr val="lt1"/>
              </a:buClr>
              <a:buSzPts val="4400"/>
              <a:buFont typeface="Arial"/>
              <a:buNone/>
            </a:pPr>
            <a:endParaRPr lang="en-US" sz="1800" b="1" dirty="0">
              <a:solidFill>
                <a:schemeClr val="lt1"/>
              </a:solidFill>
              <a:latin typeface="Arial" panose="020B0604020202020204" pitchFamily="34" charset="0"/>
              <a:cs typeface="Arial" panose="020B0604020202020204" pitchFamily="34" charset="0"/>
              <a:sym typeface="Arial"/>
            </a:endParaRPr>
          </a:p>
          <a:p>
            <a:pPr>
              <a:spcBef>
                <a:spcPts val="0"/>
              </a:spcBef>
              <a:buClr>
                <a:schemeClr val="lt1"/>
              </a:buClr>
              <a:buSzPts val="4400"/>
              <a:buFont typeface="Arial"/>
              <a:buNone/>
            </a:pPr>
            <a:endParaRPr lang="en-US" sz="1800" b="1" dirty="0">
              <a:solidFill>
                <a:schemeClr val="lt1"/>
              </a:solidFill>
              <a:latin typeface="Arial" panose="020B0604020202020204" pitchFamily="34" charset="0"/>
              <a:cs typeface="Arial" panose="020B0604020202020204" pitchFamily="34" charset="0"/>
              <a:sym typeface="Arial"/>
            </a:endParaRPr>
          </a:p>
          <a:p>
            <a:pPr>
              <a:spcBef>
                <a:spcPts val="0"/>
              </a:spcBef>
              <a:buClr>
                <a:schemeClr val="lt1"/>
              </a:buClr>
              <a:buSzPts val="4400"/>
              <a:buFont typeface="Arial"/>
              <a:buNone/>
            </a:pPr>
            <a:r>
              <a:rPr lang="en-US" sz="3200" b="1" dirty="0">
                <a:solidFill>
                  <a:schemeClr val="lt1"/>
                </a:solidFill>
                <a:latin typeface="Arial" panose="020B0604020202020204" pitchFamily="34" charset="0"/>
                <a:cs typeface="Arial" panose="020B0604020202020204" pitchFamily="34" charset="0"/>
                <a:sym typeface="Arial"/>
              </a:rPr>
              <a:t>Step 4</a:t>
            </a:r>
            <a:endParaRPr lang="en-US" sz="5400" dirty="0">
              <a:solidFill>
                <a:schemeClr val="lt1"/>
              </a:solidFill>
            </a:endParaRPr>
          </a:p>
        </p:txBody>
      </p:sp>
      <p:pic>
        <p:nvPicPr>
          <p:cNvPr id="9" name="Picture 8">
            <a:extLst>
              <a:ext uri="{FF2B5EF4-FFF2-40B4-BE49-F238E27FC236}">
                <a16:creationId xmlns:a16="http://schemas.microsoft.com/office/drawing/2014/main" id="{52961029-CC63-4539-A600-43CD6C630B00}"/>
              </a:ext>
            </a:extLst>
          </p:cNvPr>
          <p:cNvPicPr>
            <a:picLocks noChangeAspect="1"/>
          </p:cNvPicPr>
          <p:nvPr/>
        </p:nvPicPr>
        <p:blipFill>
          <a:blip r:embed="rId2"/>
          <a:stretch>
            <a:fillRect/>
          </a:stretch>
        </p:blipFill>
        <p:spPr>
          <a:xfrm>
            <a:off x="4194578" y="-5347"/>
            <a:ext cx="7997422" cy="5781843"/>
          </a:xfrm>
          <a:prstGeom prst="rect">
            <a:avLst/>
          </a:prstGeom>
        </p:spPr>
      </p:pic>
      <p:grpSp>
        <p:nvGrpSpPr>
          <p:cNvPr id="8" name="Group 7">
            <a:extLst>
              <a:ext uri="{FF2B5EF4-FFF2-40B4-BE49-F238E27FC236}">
                <a16:creationId xmlns:a16="http://schemas.microsoft.com/office/drawing/2014/main" id="{E5B5A0B5-7934-4AE8-AC2F-A0B170D3B432}"/>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9D63C38A-A7B5-436C-AF08-912BFEDF195A}"/>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1D537E98-B051-4415-AD8B-A3469E02C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D1B7EAD8-0C8B-46F7-A8B5-D0FCF0AB3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BF8285C0-C8F4-4649-B96B-3FC5BF5BB57D}"/>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039751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474853" y="638259"/>
            <a:ext cx="330974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Community Mapping</a:t>
            </a:r>
            <a:endParaRPr lang="en-US" sz="3600" dirty="0">
              <a:solidFill>
                <a:schemeClr val="lt1"/>
              </a:solidFill>
            </a:endParaRP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Resources and Capabilities</a:t>
            </a:r>
          </a:p>
        </p:txBody>
      </p:sp>
      <p:sp>
        <p:nvSpPr>
          <p:cNvPr id="9" name="TextBox 8">
            <a:extLst>
              <a:ext uri="{FF2B5EF4-FFF2-40B4-BE49-F238E27FC236}">
                <a16:creationId xmlns:a16="http://schemas.microsoft.com/office/drawing/2014/main" id="{1836A6D6-FB39-48D3-95C3-44121E6F93F7}"/>
              </a:ext>
            </a:extLst>
          </p:cNvPr>
          <p:cNvSpPr txBox="1"/>
          <p:nvPr/>
        </p:nvSpPr>
        <p:spPr>
          <a:xfrm>
            <a:off x="6060299" y="931192"/>
            <a:ext cx="5626100" cy="4230902"/>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42D38"/>
              </a:buClr>
              <a:buSzPct val="150000"/>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What are the </a:t>
            </a:r>
            <a:r>
              <a:rPr kumimoji="0" lang="en-US" b="1" i="0" u="none" strike="noStrike" kern="1200" cap="none" spc="0" normalizeH="0" baseline="0" noProof="0" dirty="0">
                <a:ln>
                  <a:noFill/>
                </a:ln>
                <a:solidFill>
                  <a:srgbClr val="E42D38"/>
                </a:solidFill>
                <a:effectLst/>
                <a:uLnTx/>
                <a:uFillTx/>
                <a:latin typeface="Arial" panose="020B0604020202020204" pitchFamily="34" charset="0"/>
                <a:ea typeface="+mn-ea"/>
                <a:cs typeface="Arial" panose="020B0604020202020204" pitchFamily="34" charset="0"/>
              </a:rPr>
              <a:t>things that your community has </a:t>
            </a: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that can help it to be prepared or to response to a disaster? Make a list of them. These could be persons with skills, a shelter, equipment and so on.</a:t>
            </a:r>
          </a:p>
          <a:p>
            <a:pPr marR="0" lvl="0" algn="l" defTabSz="914400" rtl="0" eaLnBrk="1" fontAlgn="auto" latinLnBrk="0" hangingPunct="1">
              <a:lnSpc>
                <a:spcPct val="90000"/>
              </a:lnSpc>
              <a:spcBef>
                <a:spcPts val="1000"/>
              </a:spcBef>
              <a:spcAft>
                <a:spcPts val="0"/>
              </a:spcAft>
              <a:buClr>
                <a:srgbClr val="E42D38"/>
              </a:buClr>
              <a:buSzPct val="150000"/>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90000"/>
              </a:lnSpc>
              <a:spcBef>
                <a:spcPts val="1000"/>
              </a:spcBef>
              <a:spcAft>
                <a:spcPts val="0"/>
              </a:spcAft>
              <a:buClr>
                <a:srgbClr val="E42D38"/>
              </a:buClr>
              <a:buSzPct val="150000"/>
              <a:tabLst/>
              <a:defRPr/>
            </a:pPr>
            <a:r>
              <a:rPr kumimoji="0" lang="en-GB"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Identify </a:t>
            </a:r>
            <a:r>
              <a:rPr kumimoji="0" lang="en-GB" b="1" i="0" u="none" strike="noStrike" kern="1200" cap="none" spc="0" normalizeH="0" baseline="0" noProof="0" dirty="0">
                <a:ln>
                  <a:noFill/>
                </a:ln>
                <a:solidFill>
                  <a:srgbClr val="E42D38"/>
                </a:solidFill>
                <a:effectLst/>
                <a:uLnTx/>
                <a:uFillTx/>
                <a:latin typeface="Arial" panose="020B0604020202020204" pitchFamily="34" charset="0"/>
                <a:ea typeface="+mn-ea"/>
                <a:cs typeface="Arial" panose="020B0604020202020204" pitchFamily="34" charset="0"/>
              </a:rPr>
              <a:t>Who and What </a:t>
            </a:r>
            <a:r>
              <a:rPr kumimoji="0" lang="en-GB"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would be affected.</a:t>
            </a:r>
          </a:p>
          <a:p>
            <a:pPr marR="0" lvl="0" algn="l" defTabSz="914400" rtl="0" eaLnBrk="1" fontAlgn="auto" latinLnBrk="0" hangingPunct="1">
              <a:lnSpc>
                <a:spcPct val="90000"/>
              </a:lnSpc>
              <a:spcBef>
                <a:spcPts val="1000"/>
              </a:spcBef>
              <a:spcAft>
                <a:spcPts val="0"/>
              </a:spcAft>
              <a:buClr>
                <a:srgbClr val="E42D38"/>
              </a:buClr>
              <a:buSzPct val="150000"/>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90000"/>
              </a:lnSpc>
              <a:spcBef>
                <a:spcPts val="1000"/>
              </a:spcBef>
              <a:spcAft>
                <a:spcPts val="0"/>
              </a:spcAft>
              <a:buClr>
                <a:srgbClr val="E42D38"/>
              </a:buClr>
              <a:buSzPct val="150000"/>
              <a:tabLst/>
              <a:defRPr/>
            </a:pPr>
            <a:r>
              <a:rPr kumimoji="0" lang="en-GB"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What are the areas in the community </a:t>
            </a:r>
            <a:r>
              <a:rPr kumimoji="0" lang="en-GB" b="1" i="0" u="none" strike="noStrike" kern="1200" cap="none" spc="0" normalizeH="0" baseline="0" noProof="0" dirty="0">
                <a:ln>
                  <a:noFill/>
                </a:ln>
                <a:solidFill>
                  <a:srgbClr val="E42D38"/>
                </a:solidFill>
                <a:effectLst/>
                <a:uLnTx/>
                <a:uFillTx/>
                <a:latin typeface="Arial" panose="020B0604020202020204" pitchFamily="34" charset="0"/>
                <a:ea typeface="+mn-ea"/>
                <a:cs typeface="Arial" panose="020B0604020202020204" pitchFamily="34" charset="0"/>
              </a:rPr>
              <a:t>most like to be impacted?</a:t>
            </a:r>
          </a:p>
          <a:p>
            <a:pPr marR="0" lvl="0" algn="l" defTabSz="914400" rtl="0" eaLnBrk="1" fontAlgn="auto" latinLnBrk="0" hangingPunct="1">
              <a:lnSpc>
                <a:spcPct val="90000"/>
              </a:lnSpc>
              <a:spcBef>
                <a:spcPts val="1000"/>
              </a:spcBef>
              <a:spcAft>
                <a:spcPts val="0"/>
              </a:spcAft>
              <a:buClr>
                <a:srgbClr val="E42D38"/>
              </a:buClr>
              <a:buSzPct val="150000"/>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90000"/>
              </a:lnSpc>
              <a:spcBef>
                <a:spcPts val="1000"/>
              </a:spcBef>
              <a:spcAft>
                <a:spcPts val="0"/>
              </a:spcAft>
              <a:buClr>
                <a:srgbClr val="E42D38"/>
              </a:buClr>
              <a:buSzPct val="150000"/>
              <a:tabLst/>
              <a:defRPr/>
            </a:pPr>
            <a:r>
              <a:rPr kumimoji="0" lang="en-GB" b="1" i="0" u="none" strike="noStrike" kern="1200" cap="none" spc="0" normalizeH="0" baseline="0" noProof="0" dirty="0">
                <a:ln>
                  <a:noFill/>
                </a:ln>
                <a:solidFill>
                  <a:srgbClr val="E42D38"/>
                </a:solidFill>
                <a:effectLst/>
                <a:uLnTx/>
                <a:uFillTx/>
                <a:latin typeface="Arial" panose="020B0604020202020204" pitchFamily="34" charset="0"/>
                <a:ea typeface="+mn-ea"/>
                <a:cs typeface="Arial" panose="020B0604020202020204" pitchFamily="34" charset="0"/>
              </a:rPr>
              <a:t>Who are the vulnerable persons </a:t>
            </a:r>
            <a:r>
              <a:rPr kumimoji="0" lang="en-GB"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(pay close attention to children, elderly especially those who live alone, pregnant women, persons with disabilities).</a:t>
            </a: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D93149EE-C475-4784-BC58-F641764DF918}"/>
              </a:ext>
            </a:extLst>
          </p:cNvPr>
          <p:cNvPicPr>
            <a:picLocks noChangeAspect="1"/>
          </p:cNvPicPr>
          <p:nvPr/>
        </p:nvPicPr>
        <p:blipFill>
          <a:blip r:embed="rId3"/>
          <a:stretch>
            <a:fillRect/>
          </a:stretch>
        </p:blipFill>
        <p:spPr>
          <a:xfrm>
            <a:off x="4871110" y="993367"/>
            <a:ext cx="749046" cy="695061"/>
          </a:xfrm>
          <a:prstGeom prst="rect">
            <a:avLst/>
          </a:prstGeom>
        </p:spPr>
      </p:pic>
      <p:pic>
        <p:nvPicPr>
          <p:cNvPr id="5" name="Picture 4">
            <a:extLst>
              <a:ext uri="{FF2B5EF4-FFF2-40B4-BE49-F238E27FC236}">
                <a16:creationId xmlns:a16="http://schemas.microsoft.com/office/drawing/2014/main" id="{89099E50-617F-4211-8761-41E4D8F5AAD4}"/>
              </a:ext>
            </a:extLst>
          </p:cNvPr>
          <p:cNvPicPr>
            <a:picLocks noChangeAspect="1"/>
          </p:cNvPicPr>
          <p:nvPr/>
        </p:nvPicPr>
        <p:blipFill>
          <a:blip r:embed="rId4"/>
          <a:stretch>
            <a:fillRect/>
          </a:stretch>
        </p:blipFill>
        <p:spPr>
          <a:xfrm>
            <a:off x="4871110" y="2129779"/>
            <a:ext cx="749046" cy="755794"/>
          </a:xfrm>
          <a:prstGeom prst="rect">
            <a:avLst/>
          </a:prstGeom>
        </p:spPr>
      </p:pic>
      <p:pic>
        <p:nvPicPr>
          <p:cNvPr id="15" name="Picture 14">
            <a:extLst>
              <a:ext uri="{FF2B5EF4-FFF2-40B4-BE49-F238E27FC236}">
                <a16:creationId xmlns:a16="http://schemas.microsoft.com/office/drawing/2014/main" id="{CDC2B18C-0989-405F-8AD0-6C6807BF87EA}"/>
              </a:ext>
            </a:extLst>
          </p:cNvPr>
          <p:cNvPicPr>
            <a:picLocks noChangeAspect="1"/>
          </p:cNvPicPr>
          <p:nvPr/>
        </p:nvPicPr>
        <p:blipFill>
          <a:blip r:embed="rId5"/>
          <a:stretch>
            <a:fillRect/>
          </a:stretch>
        </p:blipFill>
        <p:spPr>
          <a:xfrm>
            <a:off x="4898103" y="3241158"/>
            <a:ext cx="695060" cy="755794"/>
          </a:xfrm>
          <a:prstGeom prst="rect">
            <a:avLst/>
          </a:prstGeom>
        </p:spPr>
      </p:pic>
      <p:pic>
        <p:nvPicPr>
          <p:cNvPr id="19" name="Picture 18">
            <a:extLst>
              <a:ext uri="{FF2B5EF4-FFF2-40B4-BE49-F238E27FC236}">
                <a16:creationId xmlns:a16="http://schemas.microsoft.com/office/drawing/2014/main" id="{20FDE7E5-115B-4FEB-9F5E-16A6E3902FD4}"/>
              </a:ext>
            </a:extLst>
          </p:cNvPr>
          <p:cNvPicPr>
            <a:picLocks noChangeAspect="1"/>
          </p:cNvPicPr>
          <p:nvPr/>
        </p:nvPicPr>
        <p:blipFill>
          <a:blip r:embed="rId6"/>
          <a:stretch>
            <a:fillRect/>
          </a:stretch>
        </p:blipFill>
        <p:spPr>
          <a:xfrm>
            <a:off x="4824548" y="4328332"/>
            <a:ext cx="842171" cy="755794"/>
          </a:xfrm>
          <a:prstGeom prst="rect">
            <a:avLst/>
          </a:prstGeom>
        </p:spPr>
      </p:pic>
      <p:grpSp>
        <p:nvGrpSpPr>
          <p:cNvPr id="16" name="Group 15">
            <a:extLst>
              <a:ext uri="{FF2B5EF4-FFF2-40B4-BE49-F238E27FC236}">
                <a16:creationId xmlns:a16="http://schemas.microsoft.com/office/drawing/2014/main" id="{D8F5A4B9-4B2B-443F-8C4D-EEC98ECD5862}"/>
              </a:ext>
            </a:extLst>
          </p:cNvPr>
          <p:cNvGrpSpPr/>
          <p:nvPr/>
        </p:nvGrpSpPr>
        <p:grpSpPr>
          <a:xfrm>
            <a:off x="-166494" y="5792729"/>
            <a:ext cx="4251846" cy="1132259"/>
            <a:chOff x="-3942" y="5736777"/>
            <a:chExt cx="4251846" cy="1132259"/>
          </a:xfrm>
        </p:grpSpPr>
        <p:grpSp>
          <p:nvGrpSpPr>
            <p:cNvPr id="17" name="Group 16">
              <a:extLst>
                <a:ext uri="{FF2B5EF4-FFF2-40B4-BE49-F238E27FC236}">
                  <a16:creationId xmlns:a16="http://schemas.microsoft.com/office/drawing/2014/main" id="{C4D10118-D849-4E24-8717-C41AD1545FCE}"/>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95BC173D-2E42-4B29-9E20-5AF045847E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416BB58C-16A1-4C44-828A-E1016E9137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FB96F7A5-2904-40AA-B0A2-C21D1E1E1DA2}"/>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799949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474853" y="638259"/>
            <a:ext cx="330974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Family Disaster Plans</a:t>
            </a:r>
            <a:endParaRPr lang="en-US" sz="3600" dirty="0">
              <a:solidFill>
                <a:schemeClr val="lt1"/>
              </a:solidFill>
            </a:endParaRPr>
          </a:p>
        </p:txBody>
      </p:sp>
      <p:sp>
        <p:nvSpPr>
          <p:cNvPr id="9" name="TextBox 8">
            <a:extLst>
              <a:ext uri="{FF2B5EF4-FFF2-40B4-BE49-F238E27FC236}">
                <a16:creationId xmlns:a16="http://schemas.microsoft.com/office/drawing/2014/main" id="{1836A6D6-FB39-48D3-95C3-44121E6F93F7}"/>
              </a:ext>
            </a:extLst>
          </p:cNvPr>
          <p:cNvSpPr txBox="1"/>
          <p:nvPr/>
        </p:nvSpPr>
        <p:spPr>
          <a:xfrm>
            <a:off x="4838700" y="830651"/>
            <a:ext cx="6746099" cy="4109843"/>
          </a:xfrm>
          <a:prstGeom prst="rect">
            <a:avLst/>
          </a:prstGeom>
          <a:noFill/>
        </p:spPr>
        <p:txBody>
          <a:bodyPr wrap="square">
            <a:spAutoFit/>
          </a:bodyPr>
          <a:lstStyle/>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Each CDRT member should ensure that his or her family has a plan in place. You will want to make sure that your family is taken care of before you can respond to the needs of others.</a:t>
            </a:r>
          </a:p>
          <a:p>
            <a:pPr marR="0" lvl="0" algn="l" defTabSz="914400" rtl="0" eaLnBrk="1" fontAlgn="auto" latinLnBrk="0" hangingPunct="1">
              <a:lnSpc>
                <a:spcPct val="90000"/>
              </a:lnSpc>
              <a:spcBef>
                <a:spcPts val="1000"/>
              </a:spcBef>
              <a:spcAft>
                <a:spcPts val="0"/>
              </a:spcAft>
              <a:buClr>
                <a:srgbClr val="E42D38"/>
              </a:buClr>
              <a:buSzPct val="150000"/>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Be sure to discuss the role and responsibility of each family member, children can also assist with preparation activities.</a:t>
            </a:r>
          </a:p>
          <a:p>
            <a:pPr marR="0" lvl="0" algn="l" defTabSz="914400" rtl="0" eaLnBrk="1" fontAlgn="auto" latinLnBrk="0" hangingPunct="1">
              <a:lnSpc>
                <a:spcPct val="90000"/>
              </a:lnSpc>
              <a:spcBef>
                <a:spcPts val="1000"/>
              </a:spcBef>
              <a:spcAft>
                <a:spcPts val="0"/>
              </a:spcAft>
              <a:buClr>
                <a:srgbClr val="E42D38"/>
              </a:buClr>
              <a:buSzPct val="150000"/>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Meet with the family.</a:t>
            </a:r>
          </a:p>
          <a:p>
            <a:pPr marR="0" lvl="0" algn="l" defTabSz="914400" rtl="0" eaLnBrk="1" fontAlgn="auto" latinLnBrk="0" hangingPunct="1">
              <a:lnSpc>
                <a:spcPct val="90000"/>
              </a:lnSpc>
              <a:spcBef>
                <a:spcPts val="1000"/>
              </a:spcBef>
              <a:spcAft>
                <a:spcPts val="0"/>
              </a:spcAft>
              <a:buClr>
                <a:srgbClr val="E42D38"/>
              </a:buClr>
              <a:buSzPct val="150000"/>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lang="en-US" dirty="0">
                <a:latin typeface="Arial" panose="020B0604020202020204" pitchFamily="34" charset="0"/>
                <a:cs typeface="Arial" panose="020B0604020202020204" pitchFamily="34" charset="0"/>
              </a:rPr>
              <a:t>D</a:t>
            </a:r>
            <a:r>
              <a:rPr kumimoji="0" lang="en-US"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iscuss</a:t>
            </a: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the types of disasters that could occur.</a:t>
            </a:r>
          </a:p>
          <a:p>
            <a:pPr marR="0" lvl="0" algn="l" defTabSz="914400" rtl="0" eaLnBrk="1" fontAlgn="auto" latinLnBrk="0" hangingPunct="1">
              <a:lnSpc>
                <a:spcPct val="90000"/>
              </a:lnSpc>
              <a:spcBef>
                <a:spcPts val="1000"/>
              </a:spcBef>
              <a:spcAft>
                <a:spcPts val="0"/>
              </a:spcAft>
              <a:buClr>
                <a:srgbClr val="E42D38"/>
              </a:buClr>
              <a:buSzPct val="150000"/>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Explain how to prepare and respond.</a:t>
            </a:r>
          </a:p>
        </p:txBody>
      </p:sp>
      <p:grpSp>
        <p:nvGrpSpPr>
          <p:cNvPr id="8" name="Group 7">
            <a:extLst>
              <a:ext uri="{FF2B5EF4-FFF2-40B4-BE49-F238E27FC236}">
                <a16:creationId xmlns:a16="http://schemas.microsoft.com/office/drawing/2014/main" id="{8D92E11D-ACEE-428F-BB3A-A501BD7BBE26}"/>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C6D561CE-11E9-4DA2-B76E-C138D95E110F}"/>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3490BB06-4EC2-45C1-915A-E5CE1332E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3D6813AB-2E41-488B-9D81-F1E013C3B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EBB69E88-8E78-4AD7-A4BF-942F86D659F3}"/>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63067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474853" y="638259"/>
            <a:ext cx="330974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Family Disaster Plans</a:t>
            </a:r>
            <a:endParaRPr lang="en-US" sz="3600" dirty="0">
              <a:solidFill>
                <a:schemeClr val="lt1"/>
              </a:solidFill>
            </a:endParaRPr>
          </a:p>
        </p:txBody>
      </p:sp>
      <p:sp>
        <p:nvSpPr>
          <p:cNvPr id="9" name="TextBox 8">
            <a:extLst>
              <a:ext uri="{FF2B5EF4-FFF2-40B4-BE49-F238E27FC236}">
                <a16:creationId xmlns:a16="http://schemas.microsoft.com/office/drawing/2014/main" id="{1836A6D6-FB39-48D3-95C3-44121E6F93F7}"/>
              </a:ext>
            </a:extLst>
          </p:cNvPr>
          <p:cNvSpPr txBox="1"/>
          <p:nvPr/>
        </p:nvSpPr>
        <p:spPr>
          <a:xfrm>
            <a:off x="4838701" y="830651"/>
            <a:ext cx="6502400" cy="3611245"/>
          </a:xfrm>
          <a:prstGeom prst="rect">
            <a:avLst/>
          </a:prstGeom>
          <a:noFill/>
        </p:spPr>
        <p:txBody>
          <a:bodyPr wrap="square">
            <a:spAutoFit/>
          </a:bodyPr>
          <a:lstStyle/>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Discuss what to do if advised to evacuate.</a:t>
            </a:r>
          </a:p>
          <a:p>
            <a:pPr marR="0" lvl="0" algn="l" defTabSz="914400" rtl="0" eaLnBrk="1" fontAlgn="auto" latinLnBrk="0" hangingPunct="1">
              <a:lnSpc>
                <a:spcPct val="90000"/>
              </a:lnSpc>
              <a:spcBef>
                <a:spcPts val="1000"/>
              </a:spcBef>
              <a:spcAft>
                <a:spcPts val="0"/>
              </a:spcAft>
              <a:buClr>
                <a:srgbClr val="E42D38"/>
              </a:buClr>
              <a:buSzPct val="150000"/>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What will you do if you cannot leave home?</a:t>
            </a:r>
          </a:p>
          <a:p>
            <a:pPr marR="0" lvl="0" algn="l" defTabSz="914400" rtl="0" eaLnBrk="1" fontAlgn="auto" latinLnBrk="0" hangingPunct="1">
              <a:lnSpc>
                <a:spcPct val="90000"/>
              </a:lnSpc>
              <a:spcBef>
                <a:spcPts val="1000"/>
              </a:spcBef>
              <a:spcAft>
                <a:spcPts val="0"/>
              </a:spcAft>
              <a:buClr>
                <a:srgbClr val="E42D38"/>
              </a:buClr>
              <a:buSzPct val="150000"/>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Practice what you have discussed.</a:t>
            </a:r>
          </a:p>
          <a:p>
            <a:pPr marR="0" lvl="0" algn="l" defTabSz="914400" rtl="0" eaLnBrk="1" fontAlgn="auto" latinLnBrk="0" hangingPunct="1">
              <a:lnSpc>
                <a:spcPct val="90000"/>
              </a:lnSpc>
              <a:spcBef>
                <a:spcPts val="1000"/>
              </a:spcBef>
              <a:spcAft>
                <a:spcPts val="0"/>
              </a:spcAft>
              <a:buClr>
                <a:srgbClr val="E42D38"/>
              </a:buClr>
              <a:buSzPct val="150000"/>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lang="en-US" dirty="0">
                <a:latin typeface="Arial" panose="020B0604020202020204" pitchFamily="34" charset="0"/>
                <a:cs typeface="Arial" panose="020B0604020202020204" pitchFamily="34" charset="0"/>
              </a:rPr>
              <a:t>Help the family plan how it will stay in contact if separated by disaster.</a:t>
            </a:r>
          </a:p>
          <a:p>
            <a:pPr marR="0" lvl="0" algn="l" defTabSz="914400" rtl="0" eaLnBrk="1" fontAlgn="auto" latinLnBrk="0" hangingPunct="1">
              <a:lnSpc>
                <a:spcPct val="90000"/>
              </a:lnSpc>
              <a:spcBef>
                <a:spcPts val="1000"/>
              </a:spcBef>
              <a:spcAft>
                <a:spcPts val="0"/>
              </a:spcAft>
              <a:buClr>
                <a:srgbClr val="E42D38"/>
              </a:buClr>
              <a:buSzPct val="150000"/>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Pick two meeting places</a:t>
            </a:r>
          </a:p>
        </p:txBody>
      </p:sp>
      <p:grpSp>
        <p:nvGrpSpPr>
          <p:cNvPr id="8" name="Group 7">
            <a:extLst>
              <a:ext uri="{FF2B5EF4-FFF2-40B4-BE49-F238E27FC236}">
                <a16:creationId xmlns:a16="http://schemas.microsoft.com/office/drawing/2014/main" id="{F30448E7-29C9-4CBC-B045-B70FB28D9A28}"/>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BDA67F7A-3FF9-472D-81F7-405D01797050}"/>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02B74423-786D-404B-917B-D941699D9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AF815D86-6292-44F6-AFC1-59F9B4B87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884FFF49-1B35-45F6-A27D-52C8802DF297}"/>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89302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03;p9">
            <a:extLst>
              <a:ext uri="{FF2B5EF4-FFF2-40B4-BE49-F238E27FC236}">
                <a16:creationId xmlns:a16="http://schemas.microsoft.com/office/drawing/2014/main" id="{2A057D81-C5A2-4A0E-8630-C3C262A78FCB}"/>
              </a:ext>
            </a:extLst>
          </p:cNvPr>
          <p:cNvSpPr/>
          <p:nvPr/>
        </p:nvSpPr>
        <p:spPr>
          <a:xfrm>
            <a:off x="0" y="0"/>
            <a:ext cx="12192000"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5" name="Google Shape;119;p2">
            <a:extLst>
              <a:ext uri="{FF2B5EF4-FFF2-40B4-BE49-F238E27FC236}">
                <a16:creationId xmlns:a16="http://schemas.microsoft.com/office/drawing/2014/main" id="{B3E28F4F-91BC-4DE7-809C-ABD2D2A587B2}"/>
              </a:ext>
            </a:extLst>
          </p:cNvPr>
          <p:cNvSpPr/>
          <p:nvPr/>
        </p:nvSpPr>
        <p:spPr>
          <a:xfrm>
            <a:off x="633576" y="1512883"/>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dirty="0">
                <a:solidFill>
                  <a:schemeClr val="lt1"/>
                </a:solidFill>
                <a:latin typeface="Arial"/>
                <a:ea typeface="Arial"/>
                <a:cs typeface="Arial"/>
                <a:sym typeface="Arial"/>
              </a:rPr>
              <a:t>Objectives</a:t>
            </a:r>
            <a:endParaRPr sz="4000" dirty="0"/>
          </a:p>
        </p:txBody>
      </p:sp>
      <p:sp>
        <p:nvSpPr>
          <p:cNvPr id="6" name="Google Shape;120;p2">
            <a:extLst>
              <a:ext uri="{FF2B5EF4-FFF2-40B4-BE49-F238E27FC236}">
                <a16:creationId xmlns:a16="http://schemas.microsoft.com/office/drawing/2014/main" id="{0B466ED9-8277-48F0-973E-1C8401BB2B36}"/>
              </a:ext>
            </a:extLst>
          </p:cNvPr>
          <p:cNvSpPr/>
          <p:nvPr/>
        </p:nvSpPr>
        <p:spPr>
          <a:xfrm>
            <a:off x="1167265" y="2275444"/>
            <a:ext cx="10156409" cy="193895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Understand What Is Preparedness</a:t>
            </a:r>
            <a:endParaRPr b="1" dirty="0"/>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Learn about Home &amp; </a:t>
            </a:r>
            <a:r>
              <a:rPr lang="en-US" sz="2000" dirty="0">
                <a:solidFill>
                  <a:schemeClr val="lt1"/>
                </a:solidFill>
                <a:latin typeface="Arial"/>
                <a:ea typeface="Arial"/>
                <a:cs typeface="Arial"/>
                <a:sym typeface="Arial"/>
              </a:rPr>
              <a:t>C</a:t>
            </a:r>
            <a:r>
              <a:rPr lang="en-US" sz="2000" b="0" i="0" u="none" strike="noStrike" cap="none" dirty="0">
                <a:solidFill>
                  <a:schemeClr val="lt1"/>
                </a:solidFill>
                <a:latin typeface="Arial"/>
                <a:ea typeface="Arial"/>
                <a:cs typeface="Arial"/>
                <a:sym typeface="Arial"/>
              </a:rPr>
              <a:t>ommunity Preparedness</a:t>
            </a:r>
            <a:endParaRPr b="1" dirty="0"/>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Learn about the CDRTs Role</a:t>
            </a:r>
            <a:endParaRPr dirty="0"/>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Learn about actions to take before during &amp; after Disasters</a:t>
            </a:r>
          </a:p>
        </p:txBody>
      </p:sp>
      <p:pic>
        <p:nvPicPr>
          <p:cNvPr id="7" name="Picture 6">
            <a:extLst>
              <a:ext uri="{FF2B5EF4-FFF2-40B4-BE49-F238E27FC236}">
                <a16:creationId xmlns:a16="http://schemas.microsoft.com/office/drawing/2014/main" id="{7100A57C-76F8-441A-81C9-C48B4FA758D3}"/>
              </a:ext>
            </a:extLst>
          </p:cNvPr>
          <p:cNvPicPr>
            <a:picLocks noChangeAspect="1"/>
          </p:cNvPicPr>
          <p:nvPr/>
        </p:nvPicPr>
        <p:blipFill>
          <a:blip r:embed="rId2"/>
          <a:stretch>
            <a:fillRect/>
          </a:stretch>
        </p:blipFill>
        <p:spPr>
          <a:xfrm>
            <a:off x="633576" y="519479"/>
            <a:ext cx="1067378" cy="923331"/>
          </a:xfrm>
          <a:prstGeom prst="rect">
            <a:avLst/>
          </a:prstGeom>
        </p:spPr>
      </p:pic>
      <p:grpSp>
        <p:nvGrpSpPr>
          <p:cNvPr id="10" name="Group 9">
            <a:extLst>
              <a:ext uri="{FF2B5EF4-FFF2-40B4-BE49-F238E27FC236}">
                <a16:creationId xmlns:a16="http://schemas.microsoft.com/office/drawing/2014/main" id="{9BFC794F-ABD0-4477-9D43-4AD7EAA571E4}"/>
              </a:ext>
            </a:extLst>
          </p:cNvPr>
          <p:cNvGrpSpPr/>
          <p:nvPr/>
        </p:nvGrpSpPr>
        <p:grpSpPr>
          <a:xfrm>
            <a:off x="-166494" y="5792729"/>
            <a:ext cx="4251846" cy="1132259"/>
            <a:chOff x="-3942" y="5736777"/>
            <a:chExt cx="4251846" cy="1132259"/>
          </a:xfrm>
        </p:grpSpPr>
        <p:grpSp>
          <p:nvGrpSpPr>
            <p:cNvPr id="11" name="Group 10">
              <a:extLst>
                <a:ext uri="{FF2B5EF4-FFF2-40B4-BE49-F238E27FC236}">
                  <a16:creationId xmlns:a16="http://schemas.microsoft.com/office/drawing/2014/main" id="{714C66A7-C47F-4AFA-B026-5663D4D9177A}"/>
                </a:ext>
              </a:extLst>
            </p:cNvPr>
            <p:cNvGrpSpPr/>
            <p:nvPr/>
          </p:nvGrpSpPr>
          <p:grpSpPr>
            <a:xfrm>
              <a:off x="-3942" y="5736777"/>
              <a:ext cx="4251846" cy="1132259"/>
              <a:chOff x="-3942" y="5736777"/>
              <a:chExt cx="4251846" cy="1132259"/>
            </a:xfrm>
          </p:grpSpPr>
          <p:pic>
            <p:nvPicPr>
              <p:cNvPr id="13" name="Picture 12" descr="Logo&#10;&#10;Description automatically generated">
                <a:extLst>
                  <a:ext uri="{FF2B5EF4-FFF2-40B4-BE49-F238E27FC236}">
                    <a16:creationId xmlns:a16="http://schemas.microsoft.com/office/drawing/2014/main" id="{F5194739-61A4-402D-8A5E-D0D27396A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4" name="Picture 13" descr="Logo&#10;&#10;Description automatically generated">
                <a:extLst>
                  <a:ext uri="{FF2B5EF4-FFF2-40B4-BE49-F238E27FC236}">
                    <a16:creationId xmlns:a16="http://schemas.microsoft.com/office/drawing/2014/main" id="{F3BAC1D6-B393-46D6-9D75-FE72626A9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2" name="Straight Connector 11">
              <a:extLst>
                <a:ext uri="{FF2B5EF4-FFF2-40B4-BE49-F238E27FC236}">
                  <a16:creationId xmlns:a16="http://schemas.microsoft.com/office/drawing/2014/main" id="{AFB1EAA5-EECF-4763-AE95-5D9F7718F1BD}"/>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51018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1018378" y="638259"/>
            <a:ext cx="214134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Family Disaster Plans</a:t>
            </a:r>
            <a:endParaRPr lang="en-US" sz="3600" dirty="0">
              <a:solidFill>
                <a:schemeClr val="lt1"/>
              </a:solidFill>
            </a:endParaRPr>
          </a:p>
        </p:txBody>
      </p:sp>
      <p:sp>
        <p:nvSpPr>
          <p:cNvPr id="9" name="TextBox 8">
            <a:extLst>
              <a:ext uri="{FF2B5EF4-FFF2-40B4-BE49-F238E27FC236}">
                <a16:creationId xmlns:a16="http://schemas.microsoft.com/office/drawing/2014/main" id="{1836A6D6-FB39-48D3-95C3-44121E6F93F7}"/>
              </a:ext>
            </a:extLst>
          </p:cNvPr>
          <p:cNvSpPr txBox="1"/>
          <p:nvPr/>
        </p:nvSpPr>
        <p:spPr>
          <a:xfrm>
            <a:off x="4838701" y="1208190"/>
            <a:ext cx="6502400" cy="3354765"/>
          </a:xfrm>
          <a:prstGeom prst="rect">
            <a:avLst/>
          </a:prstGeom>
          <a:noFill/>
        </p:spPr>
        <p:txBody>
          <a:bodyPr wrap="square">
            <a:spAutoFit/>
          </a:bodyPr>
          <a:lstStyle/>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 location a safe distance from your home in case of fire.</a:t>
            </a:r>
          </a:p>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 place outside your </a:t>
            </a:r>
            <a:r>
              <a:rPr kumimoji="0" lang="en-US"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neighbourhood</a:t>
            </a: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in case you can’t return home.</a:t>
            </a:r>
          </a:p>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Choose an out-of-area family member or friend as a “check-in contact” for everyone to call.</a:t>
            </a:r>
          </a:p>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
                <a:srgbClr val="E42D38"/>
              </a:buClr>
              <a:buSzPct val="150000"/>
              <a:buFont typeface="Wingdings" panose="05000000000000000000" pitchFamily="2" charset="2"/>
              <a:buChar char="ü"/>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Remember to plan for family members with special needs and pets.</a:t>
            </a:r>
          </a:p>
        </p:txBody>
      </p:sp>
      <p:grpSp>
        <p:nvGrpSpPr>
          <p:cNvPr id="8" name="Group 7">
            <a:extLst>
              <a:ext uri="{FF2B5EF4-FFF2-40B4-BE49-F238E27FC236}">
                <a16:creationId xmlns:a16="http://schemas.microsoft.com/office/drawing/2014/main" id="{A360AF42-5203-4166-A6F1-CD0B6AB7AC9A}"/>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22DE1D16-7E05-4594-9FEA-FC7CEDACA84F}"/>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2678FB18-F904-4FDE-9CEA-5988CE1BF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A6E81B46-A232-4F4F-8D34-9787EF43F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FC82A69B-F915-4256-8237-DFC0556E5A51}"/>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80521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567126" y="638259"/>
            <a:ext cx="3176200"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Community Disaster Plan</a:t>
            </a:r>
            <a:endParaRPr lang="en-US" sz="3600" dirty="0">
              <a:solidFill>
                <a:schemeClr val="lt1"/>
              </a:solidFill>
              <a:latin typeface="Arial" panose="020B0604020202020204" pitchFamily="34" charset="0"/>
              <a:cs typeface="Arial" panose="020B0604020202020204" pitchFamily="34" charset="0"/>
            </a:endParaRP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rPr>
              <a:t>A document that outlines how the community will deal with a disaster.</a:t>
            </a:r>
          </a:p>
          <a:p>
            <a:endParaRPr lang="en-GB"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rPr>
              <a:t>Main hazards.</a:t>
            </a:r>
          </a:p>
          <a:p>
            <a:endParaRPr lang="en-GB"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rPr>
              <a:t>Outline the actions that the community will take before, during and after.</a:t>
            </a:r>
            <a:endParaRPr lang="en-US" sz="1800" dirty="0">
              <a:solidFill>
                <a:schemeClr val="bg1"/>
              </a:solidFill>
              <a:latin typeface="Arial" panose="020B0604020202020204" pitchFamily="34" charset="0"/>
              <a:cs typeface="Arial" panose="020B0604020202020204" pitchFamily="34" charset="0"/>
            </a:endParaRPr>
          </a:p>
          <a:p>
            <a:pPr>
              <a:spcBef>
                <a:spcPts val="0"/>
              </a:spcBef>
              <a:buClr>
                <a:schemeClr val="lt1"/>
              </a:buClr>
              <a:buSzPts val="4400"/>
              <a:buFont typeface="Arial"/>
              <a:buNone/>
            </a:pPr>
            <a:endParaRPr lang="en-US" sz="3600" dirty="0">
              <a:solidFill>
                <a:schemeClr val="lt1"/>
              </a:solidFill>
            </a:endParaRPr>
          </a:p>
        </p:txBody>
      </p:sp>
      <p:pic>
        <p:nvPicPr>
          <p:cNvPr id="3" name="Picture 2" descr="Text&#10;&#10;Description automatically generated">
            <a:extLst>
              <a:ext uri="{FF2B5EF4-FFF2-40B4-BE49-F238E27FC236}">
                <a16:creationId xmlns:a16="http://schemas.microsoft.com/office/drawing/2014/main" id="{95A5877F-175E-494A-B1B9-509093337BF4}"/>
              </a:ext>
            </a:extLst>
          </p:cNvPr>
          <p:cNvPicPr>
            <a:picLocks noChangeAspect="1"/>
          </p:cNvPicPr>
          <p:nvPr/>
        </p:nvPicPr>
        <p:blipFill rotWithShape="1">
          <a:blip r:embed="rId3">
            <a:extLst>
              <a:ext uri="{28A0092B-C50C-407E-A947-70E740481C1C}">
                <a14:useLocalDpi xmlns:a14="http://schemas.microsoft.com/office/drawing/2010/main" val="0"/>
              </a:ext>
            </a:extLst>
          </a:blip>
          <a:srcRect t="-1" b="45931"/>
          <a:stretch/>
        </p:blipFill>
        <p:spPr>
          <a:xfrm>
            <a:off x="4194577" y="1"/>
            <a:ext cx="8012455" cy="5776495"/>
          </a:xfrm>
          <a:prstGeom prst="rect">
            <a:avLst/>
          </a:prstGeom>
        </p:spPr>
      </p:pic>
      <p:grpSp>
        <p:nvGrpSpPr>
          <p:cNvPr id="8" name="Group 7">
            <a:extLst>
              <a:ext uri="{FF2B5EF4-FFF2-40B4-BE49-F238E27FC236}">
                <a16:creationId xmlns:a16="http://schemas.microsoft.com/office/drawing/2014/main" id="{F5EED6C2-0DD2-4581-9766-596AB37F53A0}"/>
              </a:ext>
            </a:extLst>
          </p:cNvPr>
          <p:cNvGrpSpPr/>
          <p:nvPr/>
        </p:nvGrpSpPr>
        <p:grpSpPr>
          <a:xfrm>
            <a:off x="-166494" y="5792729"/>
            <a:ext cx="4251846" cy="1132259"/>
            <a:chOff x="-3942" y="5736777"/>
            <a:chExt cx="4251846" cy="1132259"/>
          </a:xfrm>
        </p:grpSpPr>
        <p:grpSp>
          <p:nvGrpSpPr>
            <p:cNvPr id="9" name="Group 8">
              <a:extLst>
                <a:ext uri="{FF2B5EF4-FFF2-40B4-BE49-F238E27FC236}">
                  <a16:creationId xmlns:a16="http://schemas.microsoft.com/office/drawing/2014/main" id="{EB0F994E-8AF7-44FD-A507-ABE9D725D2F1}"/>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DEBB3FAC-3526-476B-9C18-7EB011C335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BF91B2F3-1E12-4C63-93A9-02C14BE7A0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A5E093D6-7A15-4254-950F-174B3077F386}"/>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269592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387739" y="638259"/>
            <a:ext cx="353497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Key</a:t>
            </a:r>
          </a:p>
          <a:p>
            <a:pPr>
              <a:lnSpc>
                <a:spcPct val="100000"/>
              </a:lnSpc>
              <a:spcBef>
                <a:spcPts val="0"/>
              </a:spcBef>
              <a:buClr>
                <a:schemeClr val="lt1"/>
              </a:buClr>
              <a:buSzPts val="4400"/>
            </a:pPr>
            <a:r>
              <a:rPr lang="en-US" sz="3600" b="1" dirty="0">
                <a:solidFill>
                  <a:schemeClr val="lt1"/>
                </a:solidFill>
                <a:latin typeface="Arial"/>
                <a:cs typeface="Arial"/>
                <a:sym typeface="Arial"/>
              </a:rPr>
              <a:t>Considerations</a:t>
            </a:r>
            <a:endParaRPr lang="en-US" sz="3600" dirty="0">
              <a:solidFill>
                <a:schemeClr val="lt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3115986-8ABD-4428-BE2C-C5851AA424C0}"/>
              </a:ext>
            </a:extLst>
          </p:cNvPr>
          <p:cNvSpPr txBox="1"/>
          <p:nvPr/>
        </p:nvSpPr>
        <p:spPr>
          <a:xfrm>
            <a:off x="5854700" y="538583"/>
            <a:ext cx="5575301" cy="4611519"/>
          </a:xfrm>
          <a:prstGeom prst="rect">
            <a:avLst/>
          </a:prstGeom>
          <a:noFill/>
        </p:spPr>
        <p:txBody>
          <a:bodyPr wrap="square">
            <a:spAutoFit/>
          </a:bodyPr>
          <a:lstStyle/>
          <a:p>
            <a:pPr>
              <a:lnSpc>
                <a:spcPct val="150000"/>
              </a:lnSpc>
            </a:pPr>
            <a:r>
              <a:rPr lang="en-US" b="1" dirty="0">
                <a:latin typeface="Arial" panose="020B0604020202020204" pitchFamily="34" charset="0"/>
                <a:cs typeface="Arial" panose="020B0604020202020204" pitchFamily="34" charset="0"/>
              </a:rPr>
              <a:t>Hazards &amp; Vulnerability</a:t>
            </a:r>
          </a:p>
          <a:p>
            <a:pPr>
              <a:lnSpc>
                <a:spcPct val="150000"/>
              </a:lnSpc>
            </a:pPr>
            <a:r>
              <a:rPr lang="en-US" b="1" dirty="0">
                <a:latin typeface="Arial" panose="020B0604020202020204" pitchFamily="34" charset="0"/>
                <a:cs typeface="Arial" panose="020B0604020202020204" pitchFamily="34" charset="0"/>
              </a:rPr>
              <a:t> </a:t>
            </a:r>
          </a:p>
          <a:p>
            <a:pPr>
              <a:lnSpc>
                <a:spcPct val="150000"/>
              </a:lnSpc>
            </a:pPr>
            <a:r>
              <a:rPr lang="en-US" b="1" dirty="0">
                <a:latin typeface="Arial" panose="020B0604020202020204" pitchFamily="34" charset="0"/>
                <a:cs typeface="Arial" panose="020B0604020202020204" pitchFamily="34" charset="0"/>
              </a:rPr>
              <a:t>Preparedness, Mitigation &amp; Prevention Activities</a:t>
            </a:r>
          </a:p>
          <a:p>
            <a:pPr>
              <a:lnSpc>
                <a:spcPct val="150000"/>
              </a:lnSpc>
            </a:pPr>
            <a:r>
              <a:rPr lang="en-US" b="1" dirty="0">
                <a:latin typeface="Arial" panose="020B0604020202020204" pitchFamily="34" charset="0"/>
                <a:cs typeface="Arial" panose="020B0604020202020204" pitchFamily="34" charset="0"/>
              </a:rPr>
              <a:t>        </a:t>
            </a:r>
          </a:p>
          <a:p>
            <a:pPr>
              <a:lnSpc>
                <a:spcPct val="150000"/>
              </a:lnSpc>
            </a:pPr>
            <a:r>
              <a:rPr lang="en-US" b="1" dirty="0">
                <a:latin typeface="Arial" panose="020B0604020202020204" pitchFamily="34" charset="0"/>
                <a:cs typeface="Arial" panose="020B0604020202020204" pitchFamily="34" charset="0"/>
              </a:rPr>
              <a:t>Equipment Listing</a:t>
            </a:r>
          </a:p>
          <a:p>
            <a:pPr>
              <a:lnSpc>
                <a:spcPct val="150000"/>
              </a:lnSpc>
            </a:pPr>
            <a:endParaRPr lang="en-US" b="1" dirty="0">
              <a:latin typeface="Arial" panose="020B0604020202020204" pitchFamily="34" charset="0"/>
              <a:cs typeface="Arial" panose="020B0604020202020204" pitchFamily="34" charset="0"/>
            </a:endParaRPr>
          </a:p>
          <a:p>
            <a:pPr>
              <a:lnSpc>
                <a:spcPct val="150000"/>
              </a:lnSpc>
            </a:pPr>
            <a:r>
              <a:rPr lang="en-US" b="1" dirty="0">
                <a:latin typeface="Arial" panose="020B0604020202020204" pitchFamily="34" charset="0"/>
                <a:cs typeface="Arial" panose="020B0604020202020204" pitchFamily="34" charset="0"/>
              </a:rPr>
              <a:t>Evacuation Plan</a:t>
            </a:r>
          </a:p>
          <a:p>
            <a:pPr>
              <a:lnSpc>
                <a:spcPct val="150000"/>
              </a:lnSpc>
            </a:pPr>
            <a:endParaRPr lang="en-US" b="1" dirty="0">
              <a:latin typeface="Arial" panose="020B0604020202020204" pitchFamily="34" charset="0"/>
              <a:cs typeface="Arial" panose="020B0604020202020204" pitchFamily="34" charset="0"/>
            </a:endParaRPr>
          </a:p>
          <a:p>
            <a:pPr>
              <a:lnSpc>
                <a:spcPct val="150000"/>
              </a:lnSpc>
            </a:pPr>
            <a:r>
              <a:rPr lang="en-US" b="1" dirty="0">
                <a:latin typeface="Arial" panose="020B0604020202020204" pitchFamily="34" charset="0"/>
                <a:cs typeface="Arial" panose="020B0604020202020204" pitchFamily="34" charset="0"/>
              </a:rPr>
              <a:t>Early Warning Systems</a:t>
            </a:r>
          </a:p>
          <a:p>
            <a:pPr>
              <a:lnSpc>
                <a:spcPct val="150000"/>
              </a:lnSpc>
            </a:pPr>
            <a:endParaRPr lang="en-US" b="1" dirty="0">
              <a:latin typeface="Arial" panose="020B0604020202020204" pitchFamily="34" charset="0"/>
              <a:cs typeface="Arial" panose="020B0604020202020204" pitchFamily="34" charset="0"/>
            </a:endParaRPr>
          </a:p>
          <a:p>
            <a:pPr>
              <a:lnSpc>
                <a:spcPct val="150000"/>
              </a:lnSpc>
            </a:pPr>
            <a:r>
              <a:rPr lang="en-US" b="1" dirty="0">
                <a:latin typeface="Arial" panose="020B0604020202020204" pitchFamily="34" charset="0"/>
                <a:cs typeface="Arial" panose="020B0604020202020204" pitchFamily="34" charset="0"/>
              </a:rPr>
              <a:t>Roles &amp; Responsibilities</a:t>
            </a:r>
          </a:p>
        </p:txBody>
      </p:sp>
      <p:grpSp>
        <p:nvGrpSpPr>
          <p:cNvPr id="6" name="Group 5">
            <a:extLst>
              <a:ext uri="{FF2B5EF4-FFF2-40B4-BE49-F238E27FC236}">
                <a16:creationId xmlns:a16="http://schemas.microsoft.com/office/drawing/2014/main" id="{82AD3804-54B9-4664-8AB0-A3CF6E502DC8}"/>
              </a:ext>
            </a:extLst>
          </p:cNvPr>
          <p:cNvGrpSpPr/>
          <p:nvPr/>
        </p:nvGrpSpPr>
        <p:grpSpPr>
          <a:xfrm>
            <a:off x="4970865" y="638259"/>
            <a:ext cx="611970" cy="4334795"/>
            <a:chOff x="5212165" y="638259"/>
            <a:chExt cx="611970" cy="4334795"/>
          </a:xfrm>
        </p:grpSpPr>
        <p:pic>
          <p:nvPicPr>
            <p:cNvPr id="5" name="Picture 4">
              <a:extLst>
                <a:ext uri="{FF2B5EF4-FFF2-40B4-BE49-F238E27FC236}">
                  <a16:creationId xmlns:a16="http://schemas.microsoft.com/office/drawing/2014/main" id="{8E3EFF3E-7621-49E8-BF9A-2EBC9C546132}"/>
                </a:ext>
              </a:extLst>
            </p:cNvPr>
            <p:cNvPicPr>
              <a:picLocks noChangeAspect="1"/>
            </p:cNvPicPr>
            <p:nvPr/>
          </p:nvPicPr>
          <p:blipFill>
            <a:blip r:embed="rId2"/>
            <a:stretch>
              <a:fillRect/>
            </a:stretch>
          </p:blipFill>
          <p:spPr>
            <a:xfrm>
              <a:off x="5212165" y="638259"/>
              <a:ext cx="611970" cy="253531"/>
            </a:xfrm>
            <a:prstGeom prst="rect">
              <a:avLst/>
            </a:prstGeom>
          </p:spPr>
        </p:pic>
        <p:pic>
          <p:nvPicPr>
            <p:cNvPr id="16" name="Picture 15">
              <a:extLst>
                <a:ext uri="{FF2B5EF4-FFF2-40B4-BE49-F238E27FC236}">
                  <a16:creationId xmlns:a16="http://schemas.microsoft.com/office/drawing/2014/main" id="{13BBDBE6-F22F-410D-8C11-33B5435350F9}"/>
                </a:ext>
              </a:extLst>
            </p:cNvPr>
            <p:cNvPicPr>
              <a:picLocks noChangeAspect="1"/>
            </p:cNvPicPr>
            <p:nvPr/>
          </p:nvPicPr>
          <p:blipFill>
            <a:blip r:embed="rId2"/>
            <a:stretch>
              <a:fillRect/>
            </a:stretch>
          </p:blipFill>
          <p:spPr>
            <a:xfrm>
              <a:off x="5212165" y="1489159"/>
              <a:ext cx="611970" cy="253531"/>
            </a:xfrm>
            <a:prstGeom prst="rect">
              <a:avLst/>
            </a:prstGeom>
          </p:spPr>
        </p:pic>
        <p:pic>
          <p:nvPicPr>
            <p:cNvPr id="17" name="Picture 16">
              <a:extLst>
                <a:ext uri="{FF2B5EF4-FFF2-40B4-BE49-F238E27FC236}">
                  <a16:creationId xmlns:a16="http://schemas.microsoft.com/office/drawing/2014/main" id="{DE1D22B9-6178-4F36-89E1-742CE67B2392}"/>
                </a:ext>
              </a:extLst>
            </p:cNvPr>
            <p:cNvPicPr>
              <a:picLocks noChangeAspect="1"/>
            </p:cNvPicPr>
            <p:nvPr/>
          </p:nvPicPr>
          <p:blipFill>
            <a:blip r:embed="rId2"/>
            <a:stretch>
              <a:fillRect/>
            </a:stretch>
          </p:blipFill>
          <p:spPr>
            <a:xfrm>
              <a:off x="5212165" y="2314659"/>
              <a:ext cx="611970" cy="253531"/>
            </a:xfrm>
            <a:prstGeom prst="rect">
              <a:avLst/>
            </a:prstGeom>
          </p:spPr>
        </p:pic>
        <p:pic>
          <p:nvPicPr>
            <p:cNvPr id="18" name="Picture 17">
              <a:extLst>
                <a:ext uri="{FF2B5EF4-FFF2-40B4-BE49-F238E27FC236}">
                  <a16:creationId xmlns:a16="http://schemas.microsoft.com/office/drawing/2014/main" id="{01A1B6A3-BA6D-42D6-BFA3-81B0798F83E9}"/>
                </a:ext>
              </a:extLst>
            </p:cNvPr>
            <p:cNvPicPr>
              <a:picLocks noChangeAspect="1"/>
            </p:cNvPicPr>
            <p:nvPr/>
          </p:nvPicPr>
          <p:blipFill>
            <a:blip r:embed="rId2"/>
            <a:stretch>
              <a:fillRect/>
            </a:stretch>
          </p:blipFill>
          <p:spPr>
            <a:xfrm>
              <a:off x="5212165" y="3137369"/>
              <a:ext cx="611970" cy="253531"/>
            </a:xfrm>
            <a:prstGeom prst="rect">
              <a:avLst/>
            </a:prstGeom>
          </p:spPr>
        </p:pic>
        <p:pic>
          <p:nvPicPr>
            <p:cNvPr id="19" name="Picture 18">
              <a:extLst>
                <a:ext uri="{FF2B5EF4-FFF2-40B4-BE49-F238E27FC236}">
                  <a16:creationId xmlns:a16="http://schemas.microsoft.com/office/drawing/2014/main" id="{B1B5FED1-3C05-42C6-A68E-D6BFC20D2168}"/>
                </a:ext>
              </a:extLst>
            </p:cNvPr>
            <p:cNvPicPr>
              <a:picLocks noChangeAspect="1"/>
            </p:cNvPicPr>
            <p:nvPr/>
          </p:nvPicPr>
          <p:blipFill>
            <a:blip r:embed="rId2"/>
            <a:stretch>
              <a:fillRect/>
            </a:stretch>
          </p:blipFill>
          <p:spPr>
            <a:xfrm>
              <a:off x="5212165" y="3985479"/>
              <a:ext cx="611970" cy="253531"/>
            </a:xfrm>
            <a:prstGeom prst="rect">
              <a:avLst/>
            </a:prstGeom>
          </p:spPr>
        </p:pic>
        <p:pic>
          <p:nvPicPr>
            <p:cNvPr id="20" name="Picture 19">
              <a:extLst>
                <a:ext uri="{FF2B5EF4-FFF2-40B4-BE49-F238E27FC236}">
                  <a16:creationId xmlns:a16="http://schemas.microsoft.com/office/drawing/2014/main" id="{AD7FCEB3-439C-4297-AB70-72727E3D6E31}"/>
                </a:ext>
              </a:extLst>
            </p:cNvPr>
            <p:cNvPicPr>
              <a:picLocks noChangeAspect="1"/>
            </p:cNvPicPr>
            <p:nvPr/>
          </p:nvPicPr>
          <p:blipFill>
            <a:blip r:embed="rId2"/>
            <a:stretch>
              <a:fillRect/>
            </a:stretch>
          </p:blipFill>
          <p:spPr>
            <a:xfrm>
              <a:off x="5212165" y="4719523"/>
              <a:ext cx="611970" cy="253531"/>
            </a:xfrm>
            <a:prstGeom prst="rect">
              <a:avLst/>
            </a:prstGeom>
          </p:spPr>
        </p:pic>
      </p:grpSp>
      <p:grpSp>
        <p:nvGrpSpPr>
          <p:cNvPr id="15" name="Group 14">
            <a:extLst>
              <a:ext uri="{FF2B5EF4-FFF2-40B4-BE49-F238E27FC236}">
                <a16:creationId xmlns:a16="http://schemas.microsoft.com/office/drawing/2014/main" id="{A83BA0F1-85FE-4C41-BA78-FD3F8F3E4C43}"/>
              </a:ext>
            </a:extLst>
          </p:cNvPr>
          <p:cNvGrpSpPr/>
          <p:nvPr/>
        </p:nvGrpSpPr>
        <p:grpSpPr>
          <a:xfrm>
            <a:off x="-166494" y="5792729"/>
            <a:ext cx="4251846" cy="1132259"/>
            <a:chOff x="-3942" y="5736777"/>
            <a:chExt cx="4251846" cy="1132259"/>
          </a:xfrm>
        </p:grpSpPr>
        <p:grpSp>
          <p:nvGrpSpPr>
            <p:cNvPr id="21" name="Group 20">
              <a:extLst>
                <a:ext uri="{FF2B5EF4-FFF2-40B4-BE49-F238E27FC236}">
                  <a16:creationId xmlns:a16="http://schemas.microsoft.com/office/drawing/2014/main" id="{BB5FF0AF-9215-4032-9780-4BEDA0517A8B}"/>
                </a:ext>
              </a:extLst>
            </p:cNvPr>
            <p:cNvGrpSpPr/>
            <p:nvPr/>
          </p:nvGrpSpPr>
          <p:grpSpPr>
            <a:xfrm>
              <a:off x="-3942" y="5736777"/>
              <a:ext cx="4251846" cy="1132259"/>
              <a:chOff x="-3942" y="5736777"/>
              <a:chExt cx="4251846" cy="1132259"/>
            </a:xfrm>
          </p:grpSpPr>
          <p:pic>
            <p:nvPicPr>
              <p:cNvPr id="23" name="Picture 22" descr="Logo&#10;&#10;Description automatically generated">
                <a:extLst>
                  <a:ext uri="{FF2B5EF4-FFF2-40B4-BE49-F238E27FC236}">
                    <a16:creationId xmlns:a16="http://schemas.microsoft.com/office/drawing/2014/main" id="{C1A103DD-B90E-41F4-9887-88AB0BC1B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4" name="Picture 23" descr="Logo&#10;&#10;Description automatically generated">
                <a:extLst>
                  <a:ext uri="{FF2B5EF4-FFF2-40B4-BE49-F238E27FC236}">
                    <a16:creationId xmlns:a16="http://schemas.microsoft.com/office/drawing/2014/main" id="{4632DBC6-8BD6-4575-86B5-68D0671BB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2" name="Straight Connector 21">
              <a:extLst>
                <a:ext uri="{FF2B5EF4-FFF2-40B4-BE49-F238E27FC236}">
                  <a16:creationId xmlns:a16="http://schemas.microsoft.com/office/drawing/2014/main" id="{38D74456-9325-4071-B19F-E9393CF37471}"/>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724216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able, blue, food, cup&#10;&#10;Description automatically generated">
            <a:extLst>
              <a:ext uri="{FF2B5EF4-FFF2-40B4-BE49-F238E27FC236}">
                <a16:creationId xmlns:a16="http://schemas.microsoft.com/office/drawing/2014/main" id="{152B8B45-1F12-4290-92C5-07CBAEB147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3774" y="1"/>
            <a:ext cx="8668226" cy="5776495"/>
          </a:xfrm>
          <a:prstGeom prst="rect">
            <a:avLst/>
          </a:prstGeom>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387739" y="638259"/>
            <a:ext cx="353497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Disaster Supplies Kit</a:t>
            </a:r>
            <a:endParaRPr lang="en-US" sz="3600" dirty="0">
              <a:solidFill>
                <a:schemeClr val="lt1"/>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87E472D-E33C-4CDD-B908-40A1D944DFD5}"/>
              </a:ext>
            </a:extLst>
          </p:cNvPr>
          <p:cNvGrpSpPr/>
          <p:nvPr/>
        </p:nvGrpSpPr>
        <p:grpSpPr>
          <a:xfrm>
            <a:off x="-166494" y="5792729"/>
            <a:ext cx="4251846" cy="1132259"/>
            <a:chOff x="-3942" y="5736777"/>
            <a:chExt cx="4251846" cy="1132259"/>
          </a:xfrm>
        </p:grpSpPr>
        <p:grpSp>
          <p:nvGrpSpPr>
            <p:cNvPr id="9" name="Group 8">
              <a:extLst>
                <a:ext uri="{FF2B5EF4-FFF2-40B4-BE49-F238E27FC236}">
                  <a16:creationId xmlns:a16="http://schemas.microsoft.com/office/drawing/2014/main" id="{01D54D65-917B-4608-A35D-2CA6E0889FE0}"/>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C999F4B0-834C-440C-AC42-6D3DCA9B4D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E2A0EFD2-389A-473E-9E43-3D450EB234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453BD7A3-F859-46BE-BBB9-6F5F1DDCA2D4}"/>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12692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a couch&#10;&#10;Description automatically generated">
            <a:extLst>
              <a:ext uri="{FF2B5EF4-FFF2-40B4-BE49-F238E27FC236}">
                <a16:creationId xmlns:a16="http://schemas.microsoft.com/office/drawing/2014/main" id="{151EB0AC-394F-462A-B1C4-55092D84A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256" y="0"/>
            <a:ext cx="8664744" cy="5776496"/>
          </a:xfrm>
          <a:prstGeom prst="rect">
            <a:avLst/>
          </a:prstGeom>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333721" y="0"/>
            <a:ext cx="3643010" cy="2416226"/>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Evacuation Plans</a:t>
            </a:r>
            <a:endParaRPr lang="en-US" sz="3600" dirty="0">
              <a:solidFill>
                <a:schemeClr val="lt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86B8D3D-BBC2-4799-AF95-8D1B6CABDE54}"/>
              </a:ext>
            </a:extLst>
          </p:cNvPr>
          <p:cNvSpPr txBox="1"/>
          <p:nvPr/>
        </p:nvSpPr>
        <p:spPr>
          <a:xfrm>
            <a:off x="311653" y="2140701"/>
            <a:ext cx="3384858" cy="1754326"/>
          </a:xfrm>
          <a:prstGeom prst="rect">
            <a:avLst/>
          </a:prstGeom>
          <a:noFill/>
        </p:spPr>
        <p:txBody>
          <a:bodyPr wrap="square" rtlCol="0">
            <a:spAutoFit/>
          </a:bodyPr>
          <a:lstStyle/>
          <a:p>
            <a:pPr>
              <a:buNone/>
            </a:pPr>
            <a:r>
              <a:rPr lang="en-GB" sz="1800">
                <a:solidFill>
                  <a:schemeClr val="bg1"/>
                </a:solidFill>
                <a:latin typeface="Arial" panose="020B0604020202020204" pitchFamily="34" charset="0"/>
                <a:cs typeface="Arial" panose="020B0604020202020204" pitchFamily="34" charset="0"/>
              </a:rPr>
              <a:t>An evacuation involves moving persons  who are threatened by a hazard to a safer location. It also include moving persons back to their respective homes once the threat has passed.</a:t>
            </a:r>
            <a:endParaRPr lang="en-US" sz="1800" dirty="0">
              <a:solidFill>
                <a:schemeClr val="bg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085FC7D7-4593-45EB-8590-7BE9093E0D44}"/>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E7A901A4-18A5-4513-94EC-2EB4C3F3F11A}"/>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AEA5D8E5-4FA7-422D-9B25-7C042DF04E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96BD0EC0-409B-49CE-B69F-2F8585576B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7129EA0C-9D6B-43A1-AB03-B2C6FA8CE0BA}"/>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42740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765271" y="638259"/>
            <a:ext cx="2647561"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Early Warning Systems</a:t>
            </a:r>
            <a:endParaRPr lang="en-US" sz="3600" dirty="0">
              <a:solidFill>
                <a:schemeClr val="lt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107DD50-F853-4018-835F-73418C7D51C8}"/>
              </a:ext>
            </a:extLst>
          </p:cNvPr>
          <p:cNvSpPr txBox="1"/>
          <p:nvPr/>
        </p:nvSpPr>
        <p:spPr>
          <a:xfrm>
            <a:off x="6304050" y="1884287"/>
            <a:ext cx="5000263" cy="923330"/>
          </a:xfrm>
          <a:prstGeom prst="rect">
            <a:avLst/>
          </a:prstGeom>
          <a:noFill/>
        </p:spPr>
        <p:txBody>
          <a:bodyPr wrap="square">
            <a:spAutoFit/>
          </a:bodyPr>
          <a:lstStyle/>
          <a:p>
            <a:r>
              <a:rPr lang="en-US" b="1" dirty="0">
                <a:solidFill>
                  <a:srgbClr val="E42D38"/>
                </a:solidFill>
                <a:latin typeface="Arial"/>
                <a:ea typeface="Arial"/>
                <a:cs typeface="Arial"/>
                <a:sym typeface="Arial"/>
              </a:rPr>
              <a:t>Monitoring</a:t>
            </a:r>
          </a:p>
          <a:p>
            <a:pPr marL="285750" indent="-285750">
              <a:buFont typeface="Arial" panose="020B0604020202020204" pitchFamily="34" charset="0"/>
              <a:buChar char="•"/>
            </a:pPr>
            <a:r>
              <a:rPr lang="en-US" dirty="0">
                <a:latin typeface="Arial"/>
                <a:ea typeface="Arial"/>
                <a:cs typeface="Arial"/>
                <a:sym typeface="Arial"/>
              </a:rPr>
              <a:t>A reliable, consistent, systematic way of predicting the event</a:t>
            </a:r>
          </a:p>
        </p:txBody>
      </p:sp>
      <p:sp>
        <p:nvSpPr>
          <p:cNvPr id="9" name="TextBox 8">
            <a:extLst>
              <a:ext uri="{FF2B5EF4-FFF2-40B4-BE49-F238E27FC236}">
                <a16:creationId xmlns:a16="http://schemas.microsoft.com/office/drawing/2014/main" id="{1D2220D5-49FE-4E77-A403-DA7777CDCC45}"/>
              </a:ext>
            </a:extLst>
          </p:cNvPr>
          <p:cNvSpPr txBox="1"/>
          <p:nvPr/>
        </p:nvSpPr>
        <p:spPr>
          <a:xfrm>
            <a:off x="6304049" y="525890"/>
            <a:ext cx="5122679" cy="923330"/>
          </a:xfrm>
          <a:prstGeom prst="rect">
            <a:avLst/>
          </a:prstGeom>
          <a:noFill/>
        </p:spPr>
        <p:txBody>
          <a:bodyPr wrap="square">
            <a:spAutoFit/>
          </a:bodyPr>
          <a:lstStyle/>
          <a:p>
            <a:r>
              <a:rPr lang="en-US" b="1" dirty="0">
                <a:solidFill>
                  <a:srgbClr val="E42D38"/>
                </a:solidFill>
                <a:latin typeface="Arial"/>
                <a:ea typeface="Arial"/>
                <a:cs typeface="Arial"/>
                <a:sym typeface="Arial"/>
              </a:rPr>
              <a:t>Risk Knowledge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Good knowledge of the risk</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Strong knowledge of hazard and community</a:t>
            </a:r>
            <a:r>
              <a:rPr lang="en-US" dirty="0">
                <a:latin typeface="Arial"/>
                <a:cs typeface="Arial"/>
                <a:sym typeface="Arial"/>
              </a:rPr>
              <a:t>.</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EA0A081-0CBB-44F6-B782-A032CC5B75D9}"/>
              </a:ext>
            </a:extLst>
          </p:cNvPr>
          <p:cNvSpPr txBox="1"/>
          <p:nvPr/>
        </p:nvSpPr>
        <p:spPr>
          <a:xfrm>
            <a:off x="6265826" y="4426666"/>
            <a:ext cx="4819221" cy="1200329"/>
          </a:xfrm>
          <a:prstGeom prst="rect">
            <a:avLst/>
          </a:prstGeom>
          <a:noFill/>
        </p:spPr>
        <p:txBody>
          <a:bodyPr wrap="square">
            <a:spAutoFit/>
          </a:bodyPr>
          <a:lstStyle/>
          <a:p>
            <a:r>
              <a:rPr lang="en-US" b="1" dirty="0">
                <a:solidFill>
                  <a:srgbClr val="E42D38"/>
                </a:solidFill>
                <a:latin typeface="Arial"/>
                <a:ea typeface="Arial"/>
                <a:cs typeface="Arial"/>
                <a:sym typeface="Arial"/>
              </a:rPr>
              <a:t>Response Action</a:t>
            </a:r>
          </a:p>
          <a:p>
            <a:pPr marL="285750" indent="-285750">
              <a:buFont typeface="Arial" panose="020B0604020202020204" pitchFamily="34" charset="0"/>
              <a:buChar char="•"/>
            </a:pPr>
            <a:r>
              <a:rPr lang="en-US" dirty="0">
                <a:latin typeface="Arial"/>
                <a:ea typeface="Arial"/>
                <a:cs typeface="Arial"/>
                <a:sym typeface="Arial"/>
              </a:rPr>
              <a:t>Response capacity</a:t>
            </a:r>
          </a:p>
          <a:p>
            <a:pPr marL="285750" indent="-285750">
              <a:buFont typeface="Arial" panose="020B0604020202020204" pitchFamily="34" charset="0"/>
              <a:buChar char="•"/>
            </a:pPr>
            <a:r>
              <a:rPr lang="en-US" dirty="0">
                <a:latin typeface="Arial"/>
                <a:ea typeface="Arial"/>
                <a:cs typeface="Arial"/>
                <a:sym typeface="Arial"/>
              </a:rPr>
              <a:t>Practiced actions to protect lives and property</a:t>
            </a:r>
          </a:p>
        </p:txBody>
      </p:sp>
      <p:sp>
        <p:nvSpPr>
          <p:cNvPr id="16" name="TextBox 15">
            <a:extLst>
              <a:ext uri="{FF2B5EF4-FFF2-40B4-BE49-F238E27FC236}">
                <a16:creationId xmlns:a16="http://schemas.microsoft.com/office/drawing/2014/main" id="{D83DF5FB-7281-4524-992C-44804C147FC7}"/>
              </a:ext>
            </a:extLst>
          </p:cNvPr>
          <p:cNvSpPr txBox="1"/>
          <p:nvPr/>
        </p:nvSpPr>
        <p:spPr>
          <a:xfrm>
            <a:off x="6304050" y="3201643"/>
            <a:ext cx="5293783" cy="1169551"/>
          </a:xfrm>
          <a:prstGeom prst="rect">
            <a:avLst/>
          </a:prstGeom>
          <a:noFill/>
        </p:spPr>
        <p:txBody>
          <a:bodyPr wrap="square">
            <a:spAutoFit/>
          </a:bodyPr>
          <a:lstStyle/>
          <a:p>
            <a:r>
              <a:rPr lang="en-US" b="1" dirty="0">
                <a:solidFill>
                  <a:srgbClr val="E42D38"/>
                </a:solidFill>
                <a:latin typeface="Arial"/>
                <a:ea typeface="Arial"/>
                <a:cs typeface="Arial"/>
                <a:sym typeface="Arial"/>
              </a:rPr>
              <a:t>Warning Communication</a:t>
            </a:r>
          </a:p>
          <a:p>
            <a:pPr marL="285750" indent="-285750">
              <a:buFont typeface="Arial" panose="020B0604020202020204" pitchFamily="34" charset="0"/>
              <a:buChar char="•"/>
            </a:pPr>
            <a:r>
              <a:rPr lang="en-US" dirty="0">
                <a:latin typeface="Arial"/>
                <a:ea typeface="Arial"/>
                <a:cs typeface="Arial"/>
                <a:sym typeface="Arial"/>
              </a:rPr>
              <a:t>The warning or message that informs the community</a:t>
            </a:r>
          </a:p>
          <a:p>
            <a:endParaRPr lang="en-US" sz="1600" dirty="0">
              <a:latin typeface="Arial"/>
              <a:ea typeface="Arial"/>
              <a:cs typeface="Arial"/>
              <a:sym typeface="Arial"/>
            </a:endParaRPr>
          </a:p>
        </p:txBody>
      </p:sp>
      <p:pic>
        <p:nvPicPr>
          <p:cNvPr id="3" name="Picture 2">
            <a:extLst>
              <a:ext uri="{FF2B5EF4-FFF2-40B4-BE49-F238E27FC236}">
                <a16:creationId xmlns:a16="http://schemas.microsoft.com/office/drawing/2014/main" id="{6FDD9B66-2D7B-4EC5-987E-85AC6118A3B3}"/>
              </a:ext>
            </a:extLst>
          </p:cNvPr>
          <p:cNvPicPr>
            <a:picLocks noChangeAspect="1"/>
          </p:cNvPicPr>
          <p:nvPr/>
        </p:nvPicPr>
        <p:blipFill>
          <a:blip r:embed="rId2"/>
          <a:stretch>
            <a:fillRect/>
          </a:stretch>
        </p:blipFill>
        <p:spPr>
          <a:xfrm>
            <a:off x="4692828" y="589832"/>
            <a:ext cx="1074748" cy="756304"/>
          </a:xfrm>
          <a:prstGeom prst="rect">
            <a:avLst/>
          </a:prstGeom>
        </p:spPr>
      </p:pic>
      <p:pic>
        <p:nvPicPr>
          <p:cNvPr id="5" name="Picture 4">
            <a:extLst>
              <a:ext uri="{FF2B5EF4-FFF2-40B4-BE49-F238E27FC236}">
                <a16:creationId xmlns:a16="http://schemas.microsoft.com/office/drawing/2014/main" id="{83437E93-4260-4E7A-BC32-DF3D8A3F44E2}"/>
              </a:ext>
            </a:extLst>
          </p:cNvPr>
          <p:cNvPicPr>
            <a:picLocks noChangeAspect="1"/>
          </p:cNvPicPr>
          <p:nvPr/>
        </p:nvPicPr>
        <p:blipFill>
          <a:blip r:embed="rId3"/>
          <a:stretch>
            <a:fillRect/>
          </a:stretch>
        </p:blipFill>
        <p:spPr>
          <a:xfrm>
            <a:off x="4875934" y="1943916"/>
            <a:ext cx="708537" cy="804071"/>
          </a:xfrm>
          <a:prstGeom prst="rect">
            <a:avLst/>
          </a:prstGeom>
        </p:spPr>
      </p:pic>
      <p:pic>
        <p:nvPicPr>
          <p:cNvPr id="7" name="Picture 6">
            <a:extLst>
              <a:ext uri="{FF2B5EF4-FFF2-40B4-BE49-F238E27FC236}">
                <a16:creationId xmlns:a16="http://schemas.microsoft.com/office/drawing/2014/main" id="{D19381BF-4A1F-489B-9D75-170CAF4F1ADB}"/>
              </a:ext>
            </a:extLst>
          </p:cNvPr>
          <p:cNvPicPr>
            <a:picLocks noChangeAspect="1"/>
          </p:cNvPicPr>
          <p:nvPr/>
        </p:nvPicPr>
        <p:blipFill>
          <a:blip r:embed="rId4"/>
          <a:stretch>
            <a:fillRect/>
          </a:stretch>
        </p:blipFill>
        <p:spPr>
          <a:xfrm>
            <a:off x="4637101" y="3246793"/>
            <a:ext cx="1186203" cy="796110"/>
          </a:xfrm>
          <a:prstGeom prst="rect">
            <a:avLst/>
          </a:prstGeom>
        </p:spPr>
      </p:pic>
      <p:pic>
        <p:nvPicPr>
          <p:cNvPr id="20" name="Picture 19">
            <a:extLst>
              <a:ext uri="{FF2B5EF4-FFF2-40B4-BE49-F238E27FC236}">
                <a16:creationId xmlns:a16="http://schemas.microsoft.com/office/drawing/2014/main" id="{AB56D73F-9A2B-468A-96DD-64CBB984BB43}"/>
              </a:ext>
            </a:extLst>
          </p:cNvPr>
          <p:cNvPicPr>
            <a:picLocks noChangeAspect="1"/>
          </p:cNvPicPr>
          <p:nvPr/>
        </p:nvPicPr>
        <p:blipFill>
          <a:blip r:embed="rId5"/>
          <a:stretch>
            <a:fillRect/>
          </a:stretch>
        </p:blipFill>
        <p:spPr>
          <a:xfrm>
            <a:off x="4736614" y="4544701"/>
            <a:ext cx="987176" cy="764265"/>
          </a:xfrm>
          <a:prstGeom prst="rect">
            <a:avLst/>
          </a:prstGeom>
        </p:spPr>
      </p:pic>
      <p:grpSp>
        <p:nvGrpSpPr>
          <p:cNvPr id="17" name="Group 16">
            <a:extLst>
              <a:ext uri="{FF2B5EF4-FFF2-40B4-BE49-F238E27FC236}">
                <a16:creationId xmlns:a16="http://schemas.microsoft.com/office/drawing/2014/main" id="{A43D3994-DD2D-4C82-8614-97502ABF7D62}"/>
              </a:ext>
            </a:extLst>
          </p:cNvPr>
          <p:cNvGrpSpPr/>
          <p:nvPr/>
        </p:nvGrpSpPr>
        <p:grpSpPr>
          <a:xfrm>
            <a:off x="-166494" y="5792729"/>
            <a:ext cx="4251846" cy="1132259"/>
            <a:chOff x="-3942" y="5736777"/>
            <a:chExt cx="4251846" cy="1132259"/>
          </a:xfrm>
        </p:grpSpPr>
        <p:grpSp>
          <p:nvGrpSpPr>
            <p:cNvPr id="18" name="Group 17">
              <a:extLst>
                <a:ext uri="{FF2B5EF4-FFF2-40B4-BE49-F238E27FC236}">
                  <a16:creationId xmlns:a16="http://schemas.microsoft.com/office/drawing/2014/main" id="{7CBD7257-E626-40C5-9A2C-7A66DF0C5629}"/>
                </a:ext>
              </a:extLst>
            </p:cNvPr>
            <p:cNvGrpSpPr/>
            <p:nvPr/>
          </p:nvGrpSpPr>
          <p:grpSpPr>
            <a:xfrm>
              <a:off x="-3942" y="5736777"/>
              <a:ext cx="4251846" cy="1132259"/>
              <a:chOff x="-3942" y="5736777"/>
              <a:chExt cx="4251846" cy="1132259"/>
            </a:xfrm>
          </p:grpSpPr>
          <p:pic>
            <p:nvPicPr>
              <p:cNvPr id="21" name="Picture 20" descr="Logo&#10;&#10;Description automatically generated">
                <a:extLst>
                  <a:ext uri="{FF2B5EF4-FFF2-40B4-BE49-F238E27FC236}">
                    <a16:creationId xmlns:a16="http://schemas.microsoft.com/office/drawing/2014/main" id="{05B71FB3-95D8-4E57-BCDD-D13EB741E9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2" name="Picture 21" descr="Logo&#10;&#10;Description automatically generated">
                <a:extLst>
                  <a:ext uri="{FF2B5EF4-FFF2-40B4-BE49-F238E27FC236}">
                    <a16:creationId xmlns:a16="http://schemas.microsoft.com/office/drawing/2014/main" id="{ACE0E803-B439-486A-8920-6A22D706E2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9" name="Straight Connector 18">
              <a:extLst>
                <a:ext uri="{FF2B5EF4-FFF2-40B4-BE49-F238E27FC236}">
                  <a16:creationId xmlns:a16="http://schemas.microsoft.com/office/drawing/2014/main" id="{4399A831-13B0-4FA5-BE08-72E25A544E5E}"/>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90191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765271" y="638259"/>
            <a:ext cx="2647561"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Early Warning Systems</a:t>
            </a:r>
            <a:endParaRPr lang="en-US" sz="3600" dirty="0">
              <a:solidFill>
                <a:schemeClr val="lt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05B1AFB-B402-4551-87F6-868121D77DEC}"/>
              </a:ext>
            </a:extLst>
          </p:cNvPr>
          <p:cNvSpPr txBox="1"/>
          <p:nvPr/>
        </p:nvSpPr>
        <p:spPr>
          <a:xfrm>
            <a:off x="4947495" y="761914"/>
            <a:ext cx="6099858" cy="4247317"/>
          </a:xfrm>
          <a:prstGeom prst="rect">
            <a:avLst/>
          </a:prstGeom>
          <a:noFill/>
        </p:spPr>
        <p:txBody>
          <a:bodyPr wrap="square">
            <a:spAutoFit/>
          </a:bodyPr>
          <a:lstStyle/>
          <a:p>
            <a:pPr marL="285750" indent="-285750">
              <a:buClr>
                <a:srgbClr val="E42D38"/>
              </a:buClr>
              <a:buSzPct val="150000"/>
              <a:buFont typeface="Wingdings" panose="05000000000000000000" pitchFamily="2" charset="2"/>
              <a:buChar char="ü"/>
            </a:pPr>
            <a:r>
              <a:rPr lang="en-US" dirty="0">
                <a:latin typeface="Arial" panose="020B0604020202020204" pitchFamily="34" charset="0"/>
                <a:cs typeface="Arial" panose="020B0604020202020204" pitchFamily="34" charset="0"/>
              </a:rPr>
              <a:t>Community should </a:t>
            </a:r>
            <a:r>
              <a:rPr lang="en-US" b="1" dirty="0">
                <a:solidFill>
                  <a:srgbClr val="E42D38"/>
                </a:solidFill>
                <a:latin typeface="Arial" panose="020B0604020202020204" pitchFamily="34" charset="0"/>
                <a:cs typeface="Arial" panose="020B0604020202020204" pitchFamily="34" charset="0"/>
              </a:rPr>
              <a:t>know &amp; practice</a:t>
            </a:r>
            <a:r>
              <a:rPr lang="en-US" dirty="0">
                <a:latin typeface="Arial" panose="020B0604020202020204" pitchFamily="34" charset="0"/>
                <a:cs typeface="Arial" panose="020B0604020202020204" pitchFamily="34" charset="0"/>
              </a:rPr>
              <a:t> community plan</a:t>
            </a:r>
          </a:p>
          <a:p>
            <a:endParaRPr lang="en-US" dirty="0">
              <a:latin typeface="Arial" panose="020B0604020202020204" pitchFamily="34" charset="0"/>
              <a:cs typeface="Arial" panose="020B0604020202020204" pitchFamily="34" charset="0"/>
            </a:endParaRPr>
          </a:p>
          <a:p>
            <a:pPr marL="285750" indent="-285750">
              <a:buClr>
                <a:srgbClr val="E42D38"/>
              </a:buClr>
              <a:buSzPct val="150000"/>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Identify safe areas </a:t>
            </a:r>
            <a:r>
              <a:rPr lang="en-US" dirty="0">
                <a:latin typeface="Arial" panose="020B0604020202020204" pitchFamily="34" charset="0"/>
                <a:cs typeface="Arial" panose="020B0604020202020204" pitchFamily="34" charset="0"/>
              </a:rPr>
              <a:t>based on hazard </a:t>
            </a:r>
          </a:p>
          <a:p>
            <a:endParaRPr lang="en-US" dirty="0">
              <a:latin typeface="Arial" panose="020B0604020202020204" pitchFamily="34" charset="0"/>
              <a:cs typeface="Arial" panose="020B0604020202020204" pitchFamily="34" charset="0"/>
            </a:endParaRPr>
          </a:p>
          <a:p>
            <a:pPr marL="285750" indent="-285750">
              <a:buClr>
                <a:srgbClr val="E42D38"/>
              </a:buClr>
              <a:buSzPct val="150000"/>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Identify &amp; mark </a:t>
            </a:r>
            <a:r>
              <a:rPr lang="en-US" dirty="0">
                <a:latin typeface="Arial" panose="020B0604020202020204" pitchFamily="34" charset="0"/>
                <a:cs typeface="Arial" panose="020B0604020202020204" pitchFamily="34" charset="0"/>
              </a:rPr>
              <a:t>Shelters </a:t>
            </a:r>
          </a:p>
          <a:p>
            <a:endParaRPr lang="en-US" dirty="0">
              <a:latin typeface="Arial" panose="020B0604020202020204" pitchFamily="34" charset="0"/>
              <a:cs typeface="Arial" panose="020B0604020202020204" pitchFamily="34" charset="0"/>
            </a:endParaRPr>
          </a:p>
          <a:p>
            <a:pPr marL="285750" indent="-285750">
              <a:buClr>
                <a:srgbClr val="E42D38"/>
              </a:buClr>
              <a:buSzPct val="150000"/>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Best escape routes </a:t>
            </a:r>
            <a:r>
              <a:rPr lang="en-US" dirty="0">
                <a:latin typeface="Arial" panose="020B0604020202020204" pitchFamily="34" charset="0"/>
                <a:cs typeface="Arial" panose="020B0604020202020204" pitchFamily="34" charset="0"/>
              </a:rPr>
              <a:t>from different sections of the community to safe area/areas.</a:t>
            </a:r>
          </a:p>
          <a:p>
            <a:endParaRPr lang="en-US" dirty="0">
              <a:latin typeface="Arial" panose="020B0604020202020204" pitchFamily="34" charset="0"/>
              <a:cs typeface="Arial" panose="020B0604020202020204" pitchFamily="34" charset="0"/>
            </a:endParaRPr>
          </a:p>
          <a:p>
            <a:pPr marL="285750" indent="-285750">
              <a:buClr>
                <a:srgbClr val="E42D38"/>
              </a:buClr>
              <a:buSzPct val="150000"/>
              <a:buFont typeface="Wingdings" panose="05000000000000000000" pitchFamily="2" charset="2"/>
              <a:buChar char="ü"/>
            </a:pPr>
            <a:r>
              <a:rPr lang="en-US" dirty="0">
                <a:latin typeface="Arial" panose="020B0604020202020204" pitchFamily="34" charset="0"/>
                <a:cs typeface="Arial" panose="020B0604020202020204" pitchFamily="34" charset="0"/>
              </a:rPr>
              <a:t>Ensure that where possible people </a:t>
            </a:r>
            <a:r>
              <a:rPr lang="en-US" b="1" dirty="0">
                <a:solidFill>
                  <a:srgbClr val="E42D38"/>
                </a:solidFill>
                <a:latin typeface="Arial" panose="020B0604020202020204" pitchFamily="34" charset="0"/>
                <a:cs typeface="Arial" panose="020B0604020202020204" pitchFamily="34" charset="0"/>
              </a:rPr>
              <a:t>walk with their family kits, food, water, special medication etc.</a:t>
            </a:r>
          </a:p>
          <a:p>
            <a:endParaRPr lang="en-US" dirty="0">
              <a:latin typeface="Arial" panose="020B0604020202020204" pitchFamily="34" charset="0"/>
              <a:cs typeface="Arial" panose="020B0604020202020204" pitchFamily="34" charset="0"/>
            </a:endParaRPr>
          </a:p>
          <a:p>
            <a:pPr marL="285750" indent="-285750">
              <a:buClr>
                <a:srgbClr val="E42D38"/>
              </a:buClr>
              <a:buSzPct val="150000"/>
              <a:buFont typeface="Wingdings" panose="05000000000000000000" pitchFamily="2" charset="2"/>
              <a:buChar char="ü"/>
            </a:pPr>
            <a:r>
              <a:rPr lang="en-US" dirty="0">
                <a:latin typeface="Arial" panose="020B0604020202020204" pitchFamily="34" charset="0"/>
                <a:cs typeface="Arial" panose="020B0604020202020204" pitchFamily="34" charset="0"/>
              </a:rPr>
              <a:t>Decide on </a:t>
            </a:r>
            <a:r>
              <a:rPr lang="en-US" b="1" dirty="0">
                <a:solidFill>
                  <a:srgbClr val="E42D38"/>
                </a:solidFill>
                <a:latin typeface="Arial" panose="020B0604020202020204" pitchFamily="34" charset="0"/>
                <a:cs typeface="Arial" panose="020B0604020202020204" pitchFamily="34" charset="0"/>
              </a:rPr>
              <a:t>means of transportation</a:t>
            </a:r>
          </a:p>
          <a:p>
            <a:endParaRPr lang="en-US" dirty="0">
              <a:latin typeface="Arial" panose="020B0604020202020204" pitchFamily="34" charset="0"/>
              <a:cs typeface="Arial" panose="020B0604020202020204" pitchFamily="34" charset="0"/>
            </a:endParaRPr>
          </a:p>
          <a:p>
            <a:pPr marL="285750" indent="-285750">
              <a:buClr>
                <a:srgbClr val="E42D38"/>
              </a:buClr>
              <a:buSzPct val="150000"/>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Secure homes</a:t>
            </a:r>
            <a:r>
              <a:rPr lang="en-US" dirty="0">
                <a:latin typeface="Arial" panose="020B0604020202020204" pitchFamily="34" charset="0"/>
                <a:cs typeface="Arial" panose="020B0604020202020204" pitchFamily="34" charset="0"/>
              </a:rPr>
              <a:t> as best as possible</a:t>
            </a:r>
          </a:p>
        </p:txBody>
      </p:sp>
      <p:grpSp>
        <p:nvGrpSpPr>
          <p:cNvPr id="8" name="Group 7">
            <a:extLst>
              <a:ext uri="{FF2B5EF4-FFF2-40B4-BE49-F238E27FC236}">
                <a16:creationId xmlns:a16="http://schemas.microsoft.com/office/drawing/2014/main" id="{B09003D8-EBBF-44DE-BBDC-88DD0984E493}"/>
              </a:ext>
            </a:extLst>
          </p:cNvPr>
          <p:cNvGrpSpPr/>
          <p:nvPr/>
        </p:nvGrpSpPr>
        <p:grpSpPr>
          <a:xfrm>
            <a:off x="-166494" y="5792729"/>
            <a:ext cx="4251846" cy="1132259"/>
            <a:chOff x="-3942" y="5736777"/>
            <a:chExt cx="4251846" cy="1132259"/>
          </a:xfrm>
        </p:grpSpPr>
        <p:grpSp>
          <p:nvGrpSpPr>
            <p:cNvPr id="9" name="Group 8">
              <a:extLst>
                <a:ext uri="{FF2B5EF4-FFF2-40B4-BE49-F238E27FC236}">
                  <a16:creationId xmlns:a16="http://schemas.microsoft.com/office/drawing/2014/main" id="{45508DEB-0965-4380-9785-116533314E89}"/>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B0957599-A194-4CAB-9549-1E78064AE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155168E9-49CF-4FC3-89DA-7C2712BE6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E2BD4697-10EC-4D11-9D8F-099CC731CFA1}"/>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70389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558590" y="638257"/>
            <a:ext cx="3193271"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Ensuring Inclusivity In All Disaster Plans</a:t>
            </a:r>
            <a:endParaRPr lang="en-US" sz="3600" dirty="0">
              <a:solidFill>
                <a:schemeClr val="lt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05B1AFB-B402-4551-87F6-868121D77DEC}"/>
              </a:ext>
            </a:extLst>
          </p:cNvPr>
          <p:cNvSpPr txBox="1"/>
          <p:nvPr/>
        </p:nvSpPr>
        <p:spPr>
          <a:xfrm>
            <a:off x="4947495" y="900412"/>
            <a:ext cx="6823958" cy="3970318"/>
          </a:xfrm>
          <a:prstGeom prst="rect">
            <a:avLst/>
          </a:prstGeom>
          <a:noFill/>
        </p:spPr>
        <p:txBody>
          <a:bodyPr wrap="square">
            <a:spAutoFit/>
          </a:bodyPr>
          <a:lstStyle/>
          <a:p>
            <a:pPr marL="342900" indent="-342900">
              <a:buClr>
                <a:srgbClr val="E42D38"/>
              </a:buClr>
              <a:buSzPct val="100000"/>
              <a:buFont typeface="+mj-lt"/>
              <a:buAutoNum type="arabicPeriod"/>
            </a:pPr>
            <a:r>
              <a:rPr lang="en-US" b="1" dirty="0">
                <a:solidFill>
                  <a:srgbClr val="E42D38"/>
                </a:solidFill>
                <a:latin typeface="Arial" panose="020B0604020202020204" pitchFamily="34" charset="0"/>
                <a:cs typeface="Arial" panose="020B0604020202020204" pitchFamily="34" charset="0"/>
              </a:rPr>
              <a:t>Identify who these persons are</a:t>
            </a:r>
            <a:r>
              <a:rPr lang="en-US" dirty="0">
                <a:solidFill>
                  <a:srgbClr val="E42D38"/>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within the community and get their contact information.</a:t>
            </a:r>
          </a:p>
          <a:p>
            <a:pPr marL="342900" indent="-342900">
              <a:buClr>
                <a:srgbClr val="E42D38"/>
              </a:buClr>
              <a:buSzPct val="100000"/>
              <a:buFont typeface="+mj-lt"/>
              <a:buAutoNum type="arabicPeriod"/>
            </a:pPr>
            <a:endParaRPr lang="en-US" dirty="0">
              <a:latin typeface="Arial" panose="020B0604020202020204" pitchFamily="34" charset="0"/>
              <a:cs typeface="Arial" panose="020B0604020202020204" pitchFamily="34" charset="0"/>
            </a:endParaRPr>
          </a:p>
          <a:p>
            <a:pPr marL="342900" indent="-342900">
              <a:buClr>
                <a:srgbClr val="E42D38"/>
              </a:buClr>
              <a:buSzPct val="100000"/>
              <a:buFont typeface="+mj-lt"/>
              <a:buAutoNum type="arabicPeriod"/>
            </a:pPr>
            <a:r>
              <a:rPr lang="en-US" b="1" dirty="0">
                <a:solidFill>
                  <a:srgbClr val="E42D38"/>
                </a:solidFill>
                <a:latin typeface="Arial" panose="020B0604020202020204" pitchFamily="34" charset="0"/>
                <a:cs typeface="Arial" panose="020B0604020202020204" pitchFamily="34" charset="0"/>
              </a:rPr>
              <a:t>Include them </a:t>
            </a:r>
            <a:r>
              <a:rPr lang="en-US" dirty="0">
                <a:latin typeface="Arial" panose="020B0604020202020204" pitchFamily="34" charset="0"/>
                <a:cs typeface="Arial" panose="020B0604020202020204" pitchFamily="34" charset="0"/>
              </a:rPr>
              <a:t>when conducting assessments.</a:t>
            </a:r>
          </a:p>
          <a:p>
            <a:pPr marL="342900" indent="-342900">
              <a:buClr>
                <a:srgbClr val="E42D38"/>
              </a:buClr>
              <a:buSzPct val="100000"/>
              <a:buFont typeface="+mj-lt"/>
              <a:buAutoNum type="arabicPeriod"/>
            </a:pPr>
            <a:endParaRPr lang="en-US" dirty="0">
              <a:latin typeface="Arial" panose="020B0604020202020204" pitchFamily="34" charset="0"/>
              <a:cs typeface="Arial" panose="020B0604020202020204" pitchFamily="34" charset="0"/>
            </a:endParaRPr>
          </a:p>
          <a:p>
            <a:pPr marL="342900" indent="-342900">
              <a:buClr>
                <a:srgbClr val="E42D38"/>
              </a:buClr>
              <a:buSzPct val="100000"/>
              <a:buFont typeface="+mj-lt"/>
              <a:buAutoNum type="arabicPeriod"/>
            </a:pPr>
            <a:r>
              <a:rPr lang="en-US" b="1" dirty="0">
                <a:solidFill>
                  <a:srgbClr val="E42D38"/>
                </a:solidFill>
                <a:latin typeface="Arial" panose="020B0604020202020204" pitchFamily="34" charset="0"/>
                <a:cs typeface="Arial" panose="020B0604020202020204" pitchFamily="34" charset="0"/>
              </a:rPr>
              <a:t>Determine what type of assistance they might need </a:t>
            </a:r>
            <a:r>
              <a:rPr lang="en-US" dirty="0">
                <a:latin typeface="Arial" panose="020B0604020202020204" pitchFamily="34" charset="0"/>
                <a:cs typeface="Arial" panose="020B0604020202020204" pitchFamily="34" charset="0"/>
              </a:rPr>
              <a:t>in an emergency, which include assistance needed during an evacuation.</a:t>
            </a:r>
          </a:p>
          <a:p>
            <a:pPr marL="342900" indent="-342900">
              <a:buClr>
                <a:srgbClr val="E42D38"/>
              </a:buClr>
              <a:buSzPct val="100000"/>
              <a:buFont typeface="+mj-lt"/>
              <a:buAutoNum type="arabicPeriod"/>
            </a:pPr>
            <a:endParaRPr lang="en-US" dirty="0">
              <a:latin typeface="Arial" panose="020B0604020202020204" pitchFamily="34" charset="0"/>
              <a:cs typeface="Arial" panose="020B0604020202020204" pitchFamily="34" charset="0"/>
            </a:endParaRPr>
          </a:p>
          <a:p>
            <a:pPr marL="342900" indent="-342900">
              <a:buClr>
                <a:srgbClr val="E42D38"/>
              </a:buClr>
              <a:buSzPct val="100000"/>
              <a:buFont typeface="+mj-lt"/>
              <a:buAutoNum type="arabicPeriod"/>
            </a:pPr>
            <a:r>
              <a:rPr lang="en-US" b="1" dirty="0">
                <a:solidFill>
                  <a:srgbClr val="E42D38"/>
                </a:solidFill>
                <a:latin typeface="Arial" panose="020B0604020202020204" pitchFamily="34" charset="0"/>
                <a:cs typeface="Arial" panose="020B0604020202020204" pitchFamily="34" charset="0"/>
              </a:rPr>
              <a:t>Determine their preferred mode of communication </a:t>
            </a:r>
            <a:r>
              <a:rPr lang="en-US" dirty="0">
                <a:latin typeface="Arial" panose="020B0604020202020204" pitchFamily="34" charset="0"/>
                <a:cs typeface="Arial" panose="020B0604020202020204" pitchFamily="34" charset="0"/>
              </a:rPr>
              <a:t>to receive information so that information can be relayed to them before, during and after an emergency.</a:t>
            </a:r>
          </a:p>
          <a:p>
            <a:pPr marL="342900" indent="-342900">
              <a:buClr>
                <a:srgbClr val="E42D38"/>
              </a:buClr>
              <a:buSzPct val="100000"/>
              <a:buFont typeface="+mj-lt"/>
              <a:buAutoNum type="arabicPeriod"/>
            </a:pPr>
            <a:endParaRPr lang="en-US" dirty="0">
              <a:latin typeface="Arial" panose="020B0604020202020204" pitchFamily="34" charset="0"/>
              <a:cs typeface="Arial" panose="020B0604020202020204" pitchFamily="34" charset="0"/>
            </a:endParaRPr>
          </a:p>
          <a:p>
            <a:pPr marL="342900" indent="-342900">
              <a:buClr>
                <a:srgbClr val="E42D38"/>
              </a:buClr>
              <a:buSzPct val="100000"/>
              <a:buFont typeface="+mj-lt"/>
              <a:buAutoNum type="arabicPeriod"/>
            </a:pPr>
            <a:r>
              <a:rPr lang="en-US" b="1" dirty="0">
                <a:solidFill>
                  <a:srgbClr val="E42D38"/>
                </a:solidFill>
                <a:latin typeface="Arial" panose="020B0604020202020204" pitchFamily="34" charset="0"/>
                <a:cs typeface="Arial" panose="020B0604020202020204" pitchFamily="34" charset="0"/>
              </a:rPr>
              <a:t>Discuss ways to prepare </a:t>
            </a:r>
            <a:r>
              <a:rPr lang="en-US" dirty="0">
                <a:latin typeface="Arial" panose="020B0604020202020204" pitchFamily="34" charset="0"/>
                <a:cs typeface="Arial" panose="020B0604020202020204" pitchFamily="34" charset="0"/>
              </a:rPr>
              <a:t>and respond.</a:t>
            </a:r>
          </a:p>
        </p:txBody>
      </p:sp>
      <p:grpSp>
        <p:nvGrpSpPr>
          <p:cNvPr id="8" name="Group 7">
            <a:extLst>
              <a:ext uri="{FF2B5EF4-FFF2-40B4-BE49-F238E27FC236}">
                <a16:creationId xmlns:a16="http://schemas.microsoft.com/office/drawing/2014/main" id="{FBE854DA-5697-4C98-9E35-BAEE0C3765D8}"/>
              </a:ext>
            </a:extLst>
          </p:cNvPr>
          <p:cNvGrpSpPr/>
          <p:nvPr/>
        </p:nvGrpSpPr>
        <p:grpSpPr>
          <a:xfrm>
            <a:off x="-166494" y="5792729"/>
            <a:ext cx="4251846" cy="1132259"/>
            <a:chOff x="-3942" y="5736777"/>
            <a:chExt cx="4251846" cy="1132259"/>
          </a:xfrm>
        </p:grpSpPr>
        <p:grpSp>
          <p:nvGrpSpPr>
            <p:cNvPr id="9" name="Group 8">
              <a:extLst>
                <a:ext uri="{FF2B5EF4-FFF2-40B4-BE49-F238E27FC236}">
                  <a16:creationId xmlns:a16="http://schemas.microsoft.com/office/drawing/2014/main" id="{884DA306-12B6-4204-9303-F77B819265CB}"/>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B9AB6367-F151-4A08-A617-959957BC4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400F88D2-E828-49B6-A310-E4BDCCB2A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237D93F1-B8A4-4592-9676-AD8B329D270A}"/>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37869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558590" y="638257"/>
            <a:ext cx="3193271"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Knowing What To Do</a:t>
            </a: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As part of the CDRT’s Role in Preparedness, CDRTs can share the following tips of what to do before, during and after disasters.</a:t>
            </a: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p:txBody>
      </p:sp>
      <p:pic>
        <p:nvPicPr>
          <p:cNvPr id="5" name="Picture 4" descr="A group of people wearing face masks&#10;&#10;Description automatically generated with medium confidence">
            <a:extLst>
              <a:ext uri="{FF2B5EF4-FFF2-40B4-BE49-F238E27FC236}">
                <a16:creationId xmlns:a16="http://schemas.microsoft.com/office/drawing/2014/main" id="{812A0BB6-3260-4B38-AE0D-342A1CBFC9A4}"/>
              </a:ext>
            </a:extLst>
          </p:cNvPr>
          <p:cNvPicPr>
            <a:picLocks noChangeAspect="1"/>
          </p:cNvPicPr>
          <p:nvPr/>
        </p:nvPicPr>
        <p:blipFill rotWithShape="1">
          <a:blip r:embed="rId2">
            <a:extLst>
              <a:ext uri="{28A0092B-C50C-407E-A947-70E740481C1C}">
                <a14:useLocalDpi xmlns:a14="http://schemas.microsoft.com/office/drawing/2010/main" val="0"/>
              </a:ext>
            </a:extLst>
          </a:blip>
          <a:srcRect t="2731" b="1026"/>
          <a:stretch/>
        </p:blipFill>
        <p:spPr>
          <a:xfrm>
            <a:off x="4194578" y="-5347"/>
            <a:ext cx="8009999" cy="5781842"/>
          </a:xfrm>
          <a:prstGeom prst="rect">
            <a:avLst/>
          </a:prstGeom>
        </p:spPr>
      </p:pic>
      <p:grpSp>
        <p:nvGrpSpPr>
          <p:cNvPr id="8" name="Group 7">
            <a:extLst>
              <a:ext uri="{FF2B5EF4-FFF2-40B4-BE49-F238E27FC236}">
                <a16:creationId xmlns:a16="http://schemas.microsoft.com/office/drawing/2014/main" id="{18B674A6-B733-4D86-9082-16052896BF1A}"/>
              </a:ext>
            </a:extLst>
          </p:cNvPr>
          <p:cNvGrpSpPr/>
          <p:nvPr/>
        </p:nvGrpSpPr>
        <p:grpSpPr>
          <a:xfrm>
            <a:off x="-166494" y="5792729"/>
            <a:ext cx="4251846" cy="1132259"/>
            <a:chOff x="-3942" y="5736777"/>
            <a:chExt cx="4251846" cy="1132259"/>
          </a:xfrm>
        </p:grpSpPr>
        <p:grpSp>
          <p:nvGrpSpPr>
            <p:cNvPr id="9" name="Group 8">
              <a:extLst>
                <a:ext uri="{FF2B5EF4-FFF2-40B4-BE49-F238E27FC236}">
                  <a16:creationId xmlns:a16="http://schemas.microsoft.com/office/drawing/2014/main" id="{473B08A5-3E7D-45F1-9868-91856A2AE9AF}"/>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8A11033B-7FB6-4833-B781-2247952E9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63121975-2B94-4705-993C-84688D01D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553ECFD9-3439-40F1-A70C-C6560DEDF2B1}"/>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475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558590" y="638257"/>
            <a:ext cx="3193271"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Earthquake</a:t>
            </a:r>
          </a:p>
          <a:p>
            <a:pPr>
              <a:lnSpc>
                <a:spcPct val="100000"/>
              </a:lnSpc>
              <a:spcBef>
                <a:spcPts val="0"/>
              </a:spcBef>
              <a:buClr>
                <a:schemeClr val="lt1"/>
              </a:buClr>
              <a:buSzPts val="4400"/>
            </a:pPr>
            <a:r>
              <a:rPr lang="en-US" sz="3600" b="1" dirty="0">
                <a:solidFill>
                  <a:schemeClr val="lt1"/>
                </a:solidFill>
                <a:latin typeface="Arial"/>
                <a:cs typeface="Arial"/>
                <a:sym typeface="Arial"/>
              </a:rPr>
              <a:t>Safety Tips</a:t>
            </a:r>
          </a:p>
        </p:txBody>
      </p:sp>
      <p:pic>
        <p:nvPicPr>
          <p:cNvPr id="15" name="Picture 14">
            <a:extLst>
              <a:ext uri="{FF2B5EF4-FFF2-40B4-BE49-F238E27FC236}">
                <a16:creationId xmlns:a16="http://schemas.microsoft.com/office/drawing/2014/main" id="{4F514471-E057-4ADC-B35B-BA2DEE4223A9}"/>
              </a:ext>
            </a:extLst>
          </p:cNvPr>
          <p:cNvPicPr>
            <a:picLocks noChangeAspect="1"/>
          </p:cNvPicPr>
          <p:nvPr/>
        </p:nvPicPr>
        <p:blipFill rotWithShape="1">
          <a:blip r:embed="rId2"/>
          <a:srcRect l="3282" t="1534" r="1535" b="2689"/>
          <a:stretch/>
        </p:blipFill>
        <p:spPr>
          <a:xfrm>
            <a:off x="3751861" y="0"/>
            <a:ext cx="8440139" cy="5776496"/>
          </a:xfrm>
          <a:prstGeom prst="rect">
            <a:avLst/>
          </a:prstGeom>
        </p:spPr>
      </p:pic>
      <p:grpSp>
        <p:nvGrpSpPr>
          <p:cNvPr id="8" name="Group 7">
            <a:extLst>
              <a:ext uri="{FF2B5EF4-FFF2-40B4-BE49-F238E27FC236}">
                <a16:creationId xmlns:a16="http://schemas.microsoft.com/office/drawing/2014/main" id="{53134F6C-237C-4E14-A3B6-28F1E21ECA97}"/>
              </a:ext>
            </a:extLst>
          </p:cNvPr>
          <p:cNvGrpSpPr/>
          <p:nvPr/>
        </p:nvGrpSpPr>
        <p:grpSpPr>
          <a:xfrm>
            <a:off x="-166494" y="5792729"/>
            <a:ext cx="4251846" cy="1132259"/>
            <a:chOff x="-3942" y="5736777"/>
            <a:chExt cx="4251846" cy="1132259"/>
          </a:xfrm>
        </p:grpSpPr>
        <p:grpSp>
          <p:nvGrpSpPr>
            <p:cNvPr id="9" name="Group 8">
              <a:extLst>
                <a:ext uri="{FF2B5EF4-FFF2-40B4-BE49-F238E27FC236}">
                  <a16:creationId xmlns:a16="http://schemas.microsoft.com/office/drawing/2014/main" id="{B1B62FD7-8428-4F52-8B4A-222A95859BCC}"/>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CAB7162C-901E-4D3F-9A3B-B70EDC359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4FD48B8C-0924-4319-AD07-99BF023D8E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040A9331-13AB-4C42-A168-A619D544C33E}"/>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37711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piece of paper&#10;&#10;Description automatically generated">
            <a:extLst>
              <a:ext uri="{FF2B5EF4-FFF2-40B4-BE49-F238E27FC236}">
                <a16:creationId xmlns:a16="http://schemas.microsoft.com/office/drawing/2014/main" id="{1C0A5558-55C7-4CF8-A254-0FF69953BE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840"/>
          <a:stretch/>
        </p:blipFill>
        <p:spPr>
          <a:xfrm>
            <a:off x="2848574" y="-32639"/>
            <a:ext cx="9359900" cy="5809135"/>
          </a:xfrm>
          <a:prstGeom prst="rect">
            <a:avLst/>
          </a:prstGeom>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9" name="Google Shape;425;p24">
            <a:extLst>
              <a:ext uri="{FF2B5EF4-FFF2-40B4-BE49-F238E27FC236}">
                <a16:creationId xmlns:a16="http://schemas.microsoft.com/office/drawing/2014/main" id="{DA1EDC6D-2F5A-4831-A637-BB06AD5420BA}"/>
              </a:ext>
            </a:extLst>
          </p:cNvPr>
          <p:cNvSpPr txBox="1">
            <a:spLocks/>
          </p:cNvSpPr>
          <p:nvPr/>
        </p:nvSpPr>
        <p:spPr>
          <a:xfrm>
            <a:off x="175099" y="638259"/>
            <a:ext cx="3609502"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What Is </a:t>
            </a:r>
          </a:p>
          <a:p>
            <a:pPr>
              <a:spcBef>
                <a:spcPts val="0"/>
              </a:spcBef>
              <a:buClr>
                <a:schemeClr val="lt1"/>
              </a:buClr>
              <a:buSzPts val="4400"/>
              <a:buFont typeface="Arial"/>
              <a:buNone/>
            </a:pPr>
            <a:r>
              <a:rPr lang="en-US" sz="3600" b="1" dirty="0">
                <a:solidFill>
                  <a:schemeClr val="lt1"/>
                </a:solidFill>
                <a:latin typeface="Arial"/>
                <a:cs typeface="Arial"/>
                <a:sym typeface="Arial"/>
              </a:rPr>
              <a:t>Preparedness?</a:t>
            </a:r>
            <a:endParaRPr lang="en-US" sz="3600" dirty="0">
              <a:solidFill>
                <a:schemeClr val="lt1"/>
              </a:solidFill>
            </a:endParaRP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Activities and measures taken in advance to ensure effective response to the impact of hazards, including the issuance of timely &amp; effective early warnings and the temporary evacuation of people and property from threatened locations.</a:t>
            </a: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Source: UNISDR</a:t>
            </a: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9B14CC66-A7C4-42E8-BD1D-F52B6B6DDAD1}"/>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A1BB1F05-7B1C-4DFC-BC54-8033CA0C64BE}"/>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392F73B5-C3E4-483A-A310-488D17F8F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7C13FD8D-2F37-415D-A4E2-310BED01A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9345E59D-3007-43D4-BC22-50A7F3510C0C}"/>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65600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679247" y="638257"/>
            <a:ext cx="2819610"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Hurricanes</a:t>
            </a:r>
          </a:p>
        </p:txBody>
      </p:sp>
      <p:pic>
        <p:nvPicPr>
          <p:cNvPr id="6" name="Picture 5" descr="A picture containing blue, wave, night sky&#10;&#10;Description automatically generated">
            <a:extLst>
              <a:ext uri="{FF2B5EF4-FFF2-40B4-BE49-F238E27FC236}">
                <a16:creationId xmlns:a16="http://schemas.microsoft.com/office/drawing/2014/main" id="{A9D3FEAD-3018-4768-BE5A-96A3AF48573B}"/>
              </a:ext>
            </a:extLst>
          </p:cNvPr>
          <p:cNvPicPr>
            <a:picLocks noChangeAspect="1"/>
          </p:cNvPicPr>
          <p:nvPr/>
        </p:nvPicPr>
        <p:blipFill rotWithShape="1">
          <a:blip r:embed="rId2">
            <a:extLst>
              <a:ext uri="{28A0092B-C50C-407E-A947-70E740481C1C}">
                <a14:useLocalDpi xmlns:a14="http://schemas.microsoft.com/office/drawing/2010/main" val="0"/>
              </a:ext>
            </a:extLst>
          </a:blip>
          <a:srcRect l="18809" t="-1" r="15596" b="8077"/>
          <a:stretch/>
        </p:blipFill>
        <p:spPr>
          <a:xfrm>
            <a:off x="4194578" y="-5347"/>
            <a:ext cx="7997422" cy="5781843"/>
          </a:xfrm>
          <a:prstGeom prst="rect">
            <a:avLst/>
          </a:prstGeom>
        </p:spPr>
      </p:pic>
      <p:grpSp>
        <p:nvGrpSpPr>
          <p:cNvPr id="8" name="Group 7">
            <a:extLst>
              <a:ext uri="{FF2B5EF4-FFF2-40B4-BE49-F238E27FC236}">
                <a16:creationId xmlns:a16="http://schemas.microsoft.com/office/drawing/2014/main" id="{BBA40245-6B4B-48EC-A70B-F238A89F0E84}"/>
              </a:ext>
            </a:extLst>
          </p:cNvPr>
          <p:cNvGrpSpPr/>
          <p:nvPr/>
        </p:nvGrpSpPr>
        <p:grpSpPr>
          <a:xfrm>
            <a:off x="-166494" y="5792729"/>
            <a:ext cx="4251846" cy="1132259"/>
            <a:chOff x="-3942" y="5736777"/>
            <a:chExt cx="4251846" cy="1132259"/>
          </a:xfrm>
        </p:grpSpPr>
        <p:grpSp>
          <p:nvGrpSpPr>
            <p:cNvPr id="9" name="Group 8">
              <a:extLst>
                <a:ext uri="{FF2B5EF4-FFF2-40B4-BE49-F238E27FC236}">
                  <a16:creationId xmlns:a16="http://schemas.microsoft.com/office/drawing/2014/main" id="{E233E8A2-5404-4D0F-A86B-08858A534EE7}"/>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D45A3F37-4939-4FEF-AA4F-74DC6C99F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1DB0D43A-0E5D-4E2C-8A07-22350B806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83960E2D-5533-482C-98B4-C02E12BE9C26}"/>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918209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679247" y="638257"/>
            <a:ext cx="2819610"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Hurricanes:</a:t>
            </a:r>
          </a:p>
          <a:p>
            <a:pPr>
              <a:lnSpc>
                <a:spcPct val="100000"/>
              </a:lnSpc>
              <a:spcBef>
                <a:spcPts val="0"/>
              </a:spcBef>
              <a:buClr>
                <a:schemeClr val="lt1"/>
              </a:buClr>
              <a:buSzPts val="4400"/>
            </a:pPr>
            <a:r>
              <a:rPr lang="en-US" sz="3600" b="1" dirty="0">
                <a:solidFill>
                  <a:schemeClr val="lt1"/>
                </a:solidFill>
                <a:latin typeface="Arial"/>
                <a:cs typeface="Arial"/>
                <a:sym typeface="Arial"/>
              </a:rPr>
              <a:t>Before</a:t>
            </a:r>
          </a:p>
        </p:txBody>
      </p:sp>
      <p:sp>
        <p:nvSpPr>
          <p:cNvPr id="9" name="TextBox 8">
            <a:extLst>
              <a:ext uri="{FF2B5EF4-FFF2-40B4-BE49-F238E27FC236}">
                <a16:creationId xmlns:a16="http://schemas.microsoft.com/office/drawing/2014/main" id="{1317942B-E3F0-4548-B510-176AC947CB80}"/>
              </a:ext>
            </a:extLst>
          </p:cNvPr>
          <p:cNvSpPr txBox="1"/>
          <p:nvPr/>
        </p:nvSpPr>
        <p:spPr>
          <a:xfrm>
            <a:off x="5273674" y="1038911"/>
            <a:ext cx="6181725" cy="3693319"/>
          </a:xfrm>
          <a:prstGeom prst="rect">
            <a:avLst/>
          </a:prstGeom>
          <a:noFill/>
        </p:spPr>
        <p:txBody>
          <a:bodyPr wrap="square">
            <a:spAutoFit/>
          </a:bodyPr>
          <a:lstStyle/>
          <a:p>
            <a:pPr marL="285750" indent="-285750">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Know what are a hurricane watch </a:t>
            </a:r>
            <a:r>
              <a:rPr lang="en-US" dirty="0">
                <a:latin typeface="Arial" panose="020B0604020202020204" pitchFamily="34" charset="0"/>
                <a:cs typeface="Arial" panose="020B0604020202020204" pitchFamily="34" charset="0"/>
              </a:rPr>
              <a:t>(hurricane conditions within 48 hours) and a hurricane warning (hurricane conditions within 36 hours).</a:t>
            </a:r>
          </a:p>
          <a:p>
            <a:pPr marL="285750" indent="-2857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Have a disaster kit</a:t>
            </a:r>
            <a:r>
              <a:rPr lang="en-US" dirty="0">
                <a:latin typeface="Arial" panose="020B0604020202020204" pitchFamily="34" charset="0"/>
                <a:cs typeface="Arial" panose="020B0604020202020204" pitchFamily="34" charset="0"/>
              </a:rPr>
              <a:t> which includes a portable radio and flashlight.</a:t>
            </a:r>
          </a:p>
          <a:p>
            <a:pPr marL="285750" indent="-2857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Ensure you have enough </a:t>
            </a:r>
            <a:r>
              <a:rPr lang="en-US" b="1" dirty="0">
                <a:solidFill>
                  <a:srgbClr val="E42D38"/>
                </a:solidFill>
                <a:latin typeface="Arial" panose="020B0604020202020204" pitchFamily="34" charset="0"/>
                <a:cs typeface="Arial" panose="020B0604020202020204" pitchFamily="34" charset="0"/>
              </a:rPr>
              <a:t>nonperishable food and water</a:t>
            </a:r>
            <a:r>
              <a:rPr lang="en-US" dirty="0">
                <a:latin typeface="Arial" panose="020B0604020202020204" pitchFamily="34" charset="0"/>
                <a:cs typeface="Arial" panose="020B0604020202020204" pitchFamily="34" charset="0"/>
              </a:rPr>
              <a:t> stored to last you up to 2 weeks.</a:t>
            </a:r>
          </a:p>
          <a:p>
            <a:pPr marL="285750" indent="-2857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Floodproof</a:t>
            </a:r>
            <a:r>
              <a:rPr lang="en-US" dirty="0">
                <a:latin typeface="Arial" panose="020B0604020202020204" pitchFamily="34" charset="0"/>
                <a:cs typeface="Arial" panose="020B0604020202020204" pitchFamily="34" charset="0"/>
              </a:rPr>
              <a:t> your home.</a:t>
            </a:r>
          </a:p>
          <a:p>
            <a:pPr marL="285750" indent="-2857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Keep trees and shrubbery </a:t>
            </a:r>
            <a:r>
              <a:rPr lang="en-US" b="1" dirty="0">
                <a:solidFill>
                  <a:srgbClr val="E42D38"/>
                </a:solidFill>
                <a:latin typeface="Arial" panose="020B0604020202020204" pitchFamily="34" charset="0"/>
                <a:cs typeface="Arial" panose="020B0604020202020204" pitchFamily="34" charset="0"/>
              </a:rPr>
              <a:t>trimmed.</a:t>
            </a:r>
          </a:p>
        </p:txBody>
      </p:sp>
      <p:grpSp>
        <p:nvGrpSpPr>
          <p:cNvPr id="8" name="Group 7">
            <a:extLst>
              <a:ext uri="{FF2B5EF4-FFF2-40B4-BE49-F238E27FC236}">
                <a16:creationId xmlns:a16="http://schemas.microsoft.com/office/drawing/2014/main" id="{CEF28285-6F94-43CB-8CEA-AE068F5379C4}"/>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9362B9C3-503D-44D6-AC22-F8D4ED2A54F4}"/>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A93CB599-0336-47CC-B6DF-CD5527838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C148F6BF-48E3-4C99-8D70-E6E7F4AE1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C7D3FFE9-88CF-46D5-87B0-FEC77AD60B2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346448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687386" y="638257"/>
            <a:ext cx="2803332"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Hurricanes:</a:t>
            </a:r>
          </a:p>
          <a:p>
            <a:pPr>
              <a:lnSpc>
                <a:spcPct val="100000"/>
              </a:lnSpc>
              <a:spcBef>
                <a:spcPts val="0"/>
              </a:spcBef>
              <a:buClr>
                <a:schemeClr val="lt1"/>
              </a:buClr>
              <a:buSzPts val="4400"/>
            </a:pPr>
            <a:r>
              <a:rPr lang="en-US" sz="1800" b="1" dirty="0">
                <a:solidFill>
                  <a:schemeClr val="lt1"/>
                </a:solidFill>
                <a:latin typeface="Arial"/>
                <a:cs typeface="Arial"/>
                <a:sym typeface="Arial"/>
              </a:rPr>
              <a:t>During The Watch &amp; </a:t>
            </a:r>
          </a:p>
          <a:p>
            <a:pPr>
              <a:lnSpc>
                <a:spcPct val="100000"/>
              </a:lnSpc>
              <a:spcBef>
                <a:spcPts val="0"/>
              </a:spcBef>
              <a:buClr>
                <a:schemeClr val="lt1"/>
              </a:buClr>
              <a:buSzPts val="4400"/>
            </a:pPr>
            <a:r>
              <a:rPr lang="en-US" sz="1800" b="1" dirty="0">
                <a:solidFill>
                  <a:schemeClr val="lt1"/>
                </a:solidFill>
                <a:latin typeface="Arial"/>
                <a:cs typeface="Arial"/>
                <a:sym typeface="Arial"/>
              </a:rPr>
              <a:t>Warning Phase</a:t>
            </a:r>
          </a:p>
        </p:txBody>
      </p:sp>
      <p:sp>
        <p:nvSpPr>
          <p:cNvPr id="9" name="TextBox 8">
            <a:extLst>
              <a:ext uri="{FF2B5EF4-FFF2-40B4-BE49-F238E27FC236}">
                <a16:creationId xmlns:a16="http://schemas.microsoft.com/office/drawing/2014/main" id="{1317942B-E3F0-4548-B510-176AC947CB80}"/>
              </a:ext>
            </a:extLst>
          </p:cNvPr>
          <p:cNvSpPr txBox="1"/>
          <p:nvPr/>
        </p:nvSpPr>
        <p:spPr>
          <a:xfrm>
            <a:off x="5108574" y="1454410"/>
            <a:ext cx="6181725" cy="2862322"/>
          </a:xfrm>
          <a:prstGeom prst="rect">
            <a:avLst/>
          </a:prstGeom>
          <a:noFill/>
        </p:spPr>
        <p:txBody>
          <a:bodyPr wrap="square">
            <a:spAutoFit/>
          </a:bodyPr>
          <a:lstStyle/>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Board up </a:t>
            </a:r>
            <a:r>
              <a:rPr lang="en-US" dirty="0">
                <a:latin typeface="Arial" panose="020B0604020202020204" pitchFamily="34" charset="0"/>
                <a:cs typeface="Arial" panose="020B0604020202020204" pitchFamily="34" charset="0"/>
              </a:rPr>
              <a:t>all windows</a:t>
            </a:r>
          </a:p>
          <a:p>
            <a:pPr marL="285750" indent="-285750">
              <a:buClr>
                <a:srgbClr val="E42D38"/>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Check batteries and stock up </a:t>
            </a:r>
            <a:r>
              <a:rPr lang="en-US" dirty="0">
                <a:latin typeface="Arial" panose="020B0604020202020204" pitchFamily="34" charset="0"/>
                <a:cs typeface="Arial" panose="020B0604020202020204" pitchFamily="34" charset="0"/>
              </a:rPr>
              <a:t>on canned food, medical supplies, and drinking water.</a:t>
            </a:r>
          </a:p>
          <a:p>
            <a:pPr marL="285750" indent="-285750">
              <a:buClr>
                <a:srgbClr val="E42D38"/>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Bring in outside objects </a:t>
            </a:r>
            <a:r>
              <a:rPr lang="en-US" dirty="0">
                <a:latin typeface="Arial" panose="020B0604020202020204" pitchFamily="34" charset="0"/>
                <a:cs typeface="Arial" panose="020B0604020202020204" pitchFamily="34" charset="0"/>
              </a:rPr>
              <a:t>(e.g., garbage cans, lawn furniture, bicycles).</a:t>
            </a:r>
          </a:p>
          <a:p>
            <a:pPr marL="285750" indent="-285750">
              <a:buClr>
                <a:srgbClr val="E42D38"/>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Listen to the advice </a:t>
            </a:r>
            <a:r>
              <a:rPr lang="en-US" dirty="0">
                <a:latin typeface="Arial" panose="020B0604020202020204" pitchFamily="34" charset="0"/>
                <a:cs typeface="Arial" panose="020B0604020202020204" pitchFamily="34" charset="0"/>
              </a:rPr>
              <a:t>of local officials and evacuate if told to do so. </a:t>
            </a:r>
          </a:p>
        </p:txBody>
      </p:sp>
      <p:grpSp>
        <p:nvGrpSpPr>
          <p:cNvPr id="8" name="Group 7">
            <a:extLst>
              <a:ext uri="{FF2B5EF4-FFF2-40B4-BE49-F238E27FC236}">
                <a16:creationId xmlns:a16="http://schemas.microsoft.com/office/drawing/2014/main" id="{DC753E27-E844-4E87-9DB2-E6D8F1AC25C9}"/>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CCDE43A6-67DA-413F-8F5F-FC86B3300B4C}"/>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181B727B-FAD1-4056-81C6-7A8E88AD5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7F09916B-24CF-4201-AF4D-1F2A6C8F4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C6AB9CFB-2894-487F-9327-3ABC4FAEB144}"/>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78520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687386" y="638257"/>
            <a:ext cx="2803332"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Hurricanes:</a:t>
            </a:r>
          </a:p>
          <a:p>
            <a:pPr>
              <a:lnSpc>
                <a:spcPct val="100000"/>
              </a:lnSpc>
              <a:spcBef>
                <a:spcPts val="0"/>
              </a:spcBef>
              <a:buClr>
                <a:schemeClr val="lt1"/>
              </a:buClr>
              <a:buSzPts val="4400"/>
            </a:pPr>
            <a:r>
              <a:rPr lang="en-US" sz="3600" b="1" dirty="0">
                <a:solidFill>
                  <a:schemeClr val="lt1"/>
                </a:solidFill>
                <a:latin typeface="Arial"/>
                <a:cs typeface="Arial"/>
                <a:sym typeface="Arial"/>
              </a:rPr>
              <a:t>During</a:t>
            </a:r>
          </a:p>
        </p:txBody>
      </p:sp>
      <p:sp>
        <p:nvSpPr>
          <p:cNvPr id="9" name="TextBox 8">
            <a:extLst>
              <a:ext uri="{FF2B5EF4-FFF2-40B4-BE49-F238E27FC236}">
                <a16:creationId xmlns:a16="http://schemas.microsoft.com/office/drawing/2014/main" id="{1317942B-E3F0-4548-B510-176AC947CB80}"/>
              </a:ext>
            </a:extLst>
          </p:cNvPr>
          <p:cNvSpPr txBox="1"/>
          <p:nvPr/>
        </p:nvSpPr>
        <p:spPr>
          <a:xfrm>
            <a:off x="5146674" y="2008408"/>
            <a:ext cx="6357940" cy="1754326"/>
          </a:xfrm>
          <a:prstGeom prst="rect">
            <a:avLst/>
          </a:prstGeom>
          <a:noFill/>
        </p:spPr>
        <p:txBody>
          <a:bodyPr wrap="square">
            <a:spAutoFit/>
          </a:bodyPr>
          <a:lstStyle/>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If you are not advised to evacuate, </a:t>
            </a:r>
            <a:r>
              <a:rPr lang="en-US" b="1" dirty="0">
                <a:solidFill>
                  <a:srgbClr val="E42D38"/>
                </a:solidFill>
                <a:latin typeface="Arial" panose="020B0604020202020204" pitchFamily="34" charset="0"/>
                <a:cs typeface="Arial" panose="020B0604020202020204" pitchFamily="34" charset="0"/>
              </a:rPr>
              <a:t>stay indoors and away from windows.</a:t>
            </a:r>
          </a:p>
          <a:p>
            <a:pPr marL="285750" indent="-285750">
              <a:buClr>
                <a:srgbClr val="E42D38"/>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Stay away from flood waters; </a:t>
            </a:r>
            <a:r>
              <a:rPr lang="en-US" b="1" dirty="0">
                <a:solidFill>
                  <a:srgbClr val="E42D38"/>
                </a:solidFill>
                <a:latin typeface="Arial" panose="020B0604020202020204" pitchFamily="34" charset="0"/>
                <a:cs typeface="Arial" panose="020B0604020202020204" pitchFamily="34" charset="0"/>
              </a:rPr>
              <a:t>never drive through them.</a:t>
            </a:r>
          </a:p>
          <a:p>
            <a:pPr marL="285750" indent="-285750">
              <a:buClr>
                <a:srgbClr val="E42D38"/>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Be aware </a:t>
            </a:r>
            <a:r>
              <a:rPr lang="en-US" b="1" dirty="0">
                <a:solidFill>
                  <a:srgbClr val="E42D38"/>
                </a:solidFill>
                <a:latin typeface="Arial" panose="020B0604020202020204" pitchFamily="34" charset="0"/>
                <a:cs typeface="Arial" panose="020B0604020202020204" pitchFamily="34" charset="0"/>
              </a:rPr>
              <a:t>of the calm “eye”;</a:t>
            </a:r>
            <a:r>
              <a:rPr lang="en-US" dirty="0">
                <a:latin typeface="Arial" panose="020B0604020202020204" pitchFamily="34" charset="0"/>
                <a:cs typeface="Arial" panose="020B0604020202020204" pitchFamily="34" charset="0"/>
              </a:rPr>
              <a:t> the storm is not over.</a:t>
            </a:r>
          </a:p>
        </p:txBody>
      </p:sp>
      <p:grpSp>
        <p:nvGrpSpPr>
          <p:cNvPr id="8" name="Group 7">
            <a:extLst>
              <a:ext uri="{FF2B5EF4-FFF2-40B4-BE49-F238E27FC236}">
                <a16:creationId xmlns:a16="http://schemas.microsoft.com/office/drawing/2014/main" id="{923D04B6-5EA3-41DE-A64C-8FFBCE35D456}"/>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C7E5BDB8-3A0C-434D-B0AF-EDF016ADBF9F}"/>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FBC57B06-B006-41BB-9C5D-62D3F274C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973EF835-842C-4E3E-925C-766638E8A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01257F3C-09CF-4102-8FE9-AD64D77849F1}"/>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45232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687386" y="638257"/>
            <a:ext cx="2803332"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Hurricanes:</a:t>
            </a:r>
          </a:p>
          <a:p>
            <a:pPr>
              <a:lnSpc>
                <a:spcPct val="100000"/>
              </a:lnSpc>
              <a:spcBef>
                <a:spcPts val="0"/>
              </a:spcBef>
              <a:buClr>
                <a:schemeClr val="lt1"/>
              </a:buClr>
              <a:buSzPts val="4400"/>
            </a:pPr>
            <a:r>
              <a:rPr lang="en-US" sz="3600" b="1" dirty="0">
                <a:solidFill>
                  <a:schemeClr val="lt1"/>
                </a:solidFill>
                <a:latin typeface="Arial"/>
                <a:cs typeface="Arial"/>
                <a:sym typeface="Arial"/>
              </a:rPr>
              <a:t>After</a:t>
            </a:r>
          </a:p>
        </p:txBody>
      </p:sp>
      <p:sp>
        <p:nvSpPr>
          <p:cNvPr id="9" name="TextBox 8">
            <a:extLst>
              <a:ext uri="{FF2B5EF4-FFF2-40B4-BE49-F238E27FC236}">
                <a16:creationId xmlns:a16="http://schemas.microsoft.com/office/drawing/2014/main" id="{1317942B-E3F0-4548-B510-176AC947CB80}"/>
              </a:ext>
            </a:extLst>
          </p:cNvPr>
          <p:cNvSpPr txBox="1"/>
          <p:nvPr/>
        </p:nvSpPr>
        <p:spPr>
          <a:xfrm>
            <a:off x="4818454" y="761912"/>
            <a:ext cx="7061894" cy="4247317"/>
          </a:xfrm>
          <a:prstGeom prst="rect">
            <a:avLst/>
          </a:prstGeom>
          <a:noFill/>
        </p:spPr>
        <p:txBody>
          <a:bodyPr wrap="square">
            <a:spAutoFit/>
          </a:bodyPr>
          <a:lstStyle/>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Wait until an </a:t>
            </a:r>
            <a:r>
              <a:rPr lang="en-US" b="1" dirty="0">
                <a:solidFill>
                  <a:srgbClr val="E42D38"/>
                </a:solidFill>
                <a:latin typeface="Arial" panose="020B0604020202020204" pitchFamily="34" charset="0"/>
                <a:cs typeface="Arial" panose="020B0604020202020204" pitchFamily="34" charset="0"/>
              </a:rPr>
              <a:t>area is declared safe </a:t>
            </a:r>
            <a:r>
              <a:rPr lang="en-US" dirty="0">
                <a:latin typeface="Arial" panose="020B0604020202020204" pitchFamily="34" charset="0"/>
                <a:cs typeface="Arial" panose="020B0604020202020204" pitchFamily="34" charset="0"/>
              </a:rPr>
              <a:t>before entering.</a:t>
            </a:r>
          </a:p>
          <a:p>
            <a:pPr>
              <a:buClr>
                <a:srgbClr val="E42D38"/>
              </a:buClr>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Use a flashlight to inspect for damage including gas, water, and electrical lines and appliances</a:t>
            </a:r>
          </a:p>
          <a:p>
            <a:pPr>
              <a:buClr>
                <a:srgbClr val="E42D38"/>
              </a:buClr>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Stay away from </a:t>
            </a:r>
            <a:r>
              <a:rPr lang="en-US" b="1" dirty="0">
                <a:solidFill>
                  <a:srgbClr val="E42D38"/>
                </a:solidFill>
                <a:latin typeface="Arial" panose="020B0604020202020204" pitchFamily="34" charset="0"/>
                <a:cs typeface="Arial" panose="020B0604020202020204" pitchFamily="34" charset="0"/>
              </a:rPr>
              <a:t>downed power lines.</a:t>
            </a:r>
          </a:p>
          <a:p>
            <a:pPr>
              <a:buClr>
                <a:srgbClr val="E42D38"/>
              </a:buClr>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If you smell gas of if there is a fire, </a:t>
            </a:r>
            <a:r>
              <a:rPr lang="en-US" b="1" dirty="0">
                <a:solidFill>
                  <a:srgbClr val="E42D38"/>
                </a:solidFill>
                <a:latin typeface="Arial" panose="020B0604020202020204" pitchFamily="34" charset="0"/>
                <a:cs typeface="Arial" panose="020B0604020202020204" pitchFamily="34" charset="0"/>
              </a:rPr>
              <a:t>turn off the main gas valve.</a:t>
            </a:r>
            <a:r>
              <a:rPr lang="en-US" dirty="0">
                <a:latin typeface="Arial" panose="020B0604020202020204" pitchFamily="34" charset="0"/>
                <a:cs typeface="Arial" panose="020B0604020202020204" pitchFamily="34" charset="0"/>
              </a:rPr>
              <a:t>  Switch off individual circuit breakers (or unscrew individual fuses), then switch off the main circuit breaker (or unscrew the main fuse)</a:t>
            </a:r>
          </a:p>
          <a:p>
            <a:pPr>
              <a:buClr>
                <a:srgbClr val="E42D38"/>
              </a:buClr>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Use a portable radio</a:t>
            </a:r>
            <a:r>
              <a:rPr lang="en-US" dirty="0">
                <a:latin typeface="Arial" panose="020B0604020202020204" pitchFamily="34" charset="0"/>
                <a:cs typeface="Arial" panose="020B0604020202020204" pitchFamily="34" charset="0"/>
              </a:rPr>
              <a:t> for information from officials.</a:t>
            </a:r>
          </a:p>
          <a:p>
            <a:pPr>
              <a:buClr>
                <a:srgbClr val="E42D38"/>
              </a:buClr>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Stay out of </a:t>
            </a:r>
            <a:r>
              <a:rPr lang="en-US" b="1" dirty="0">
                <a:solidFill>
                  <a:srgbClr val="E42D38"/>
                </a:solidFill>
                <a:latin typeface="Arial" panose="020B0604020202020204" pitchFamily="34" charset="0"/>
                <a:cs typeface="Arial" panose="020B0604020202020204" pitchFamily="34" charset="0"/>
              </a:rPr>
              <a:t>flood waters.</a:t>
            </a:r>
          </a:p>
        </p:txBody>
      </p:sp>
      <p:grpSp>
        <p:nvGrpSpPr>
          <p:cNvPr id="8" name="Group 7">
            <a:extLst>
              <a:ext uri="{FF2B5EF4-FFF2-40B4-BE49-F238E27FC236}">
                <a16:creationId xmlns:a16="http://schemas.microsoft.com/office/drawing/2014/main" id="{00B35217-099D-4847-9280-3D6F3B97E457}"/>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1B856E6E-0FBC-40CD-A759-7DA296E2BFE7}"/>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24B7AAD8-EA5D-44FB-86FC-EF0D2514A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E22FFC0D-22A7-4962-999A-9AB0D471A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DDFA0810-FC1C-4FB3-9B77-480E489635D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59792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1143695" y="638257"/>
            <a:ext cx="189071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Floods</a:t>
            </a:r>
          </a:p>
        </p:txBody>
      </p:sp>
      <p:pic>
        <p:nvPicPr>
          <p:cNvPr id="8" name="Picture 7" descr="A tree in the middle of a body of water&#10;&#10;Description automatically generated with low confidence">
            <a:extLst>
              <a:ext uri="{FF2B5EF4-FFF2-40B4-BE49-F238E27FC236}">
                <a16:creationId xmlns:a16="http://schemas.microsoft.com/office/drawing/2014/main" id="{54977B63-D346-4ED6-9B93-6E67AB75652D}"/>
              </a:ext>
            </a:extLst>
          </p:cNvPr>
          <p:cNvPicPr>
            <a:picLocks noChangeAspect="1"/>
          </p:cNvPicPr>
          <p:nvPr/>
        </p:nvPicPr>
        <p:blipFill rotWithShape="1">
          <a:blip r:embed="rId2">
            <a:extLst>
              <a:ext uri="{28A0092B-C50C-407E-A947-70E740481C1C}">
                <a14:useLocalDpi xmlns:a14="http://schemas.microsoft.com/office/drawing/2010/main" val="0"/>
              </a:ext>
            </a:extLst>
          </a:blip>
          <a:srcRect l="8247" t="2223" r="17525" b="13469"/>
          <a:stretch/>
        </p:blipFill>
        <p:spPr>
          <a:xfrm>
            <a:off x="4194578" y="-5347"/>
            <a:ext cx="7997422" cy="5781843"/>
          </a:xfrm>
          <a:prstGeom prst="rect">
            <a:avLst/>
          </a:prstGeom>
        </p:spPr>
      </p:pic>
      <p:grpSp>
        <p:nvGrpSpPr>
          <p:cNvPr id="9" name="Group 8">
            <a:extLst>
              <a:ext uri="{FF2B5EF4-FFF2-40B4-BE49-F238E27FC236}">
                <a16:creationId xmlns:a16="http://schemas.microsoft.com/office/drawing/2014/main" id="{D0119951-8544-427C-BA09-78A5924E4E27}"/>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F0F58ABB-F5DD-439F-8AAB-456D19DD687D}"/>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8D98C498-1AC0-4B5E-BE8A-202C385D3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F24241C4-3F75-4F87-BA9C-8C499496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860BC896-4F79-41BA-A7D1-34E098E1094C}"/>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71068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1143695" y="638257"/>
            <a:ext cx="189071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Floods:</a:t>
            </a:r>
          </a:p>
          <a:p>
            <a:pPr>
              <a:lnSpc>
                <a:spcPct val="100000"/>
              </a:lnSpc>
              <a:spcBef>
                <a:spcPts val="0"/>
              </a:spcBef>
              <a:buClr>
                <a:schemeClr val="lt1"/>
              </a:buClr>
              <a:buSzPts val="4400"/>
            </a:pPr>
            <a:r>
              <a:rPr lang="en-US" sz="3600" b="1" dirty="0">
                <a:solidFill>
                  <a:schemeClr val="lt1"/>
                </a:solidFill>
                <a:latin typeface="Arial"/>
                <a:cs typeface="Arial"/>
                <a:sym typeface="Arial"/>
              </a:rPr>
              <a:t>Before</a:t>
            </a:r>
          </a:p>
        </p:txBody>
      </p:sp>
      <p:sp>
        <p:nvSpPr>
          <p:cNvPr id="9" name="TextBox 8">
            <a:extLst>
              <a:ext uri="{FF2B5EF4-FFF2-40B4-BE49-F238E27FC236}">
                <a16:creationId xmlns:a16="http://schemas.microsoft.com/office/drawing/2014/main" id="{1317942B-E3F0-4548-B510-176AC947CB80}"/>
              </a:ext>
            </a:extLst>
          </p:cNvPr>
          <p:cNvSpPr txBox="1"/>
          <p:nvPr/>
        </p:nvSpPr>
        <p:spPr>
          <a:xfrm>
            <a:off x="4608402" y="638257"/>
            <a:ext cx="7271946" cy="4801314"/>
          </a:xfrm>
          <a:prstGeom prst="rect">
            <a:avLst/>
          </a:prstGeom>
          <a:noFill/>
        </p:spPr>
        <p:txBody>
          <a:bodyPr wrap="square">
            <a:spAutoFit/>
          </a:bodyPr>
          <a:lstStyle/>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Know the flood risk </a:t>
            </a:r>
            <a:r>
              <a:rPr lang="en-US" dirty="0">
                <a:latin typeface="Arial" panose="020B0604020202020204" pitchFamily="34" charset="0"/>
                <a:cs typeface="Arial" panose="020B0604020202020204" pitchFamily="34" charset="0"/>
              </a:rPr>
              <a:t>and the elevation of the area.</a:t>
            </a:r>
          </a:p>
          <a:p>
            <a:pPr marL="285750" indent="-285750">
              <a:buClr>
                <a:srgbClr val="E42D38"/>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Prepare a </a:t>
            </a:r>
            <a:r>
              <a:rPr lang="en-US" b="1" dirty="0">
                <a:solidFill>
                  <a:srgbClr val="E42D38"/>
                </a:solidFill>
                <a:latin typeface="Arial" panose="020B0604020202020204" pitchFamily="34" charset="0"/>
                <a:cs typeface="Arial" panose="020B0604020202020204" pitchFamily="34" charset="0"/>
              </a:rPr>
              <a:t>home flood evacuation</a:t>
            </a:r>
            <a:r>
              <a:rPr lang="en-US" dirty="0">
                <a:latin typeface="Arial" panose="020B0604020202020204" pitchFamily="34" charset="0"/>
                <a:cs typeface="Arial" panose="020B0604020202020204" pitchFamily="34" charset="0"/>
              </a:rPr>
              <a:t> or escape plan.</a:t>
            </a:r>
          </a:p>
          <a:p>
            <a:pPr marL="285750" indent="-285750">
              <a:buClr>
                <a:srgbClr val="E42D38"/>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Keep insurance papers, important documents, and other valuables </a:t>
            </a:r>
            <a:r>
              <a:rPr lang="en-US" b="1" dirty="0">
                <a:solidFill>
                  <a:srgbClr val="E42D38"/>
                </a:solidFill>
                <a:latin typeface="Arial" panose="020B0604020202020204" pitchFamily="34" charset="0"/>
                <a:cs typeface="Arial" panose="020B0604020202020204" pitchFamily="34" charset="0"/>
              </a:rPr>
              <a:t>in a safe-deposit box or in a waterproof bag.</a:t>
            </a:r>
          </a:p>
          <a:p>
            <a:pPr marL="285750" indent="-285750">
              <a:buClr>
                <a:srgbClr val="E42D38"/>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Have a family plan </a:t>
            </a:r>
            <a:r>
              <a:rPr lang="en-US" dirty="0">
                <a:latin typeface="Arial" panose="020B0604020202020204" pitchFamily="34" charset="0"/>
                <a:cs typeface="Arial" panose="020B0604020202020204" pitchFamily="34" charset="0"/>
              </a:rPr>
              <a:t>and choose a safe area in advance.</a:t>
            </a:r>
          </a:p>
          <a:p>
            <a:pPr marL="285750" indent="-285750">
              <a:buClr>
                <a:srgbClr val="E42D38"/>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Have a portable radio, flashlight, and </a:t>
            </a:r>
            <a:r>
              <a:rPr lang="en-US" b="1" dirty="0">
                <a:solidFill>
                  <a:srgbClr val="E42D38"/>
                </a:solidFill>
                <a:latin typeface="Arial" panose="020B0604020202020204" pitchFamily="34" charset="0"/>
                <a:cs typeface="Arial" panose="020B0604020202020204" pitchFamily="34" charset="0"/>
              </a:rPr>
              <a:t>emergency supplies.</a:t>
            </a:r>
          </a:p>
          <a:p>
            <a:pPr>
              <a:buClr>
                <a:srgbClr val="E42D38"/>
              </a:buClr>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Stock up </a:t>
            </a:r>
            <a:r>
              <a:rPr lang="en-US" dirty="0">
                <a:latin typeface="Arial" panose="020B0604020202020204" pitchFamily="34" charset="0"/>
                <a:cs typeface="Arial" panose="020B0604020202020204" pitchFamily="34" charset="0"/>
              </a:rPr>
              <a:t>on sandbags.</a:t>
            </a:r>
          </a:p>
          <a:p>
            <a:pPr marL="285750" indent="-285750">
              <a:buClr>
                <a:srgbClr val="E42D38"/>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Move furniture and other items </a:t>
            </a:r>
            <a:r>
              <a:rPr lang="en-US" b="1" dirty="0">
                <a:solidFill>
                  <a:srgbClr val="E42D38"/>
                </a:solidFill>
                <a:latin typeface="Arial" panose="020B0604020202020204" pitchFamily="34" charset="0"/>
                <a:cs typeface="Arial" panose="020B0604020202020204" pitchFamily="34" charset="0"/>
              </a:rPr>
              <a:t>to higher levels.</a:t>
            </a:r>
          </a:p>
          <a:p>
            <a:pPr marL="285750" indent="-285750">
              <a:buClr>
                <a:srgbClr val="E42D38"/>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Listen to radio or TV </a:t>
            </a:r>
            <a:r>
              <a:rPr lang="en-US" dirty="0">
                <a:latin typeface="Arial" panose="020B0604020202020204" pitchFamily="34" charset="0"/>
                <a:cs typeface="Arial" panose="020B0604020202020204" pitchFamily="34" charset="0"/>
              </a:rPr>
              <a:t>for up-to-the-minute information from officials.</a:t>
            </a:r>
          </a:p>
        </p:txBody>
      </p:sp>
      <p:grpSp>
        <p:nvGrpSpPr>
          <p:cNvPr id="8" name="Group 7">
            <a:extLst>
              <a:ext uri="{FF2B5EF4-FFF2-40B4-BE49-F238E27FC236}">
                <a16:creationId xmlns:a16="http://schemas.microsoft.com/office/drawing/2014/main" id="{484FE784-2F61-4001-96F6-48B3C8041728}"/>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74925748-EEED-47B9-B4B2-B1D4E28721D9}"/>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32A756EE-86CD-45DB-BB6D-D3DF44D88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0B8BE7D7-3A06-4FD7-9104-0E2012578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D53B9780-C819-467A-9B8F-F430ECE9108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16363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1143695" y="638257"/>
            <a:ext cx="189071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Floods:</a:t>
            </a:r>
          </a:p>
          <a:p>
            <a:pPr>
              <a:lnSpc>
                <a:spcPct val="100000"/>
              </a:lnSpc>
              <a:spcBef>
                <a:spcPts val="0"/>
              </a:spcBef>
              <a:buClr>
                <a:schemeClr val="lt1"/>
              </a:buClr>
              <a:buSzPts val="4400"/>
            </a:pPr>
            <a:r>
              <a:rPr lang="en-US" sz="3600" b="1" dirty="0">
                <a:solidFill>
                  <a:schemeClr val="lt1"/>
                </a:solidFill>
                <a:latin typeface="Arial"/>
                <a:cs typeface="Arial"/>
                <a:sym typeface="Arial"/>
              </a:rPr>
              <a:t>During</a:t>
            </a:r>
          </a:p>
        </p:txBody>
      </p:sp>
      <p:sp>
        <p:nvSpPr>
          <p:cNvPr id="9" name="TextBox 8">
            <a:extLst>
              <a:ext uri="{FF2B5EF4-FFF2-40B4-BE49-F238E27FC236}">
                <a16:creationId xmlns:a16="http://schemas.microsoft.com/office/drawing/2014/main" id="{1317942B-E3F0-4548-B510-176AC947CB80}"/>
              </a:ext>
            </a:extLst>
          </p:cNvPr>
          <p:cNvSpPr txBox="1"/>
          <p:nvPr/>
        </p:nvSpPr>
        <p:spPr>
          <a:xfrm>
            <a:off x="4608402" y="900412"/>
            <a:ext cx="7271946" cy="3970318"/>
          </a:xfrm>
          <a:prstGeom prst="rect">
            <a:avLst/>
          </a:prstGeom>
          <a:noFill/>
        </p:spPr>
        <p:txBody>
          <a:bodyPr wrap="square">
            <a:spAutoFit/>
          </a:bodyPr>
          <a:lstStyle/>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Use telephones only </a:t>
            </a:r>
            <a:r>
              <a:rPr lang="en-US" b="1" dirty="0">
                <a:solidFill>
                  <a:srgbClr val="E42D38"/>
                </a:solidFill>
                <a:latin typeface="Arial" panose="020B0604020202020204" pitchFamily="34" charset="0"/>
                <a:cs typeface="Arial" panose="020B0604020202020204" pitchFamily="34" charset="0"/>
              </a:rPr>
              <a:t>for life-threatening emergencies.</a:t>
            </a:r>
          </a:p>
          <a:p>
            <a:pPr marL="285750" indent="-285750">
              <a:buClr>
                <a:srgbClr val="E42D38"/>
              </a:buClr>
              <a:buFont typeface="Wingdings" panose="05000000000000000000" pitchFamily="2" charset="2"/>
              <a:buChar char="ü"/>
            </a:pPr>
            <a:endParaRPr lang="en-US" b="1" dirty="0">
              <a:solidFill>
                <a:srgbClr val="E42D38"/>
              </a:solidFill>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Evacuate, if necessary, </a:t>
            </a:r>
            <a:r>
              <a:rPr lang="en-US" dirty="0">
                <a:latin typeface="Arial" panose="020B0604020202020204" pitchFamily="34" charset="0"/>
                <a:cs typeface="Arial" panose="020B0604020202020204" pitchFamily="34" charset="0"/>
              </a:rPr>
              <a:t>and follow instructions.</a:t>
            </a:r>
          </a:p>
          <a:p>
            <a:pPr marL="285750" indent="-285750">
              <a:buClr>
                <a:srgbClr val="E42D38"/>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Do not walk or drive</a:t>
            </a:r>
            <a:r>
              <a:rPr lang="en-US" dirty="0">
                <a:latin typeface="Arial" panose="020B0604020202020204" pitchFamily="34" charset="0"/>
                <a:cs typeface="Arial" panose="020B0604020202020204" pitchFamily="34" charset="0"/>
              </a:rPr>
              <a:t> through flood waters.</a:t>
            </a:r>
          </a:p>
          <a:p>
            <a:pPr marL="285750" indent="-285750">
              <a:buClr>
                <a:srgbClr val="E42D38"/>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Stay off bridge</a:t>
            </a:r>
            <a:r>
              <a:rPr lang="en-US" dirty="0">
                <a:latin typeface="Arial" panose="020B0604020202020204" pitchFamily="34" charset="0"/>
                <a:cs typeface="Arial" panose="020B0604020202020204" pitchFamily="34" charset="0"/>
              </a:rPr>
              <a:t>s where water is covering them.</a:t>
            </a:r>
          </a:p>
          <a:p>
            <a:pPr marL="285750" indent="-285750">
              <a:buClr>
                <a:srgbClr val="E42D38"/>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Heed barricades </a:t>
            </a:r>
            <a:r>
              <a:rPr lang="en-US" dirty="0">
                <a:latin typeface="Arial" panose="020B0604020202020204" pitchFamily="34" charset="0"/>
                <a:cs typeface="Arial" panose="020B0604020202020204" pitchFamily="34" charset="0"/>
              </a:rPr>
              <a:t>blocking roads.</a:t>
            </a:r>
          </a:p>
          <a:p>
            <a:pPr marL="285750" indent="-285750">
              <a:buClr>
                <a:srgbClr val="E42D38"/>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Keep away from waterways during heavy rain</a:t>
            </a:r>
            <a:r>
              <a:rPr lang="en-US" dirty="0">
                <a:latin typeface="Arial" panose="020B0604020202020204" pitchFamily="34" charset="0"/>
                <a:cs typeface="Arial" panose="020B0604020202020204" pitchFamily="34" charset="0"/>
              </a:rPr>
              <a:t>.  If you are in a valley area and hear a warning, get to high ground immediately.</a:t>
            </a:r>
          </a:p>
          <a:p>
            <a:pPr marL="285750" indent="-285750">
              <a:buClr>
                <a:srgbClr val="E42D38"/>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Keep out</a:t>
            </a:r>
            <a:r>
              <a:rPr lang="en-US" dirty="0">
                <a:latin typeface="Arial" panose="020B0604020202020204" pitchFamily="34" charset="0"/>
                <a:cs typeface="Arial" panose="020B0604020202020204" pitchFamily="34" charset="0"/>
              </a:rPr>
              <a:t> of storm drains and gullies.</a:t>
            </a:r>
          </a:p>
        </p:txBody>
      </p:sp>
      <p:grpSp>
        <p:nvGrpSpPr>
          <p:cNvPr id="8" name="Group 7">
            <a:extLst>
              <a:ext uri="{FF2B5EF4-FFF2-40B4-BE49-F238E27FC236}">
                <a16:creationId xmlns:a16="http://schemas.microsoft.com/office/drawing/2014/main" id="{878BB8FB-4ABE-4CF5-B6A7-59BB2B42A938}"/>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5EBB510A-6779-4D6A-A38A-74B2030BB175}"/>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F2D40630-5F1D-4D80-B4D5-AA00881B1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2E6E4B18-271C-4F48-AA73-91BBD8ED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8C385944-914F-40AE-BEDD-21978B3CE19C}"/>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67615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1143695" y="638257"/>
            <a:ext cx="189071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Floods:</a:t>
            </a:r>
          </a:p>
          <a:p>
            <a:pPr>
              <a:lnSpc>
                <a:spcPct val="100000"/>
              </a:lnSpc>
              <a:spcBef>
                <a:spcPts val="0"/>
              </a:spcBef>
              <a:buClr>
                <a:schemeClr val="lt1"/>
              </a:buClr>
              <a:buSzPts val="4400"/>
            </a:pPr>
            <a:r>
              <a:rPr lang="en-US" sz="3600" b="1" dirty="0">
                <a:solidFill>
                  <a:schemeClr val="lt1"/>
                </a:solidFill>
                <a:latin typeface="Arial"/>
                <a:cs typeface="Arial"/>
                <a:sym typeface="Arial"/>
              </a:rPr>
              <a:t>After</a:t>
            </a:r>
          </a:p>
        </p:txBody>
      </p:sp>
      <p:sp>
        <p:nvSpPr>
          <p:cNvPr id="9" name="TextBox 8">
            <a:extLst>
              <a:ext uri="{FF2B5EF4-FFF2-40B4-BE49-F238E27FC236}">
                <a16:creationId xmlns:a16="http://schemas.microsoft.com/office/drawing/2014/main" id="{1317942B-E3F0-4548-B510-176AC947CB80}"/>
              </a:ext>
            </a:extLst>
          </p:cNvPr>
          <p:cNvSpPr txBox="1"/>
          <p:nvPr/>
        </p:nvSpPr>
        <p:spPr>
          <a:xfrm>
            <a:off x="4608402" y="1177411"/>
            <a:ext cx="7271946" cy="3416320"/>
          </a:xfrm>
          <a:prstGeom prst="rect">
            <a:avLst/>
          </a:prstGeom>
          <a:noFill/>
        </p:spPr>
        <p:txBody>
          <a:bodyPr wrap="square">
            <a:spAutoFit/>
          </a:bodyPr>
          <a:lstStyle/>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Listen to a portable radio </a:t>
            </a:r>
            <a:r>
              <a:rPr lang="en-US" b="1" dirty="0">
                <a:solidFill>
                  <a:srgbClr val="E42D38"/>
                </a:solidFill>
                <a:latin typeface="Arial" panose="020B0604020202020204" pitchFamily="34" charset="0"/>
                <a:cs typeface="Arial" panose="020B0604020202020204" pitchFamily="34" charset="0"/>
              </a:rPr>
              <a:t>for information from officials</a:t>
            </a:r>
            <a:r>
              <a:rPr lang="en-US" dirty="0">
                <a:latin typeface="Arial" panose="020B0604020202020204" pitchFamily="34" charset="0"/>
                <a:cs typeface="Arial" panose="020B0604020202020204" pitchFamily="34" charset="0"/>
              </a:rPr>
              <a:t>.</a:t>
            </a:r>
          </a:p>
          <a:p>
            <a:pPr>
              <a:buClr>
                <a:srgbClr val="E42D38"/>
              </a:buClr>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Boil drinking water</a:t>
            </a:r>
            <a:r>
              <a:rPr lang="en-US" dirty="0">
                <a:latin typeface="Arial" panose="020B0604020202020204" pitchFamily="34" charset="0"/>
                <a:cs typeface="Arial" panose="020B0604020202020204" pitchFamily="34" charset="0"/>
              </a:rPr>
              <a:t> before using (rolling boil for 10 minutes).</a:t>
            </a:r>
          </a:p>
          <a:p>
            <a:pPr>
              <a:buClr>
                <a:srgbClr val="E42D38"/>
              </a:buClr>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Use a flashlight to check for damage</a:t>
            </a:r>
            <a:r>
              <a:rPr lang="en-US" dirty="0">
                <a:latin typeface="Arial" panose="020B0604020202020204" pitchFamily="34" charset="0"/>
                <a:cs typeface="Arial" panose="020B0604020202020204" pitchFamily="34" charset="0"/>
              </a:rPr>
              <a:t> including gas, water, and electrical lines and appliances.</a:t>
            </a:r>
          </a:p>
          <a:p>
            <a:pPr>
              <a:buClr>
                <a:srgbClr val="E42D38"/>
              </a:buClr>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If you smell gas or if there is a fire, </a:t>
            </a:r>
            <a:r>
              <a:rPr lang="en-US" b="1" dirty="0">
                <a:solidFill>
                  <a:srgbClr val="E42D38"/>
                </a:solidFill>
                <a:latin typeface="Arial" panose="020B0604020202020204" pitchFamily="34" charset="0"/>
                <a:cs typeface="Arial" panose="020B0604020202020204" pitchFamily="34" charset="0"/>
              </a:rPr>
              <a:t>turn off the main gas valve.</a:t>
            </a:r>
            <a:r>
              <a:rPr lang="en-US" dirty="0">
                <a:latin typeface="Arial" panose="020B0604020202020204" pitchFamily="34" charset="0"/>
                <a:cs typeface="Arial" panose="020B0604020202020204" pitchFamily="34" charset="0"/>
              </a:rPr>
              <a:t>  Switch off individual circuit breakers (or unscrew individual fuses), then switch off the main circuit breaker (or unscrew the main fuse).</a:t>
            </a:r>
          </a:p>
          <a:p>
            <a:pPr>
              <a:buClr>
                <a:srgbClr val="E42D38"/>
              </a:buClr>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Stay out</a:t>
            </a:r>
            <a:r>
              <a:rPr lang="en-US" dirty="0">
                <a:latin typeface="Arial" panose="020B0604020202020204" pitchFamily="34" charset="0"/>
                <a:cs typeface="Arial" panose="020B0604020202020204" pitchFamily="34" charset="0"/>
              </a:rPr>
              <a:t> of the disaster area.</a:t>
            </a:r>
          </a:p>
        </p:txBody>
      </p:sp>
      <p:grpSp>
        <p:nvGrpSpPr>
          <p:cNvPr id="8" name="Group 7">
            <a:extLst>
              <a:ext uri="{FF2B5EF4-FFF2-40B4-BE49-F238E27FC236}">
                <a16:creationId xmlns:a16="http://schemas.microsoft.com/office/drawing/2014/main" id="{3861937D-57F6-470C-BDD8-E1CFA9DBF72C}"/>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230AD0C4-1477-40F3-9125-045CA73DB9D4}"/>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F1202FFB-73DD-4FCD-A011-D9838DC15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63331847-26D1-4E2C-B3A1-2A97CFE32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7B1F1718-07F3-407B-8008-B8929ACFF136}"/>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26995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853823" y="638257"/>
            <a:ext cx="2602805"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Volcanoes</a:t>
            </a:r>
          </a:p>
        </p:txBody>
      </p:sp>
      <p:pic>
        <p:nvPicPr>
          <p:cNvPr id="3" name="Picture 2" descr="A volcano erupting with smoke&#10;&#10;Description automatically generated with medium confidence">
            <a:extLst>
              <a:ext uri="{FF2B5EF4-FFF2-40B4-BE49-F238E27FC236}">
                <a16:creationId xmlns:a16="http://schemas.microsoft.com/office/drawing/2014/main" id="{EB0E4670-5F60-406D-B71D-3838EFDC2572}"/>
              </a:ext>
            </a:extLst>
          </p:cNvPr>
          <p:cNvPicPr>
            <a:picLocks noChangeAspect="1"/>
          </p:cNvPicPr>
          <p:nvPr/>
        </p:nvPicPr>
        <p:blipFill rotWithShape="1">
          <a:blip r:embed="rId2">
            <a:extLst>
              <a:ext uri="{28A0092B-C50C-407E-A947-70E740481C1C}">
                <a14:useLocalDpi xmlns:a14="http://schemas.microsoft.com/office/drawing/2010/main" val="0"/>
              </a:ext>
            </a:extLst>
          </a:blip>
          <a:srcRect l="22257" b="15770"/>
          <a:stretch/>
        </p:blipFill>
        <p:spPr>
          <a:xfrm>
            <a:off x="4194578" y="0"/>
            <a:ext cx="7997422" cy="5776496"/>
          </a:xfrm>
          <a:prstGeom prst="rect">
            <a:avLst/>
          </a:prstGeom>
        </p:spPr>
      </p:pic>
      <p:grpSp>
        <p:nvGrpSpPr>
          <p:cNvPr id="8" name="Group 7">
            <a:extLst>
              <a:ext uri="{FF2B5EF4-FFF2-40B4-BE49-F238E27FC236}">
                <a16:creationId xmlns:a16="http://schemas.microsoft.com/office/drawing/2014/main" id="{325B15D7-3FE6-4BF0-A002-C20393FA8C2B}"/>
              </a:ext>
            </a:extLst>
          </p:cNvPr>
          <p:cNvGrpSpPr/>
          <p:nvPr/>
        </p:nvGrpSpPr>
        <p:grpSpPr>
          <a:xfrm>
            <a:off x="-166494" y="5792729"/>
            <a:ext cx="4251846" cy="1132259"/>
            <a:chOff x="-3942" y="5736777"/>
            <a:chExt cx="4251846" cy="1132259"/>
          </a:xfrm>
        </p:grpSpPr>
        <p:grpSp>
          <p:nvGrpSpPr>
            <p:cNvPr id="9" name="Group 8">
              <a:extLst>
                <a:ext uri="{FF2B5EF4-FFF2-40B4-BE49-F238E27FC236}">
                  <a16:creationId xmlns:a16="http://schemas.microsoft.com/office/drawing/2014/main" id="{275FE46A-30EE-443A-93BF-EDEF54741036}"/>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9619A31F-EC4A-4DF3-B945-DD137CE3C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FB49E2A8-8E42-4520-A31A-4BAB05659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5261E2EF-606F-4EDF-8B35-66C33FFEE67C}"/>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463770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9" name="Google Shape;425;p24">
            <a:extLst>
              <a:ext uri="{FF2B5EF4-FFF2-40B4-BE49-F238E27FC236}">
                <a16:creationId xmlns:a16="http://schemas.microsoft.com/office/drawing/2014/main" id="{DA1EDC6D-2F5A-4831-A637-BB06AD5420BA}"/>
              </a:ext>
            </a:extLst>
          </p:cNvPr>
          <p:cNvSpPr txBox="1">
            <a:spLocks/>
          </p:cNvSpPr>
          <p:nvPr/>
        </p:nvSpPr>
        <p:spPr>
          <a:xfrm>
            <a:off x="474853" y="638259"/>
            <a:ext cx="330974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Why Prepare?</a:t>
            </a:r>
            <a:endParaRPr lang="en-US" sz="3600" dirty="0">
              <a:solidFill>
                <a:schemeClr val="lt1"/>
              </a:solidFill>
            </a:endParaRPr>
          </a:p>
        </p:txBody>
      </p:sp>
      <p:pic>
        <p:nvPicPr>
          <p:cNvPr id="3" name="Picture 2">
            <a:extLst>
              <a:ext uri="{FF2B5EF4-FFF2-40B4-BE49-F238E27FC236}">
                <a16:creationId xmlns:a16="http://schemas.microsoft.com/office/drawing/2014/main" id="{24557AAC-D3F7-4789-9463-6632AE0F125A}"/>
              </a:ext>
            </a:extLst>
          </p:cNvPr>
          <p:cNvPicPr>
            <a:picLocks noChangeAspect="1"/>
          </p:cNvPicPr>
          <p:nvPr/>
        </p:nvPicPr>
        <p:blipFill rotWithShape="1">
          <a:blip r:embed="rId2">
            <a:extLst>
              <a:ext uri="{28A0092B-C50C-407E-A947-70E740481C1C}">
                <a14:useLocalDpi xmlns:a14="http://schemas.microsoft.com/office/drawing/2010/main" val="0"/>
              </a:ext>
            </a:extLst>
          </a:blip>
          <a:srcRect l="17733" r="5029" b="15692"/>
          <a:stretch/>
        </p:blipFill>
        <p:spPr>
          <a:xfrm>
            <a:off x="4194578" y="-5347"/>
            <a:ext cx="7997422" cy="5781843"/>
          </a:xfrm>
          <a:prstGeom prst="rect">
            <a:avLst/>
          </a:prstGeom>
        </p:spPr>
      </p:pic>
      <p:grpSp>
        <p:nvGrpSpPr>
          <p:cNvPr id="8" name="Group 7">
            <a:extLst>
              <a:ext uri="{FF2B5EF4-FFF2-40B4-BE49-F238E27FC236}">
                <a16:creationId xmlns:a16="http://schemas.microsoft.com/office/drawing/2014/main" id="{131D95F2-3E47-4546-A68A-AAB0B4EAC9CA}"/>
              </a:ext>
            </a:extLst>
          </p:cNvPr>
          <p:cNvGrpSpPr/>
          <p:nvPr/>
        </p:nvGrpSpPr>
        <p:grpSpPr>
          <a:xfrm>
            <a:off x="-166494" y="5792729"/>
            <a:ext cx="4251846" cy="1132259"/>
            <a:chOff x="-3942" y="5736777"/>
            <a:chExt cx="4251846" cy="1132259"/>
          </a:xfrm>
        </p:grpSpPr>
        <p:grpSp>
          <p:nvGrpSpPr>
            <p:cNvPr id="14" name="Group 13">
              <a:extLst>
                <a:ext uri="{FF2B5EF4-FFF2-40B4-BE49-F238E27FC236}">
                  <a16:creationId xmlns:a16="http://schemas.microsoft.com/office/drawing/2014/main" id="{CDA250C1-17D0-4429-BCC2-E320A6B18A41}"/>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B8FF60CB-7FBB-40F6-B291-BAFFD9794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A2B36E68-C310-4C6F-9BF5-970E3D075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8CFD2B2F-660F-4D2C-B929-FE8EB9A8E781}"/>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46528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853823" y="638257"/>
            <a:ext cx="2602805"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Volcanoes</a:t>
            </a:r>
          </a:p>
          <a:p>
            <a:pPr>
              <a:lnSpc>
                <a:spcPct val="100000"/>
              </a:lnSpc>
              <a:spcBef>
                <a:spcPts val="0"/>
              </a:spcBef>
              <a:buClr>
                <a:schemeClr val="lt1"/>
              </a:buClr>
              <a:buSzPts val="4400"/>
            </a:pPr>
            <a:r>
              <a:rPr lang="en-US" sz="3600" b="1" dirty="0">
                <a:solidFill>
                  <a:schemeClr val="lt1"/>
                </a:solidFill>
                <a:latin typeface="Arial"/>
                <a:cs typeface="Arial"/>
                <a:sym typeface="Arial"/>
              </a:rPr>
              <a:t>Before</a:t>
            </a:r>
          </a:p>
        </p:txBody>
      </p:sp>
      <p:sp>
        <p:nvSpPr>
          <p:cNvPr id="9" name="TextBox 8">
            <a:extLst>
              <a:ext uri="{FF2B5EF4-FFF2-40B4-BE49-F238E27FC236}">
                <a16:creationId xmlns:a16="http://schemas.microsoft.com/office/drawing/2014/main" id="{1317942B-E3F0-4548-B510-176AC947CB80}"/>
              </a:ext>
            </a:extLst>
          </p:cNvPr>
          <p:cNvSpPr txBox="1"/>
          <p:nvPr/>
        </p:nvSpPr>
        <p:spPr>
          <a:xfrm>
            <a:off x="4608402" y="1454410"/>
            <a:ext cx="7271946" cy="3139321"/>
          </a:xfrm>
          <a:prstGeom prst="rect">
            <a:avLst/>
          </a:prstGeom>
          <a:noFill/>
        </p:spPr>
        <p:txBody>
          <a:bodyPr wrap="square">
            <a:spAutoFit/>
          </a:bodyPr>
          <a:lstStyle/>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Prepare a home evacuation</a:t>
            </a:r>
            <a:r>
              <a:rPr lang="en-US" dirty="0">
                <a:latin typeface="Arial" panose="020B0604020202020204" pitchFamily="34" charset="0"/>
                <a:cs typeface="Arial" panose="020B0604020202020204" pitchFamily="34" charset="0"/>
              </a:rPr>
              <a:t> or escape plan.</a:t>
            </a:r>
          </a:p>
          <a:p>
            <a:pPr>
              <a:buClr>
                <a:srgbClr val="E42D38"/>
              </a:buClr>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Keep insurance papers, important documents, and other valuables in </a:t>
            </a:r>
            <a:r>
              <a:rPr lang="en-US" b="1" dirty="0">
                <a:solidFill>
                  <a:srgbClr val="E42D38"/>
                </a:solidFill>
                <a:latin typeface="Arial" panose="020B0604020202020204" pitchFamily="34" charset="0"/>
                <a:cs typeface="Arial" panose="020B0604020202020204" pitchFamily="34" charset="0"/>
              </a:rPr>
              <a:t>a safe-deposit box or in a waterproof bag.</a:t>
            </a:r>
          </a:p>
          <a:p>
            <a:pPr>
              <a:buClr>
                <a:srgbClr val="E42D38"/>
              </a:buClr>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Have a family plan</a:t>
            </a:r>
            <a:r>
              <a:rPr lang="en-US" dirty="0">
                <a:latin typeface="Arial" panose="020B0604020202020204" pitchFamily="34" charset="0"/>
                <a:cs typeface="Arial" panose="020B0604020202020204" pitchFamily="34" charset="0"/>
              </a:rPr>
              <a:t> and choose a safe area in advance.</a:t>
            </a:r>
          </a:p>
          <a:p>
            <a:pPr>
              <a:buClr>
                <a:srgbClr val="E42D38"/>
              </a:buClr>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dirty="0">
                <a:latin typeface="Arial" panose="020B0604020202020204" pitchFamily="34" charset="0"/>
                <a:cs typeface="Arial" panose="020B0604020202020204" pitchFamily="34" charset="0"/>
              </a:rPr>
              <a:t>Have a portable radio, flashlight, and </a:t>
            </a:r>
            <a:r>
              <a:rPr lang="en-US" b="1" dirty="0">
                <a:solidFill>
                  <a:srgbClr val="E42D38"/>
                </a:solidFill>
                <a:latin typeface="Arial" panose="020B0604020202020204" pitchFamily="34" charset="0"/>
                <a:cs typeface="Arial" panose="020B0604020202020204" pitchFamily="34" charset="0"/>
              </a:rPr>
              <a:t>emergency supplies.</a:t>
            </a:r>
          </a:p>
          <a:p>
            <a:pPr>
              <a:buClr>
                <a:srgbClr val="E42D38"/>
              </a:buClr>
            </a:pPr>
            <a:endParaRPr lang="en-US"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b="1" dirty="0">
                <a:solidFill>
                  <a:srgbClr val="E42D38"/>
                </a:solidFill>
                <a:latin typeface="Arial" panose="020B0604020202020204" pitchFamily="34" charset="0"/>
                <a:cs typeface="Arial" panose="020B0604020202020204" pitchFamily="34" charset="0"/>
              </a:rPr>
              <a:t>Listen to radio or TV </a:t>
            </a:r>
            <a:r>
              <a:rPr lang="en-US" dirty="0">
                <a:latin typeface="Arial" panose="020B0604020202020204" pitchFamily="34" charset="0"/>
                <a:cs typeface="Arial" panose="020B0604020202020204" pitchFamily="34" charset="0"/>
              </a:rPr>
              <a:t>for up-to-the-minute information from officials.</a:t>
            </a:r>
          </a:p>
        </p:txBody>
      </p:sp>
      <p:grpSp>
        <p:nvGrpSpPr>
          <p:cNvPr id="8" name="Group 7">
            <a:extLst>
              <a:ext uri="{FF2B5EF4-FFF2-40B4-BE49-F238E27FC236}">
                <a16:creationId xmlns:a16="http://schemas.microsoft.com/office/drawing/2014/main" id="{6384F01D-328B-470F-8101-F989EB9F7EE3}"/>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65D1F6A5-0D1F-4A7E-87BF-141C5091AEFF}"/>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F1DD481B-8D7A-4A54-B941-93D737866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890D4AF0-FF75-4F48-B2B6-42B8F2D36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678D6E75-86A6-4476-A534-9B02213F4573}"/>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85194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853823" y="638257"/>
            <a:ext cx="2602805"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Volcanoes:</a:t>
            </a:r>
          </a:p>
          <a:p>
            <a:pPr>
              <a:lnSpc>
                <a:spcPct val="100000"/>
              </a:lnSpc>
              <a:spcBef>
                <a:spcPts val="0"/>
              </a:spcBef>
              <a:buClr>
                <a:schemeClr val="lt1"/>
              </a:buClr>
              <a:buSzPts val="4400"/>
            </a:pPr>
            <a:r>
              <a:rPr lang="en-US" sz="3600" b="1" dirty="0">
                <a:solidFill>
                  <a:schemeClr val="lt1"/>
                </a:solidFill>
                <a:latin typeface="Arial"/>
                <a:cs typeface="Arial"/>
                <a:sym typeface="Arial"/>
              </a:rPr>
              <a:t>During</a:t>
            </a:r>
          </a:p>
        </p:txBody>
      </p:sp>
      <p:sp>
        <p:nvSpPr>
          <p:cNvPr id="9" name="TextBox 8">
            <a:extLst>
              <a:ext uri="{FF2B5EF4-FFF2-40B4-BE49-F238E27FC236}">
                <a16:creationId xmlns:a16="http://schemas.microsoft.com/office/drawing/2014/main" id="{1317942B-E3F0-4548-B510-176AC947CB80}"/>
              </a:ext>
            </a:extLst>
          </p:cNvPr>
          <p:cNvSpPr txBox="1"/>
          <p:nvPr/>
        </p:nvSpPr>
        <p:spPr>
          <a:xfrm>
            <a:off x="4457700" y="224792"/>
            <a:ext cx="7422648" cy="5509200"/>
          </a:xfrm>
          <a:prstGeom prst="rect">
            <a:avLst/>
          </a:prstGeom>
          <a:noFill/>
        </p:spPr>
        <p:txBody>
          <a:bodyPr wrap="square">
            <a:spAutoFit/>
          </a:bodyPr>
          <a:lstStyle/>
          <a:p>
            <a:pPr marL="285750" indent="-285750">
              <a:buClr>
                <a:srgbClr val="E42D38"/>
              </a:buClr>
              <a:buFont typeface="Wingdings" panose="05000000000000000000" pitchFamily="2" charset="2"/>
              <a:buChar char="ü"/>
            </a:pPr>
            <a:r>
              <a:rPr lang="en-US" sz="1600" b="1" dirty="0">
                <a:solidFill>
                  <a:srgbClr val="E42D38"/>
                </a:solidFill>
                <a:latin typeface="Arial" panose="020B0604020202020204" pitchFamily="34" charset="0"/>
                <a:cs typeface="Arial" panose="020B0604020202020204" pitchFamily="34" charset="0"/>
              </a:rPr>
              <a:t>Keep listening to the radio or TV </a:t>
            </a:r>
            <a:r>
              <a:rPr lang="en-US" sz="1600" dirty="0">
                <a:latin typeface="Arial" panose="020B0604020202020204" pitchFamily="34" charset="0"/>
                <a:cs typeface="Arial" panose="020B0604020202020204" pitchFamily="34" charset="0"/>
              </a:rPr>
              <a:t>for information from officials.</a:t>
            </a:r>
          </a:p>
          <a:p>
            <a:pPr marL="285750" indent="-285750">
              <a:buClr>
                <a:srgbClr val="E42D38"/>
              </a:buClr>
              <a:buFont typeface="Wingdings" panose="05000000000000000000" pitchFamily="2" charset="2"/>
              <a:buChar char="ü"/>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Follow any evacuation orders </a:t>
            </a:r>
            <a:r>
              <a:rPr lang="en-US" sz="1600" b="1" dirty="0">
                <a:solidFill>
                  <a:srgbClr val="E42D38"/>
                </a:solidFill>
                <a:latin typeface="Arial" panose="020B0604020202020204" pitchFamily="34" charset="0"/>
                <a:cs typeface="Arial" panose="020B0604020202020204" pitchFamily="34" charset="0"/>
              </a:rPr>
              <a:t>issued by authorities.</a:t>
            </a:r>
          </a:p>
          <a:p>
            <a:pPr>
              <a:buClr>
                <a:srgbClr val="E42D38"/>
              </a:buClr>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Activate your </a:t>
            </a:r>
            <a:r>
              <a:rPr lang="en-US" sz="1600" b="1" dirty="0">
                <a:solidFill>
                  <a:srgbClr val="E42D38"/>
                </a:solidFill>
                <a:latin typeface="Arial" panose="020B0604020202020204" pitchFamily="34" charset="0"/>
                <a:cs typeface="Arial" panose="020B0604020202020204" pitchFamily="34" charset="0"/>
              </a:rPr>
              <a:t>family emergency plan.</a:t>
            </a:r>
          </a:p>
          <a:p>
            <a:pPr>
              <a:buClr>
                <a:srgbClr val="E42D38"/>
              </a:buClr>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If asked to stay indoors, </a:t>
            </a:r>
            <a:r>
              <a:rPr lang="en-US" sz="1600" b="1" dirty="0">
                <a:solidFill>
                  <a:srgbClr val="E42D38"/>
                </a:solidFill>
                <a:latin typeface="Arial" panose="020B0604020202020204" pitchFamily="34" charset="0"/>
                <a:cs typeface="Arial" panose="020B0604020202020204" pitchFamily="34" charset="0"/>
              </a:rPr>
              <a:t>ensure that all windows and doors are kept closed.</a:t>
            </a:r>
          </a:p>
          <a:p>
            <a:pPr>
              <a:buClr>
                <a:srgbClr val="E42D38"/>
              </a:buClr>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In the event of ashfall, </a:t>
            </a:r>
            <a:r>
              <a:rPr lang="en-US" sz="1600" b="1" dirty="0">
                <a:solidFill>
                  <a:srgbClr val="E42D38"/>
                </a:solidFill>
                <a:latin typeface="Arial" panose="020B0604020202020204" pitchFamily="34" charset="0"/>
                <a:cs typeface="Arial" panose="020B0604020202020204" pitchFamily="34" charset="0"/>
              </a:rPr>
              <a:t>seal your windows and door frames with wet rags.</a:t>
            </a:r>
          </a:p>
          <a:p>
            <a:pPr>
              <a:buClr>
                <a:srgbClr val="E42D38"/>
              </a:buClr>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 Avoid </a:t>
            </a:r>
            <a:r>
              <a:rPr lang="en-US" sz="1600" b="1" dirty="0">
                <a:solidFill>
                  <a:srgbClr val="E42D38"/>
                </a:solidFill>
                <a:latin typeface="Arial" panose="020B0604020202020204" pitchFamily="34" charset="0"/>
                <a:cs typeface="Arial" panose="020B0604020202020204" pitchFamily="34" charset="0"/>
              </a:rPr>
              <a:t>low-lying areas</a:t>
            </a:r>
          </a:p>
          <a:p>
            <a:pPr>
              <a:buClr>
                <a:srgbClr val="E42D38"/>
              </a:buClr>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Bring all animals and </a:t>
            </a:r>
            <a:r>
              <a:rPr lang="en-US" sz="1600" b="1" dirty="0">
                <a:solidFill>
                  <a:srgbClr val="E42D38"/>
                </a:solidFill>
                <a:latin typeface="Arial" panose="020B0604020202020204" pitchFamily="34" charset="0"/>
                <a:cs typeface="Arial" panose="020B0604020202020204" pitchFamily="34" charset="0"/>
              </a:rPr>
              <a:t>livestock in closed shelters.</a:t>
            </a:r>
          </a:p>
          <a:p>
            <a:pPr>
              <a:buClr>
                <a:srgbClr val="E42D38"/>
              </a:buClr>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 </a:t>
            </a:r>
            <a:r>
              <a:rPr lang="en-US" sz="1600" b="1" dirty="0">
                <a:solidFill>
                  <a:srgbClr val="E42D38"/>
                </a:solidFill>
                <a:latin typeface="Arial" panose="020B0604020202020204" pitchFamily="34" charset="0"/>
                <a:cs typeface="Arial" panose="020B0604020202020204" pitchFamily="34" charset="0"/>
              </a:rPr>
              <a:t>Put all machinery inside </a:t>
            </a:r>
            <a:r>
              <a:rPr lang="en-US" sz="1600" dirty="0">
                <a:latin typeface="Arial" panose="020B0604020202020204" pitchFamily="34" charset="0"/>
                <a:cs typeface="Arial" panose="020B0604020202020204" pitchFamily="34" charset="0"/>
              </a:rPr>
              <a:t>a garage or cover them with large tarps.</a:t>
            </a:r>
          </a:p>
          <a:p>
            <a:pPr>
              <a:buClr>
                <a:srgbClr val="E42D38"/>
              </a:buClr>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b="1" dirty="0">
                <a:solidFill>
                  <a:srgbClr val="E42D38"/>
                </a:solidFill>
                <a:latin typeface="Arial" panose="020B0604020202020204" pitchFamily="34" charset="0"/>
                <a:cs typeface="Arial" panose="020B0604020202020204" pitchFamily="34" charset="0"/>
              </a:rPr>
              <a:t>Cover water tanks and other deposits </a:t>
            </a:r>
            <a:r>
              <a:rPr lang="en-US" sz="1600" dirty="0">
                <a:latin typeface="Arial" panose="020B0604020202020204" pitchFamily="34" charset="0"/>
                <a:cs typeface="Arial" panose="020B0604020202020204" pitchFamily="34" charset="0"/>
              </a:rPr>
              <a:t>so they do not become           contaminated by ash.</a:t>
            </a:r>
          </a:p>
          <a:p>
            <a:pPr>
              <a:buClr>
                <a:srgbClr val="E42D38"/>
              </a:buClr>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b="1" dirty="0">
                <a:solidFill>
                  <a:srgbClr val="E42D38"/>
                </a:solidFill>
                <a:latin typeface="Arial" panose="020B0604020202020204" pitchFamily="34" charset="0"/>
                <a:cs typeface="Arial" panose="020B0604020202020204" pitchFamily="34" charset="0"/>
              </a:rPr>
              <a:t>If you have to go out,</a:t>
            </a:r>
            <a:r>
              <a:rPr lang="en-US" sz="1600" dirty="0">
                <a:latin typeface="Arial" panose="020B0604020202020204" pitchFamily="34" charset="0"/>
                <a:cs typeface="Arial" panose="020B0604020202020204" pitchFamily="34" charset="0"/>
              </a:rPr>
              <a:t> use mouth guards, long sleeve clothes, protective glasses and a cap.</a:t>
            </a:r>
          </a:p>
        </p:txBody>
      </p:sp>
      <p:grpSp>
        <p:nvGrpSpPr>
          <p:cNvPr id="8" name="Group 7">
            <a:extLst>
              <a:ext uri="{FF2B5EF4-FFF2-40B4-BE49-F238E27FC236}">
                <a16:creationId xmlns:a16="http://schemas.microsoft.com/office/drawing/2014/main" id="{27E05EA3-377D-4DEA-B120-848CE8C5F76F}"/>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A3718DB9-0829-4CAE-A4BB-59C8BAB98038}"/>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958996C7-9420-4A89-BDAB-388DCCAA7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3FC2D872-FB13-437A-83C0-C9340584A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6D37A5D4-46DA-4740-B90B-D52A20E47670}"/>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93716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853823" y="638257"/>
            <a:ext cx="2602805"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Volcanoes:</a:t>
            </a:r>
          </a:p>
          <a:p>
            <a:pPr>
              <a:lnSpc>
                <a:spcPct val="100000"/>
              </a:lnSpc>
              <a:spcBef>
                <a:spcPts val="0"/>
              </a:spcBef>
              <a:buClr>
                <a:schemeClr val="lt1"/>
              </a:buClr>
              <a:buSzPts val="4400"/>
            </a:pPr>
            <a:r>
              <a:rPr lang="en-US" sz="3600" b="1" dirty="0">
                <a:solidFill>
                  <a:schemeClr val="lt1"/>
                </a:solidFill>
                <a:latin typeface="Arial"/>
                <a:cs typeface="Arial"/>
                <a:sym typeface="Arial"/>
              </a:rPr>
              <a:t>After</a:t>
            </a:r>
          </a:p>
        </p:txBody>
      </p:sp>
      <p:sp>
        <p:nvSpPr>
          <p:cNvPr id="9" name="TextBox 8">
            <a:extLst>
              <a:ext uri="{FF2B5EF4-FFF2-40B4-BE49-F238E27FC236}">
                <a16:creationId xmlns:a16="http://schemas.microsoft.com/office/drawing/2014/main" id="{1317942B-E3F0-4548-B510-176AC947CB80}"/>
              </a:ext>
            </a:extLst>
          </p:cNvPr>
          <p:cNvSpPr txBox="1"/>
          <p:nvPr/>
        </p:nvSpPr>
        <p:spPr>
          <a:xfrm>
            <a:off x="5064875" y="1608298"/>
            <a:ext cx="6686048" cy="2554545"/>
          </a:xfrm>
          <a:prstGeom prst="rect">
            <a:avLst/>
          </a:prstGeom>
          <a:noFill/>
        </p:spPr>
        <p:txBody>
          <a:bodyPr wrap="square">
            <a:spAutoFit/>
          </a:bodyPr>
          <a:lstStyle/>
          <a:p>
            <a:pPr marL="285750" indent="-285750">
              <a:buClr>
                <a:srgbClr val="E42D38"/>
              </a:buClr>
              <a:buFont typeface="Wingdings" panose="05000000000000000000" pitchFamily="2" charset="2"/>
              <a:buChar char="ü"/>
            </a:pPr>
            <a:r>
              <a:rPr lang="en-US" sz="1600" b="1" dirty="0">
                <a:solidFill>
                  <a:srgbClr val="E42D38"/>
                </a:solidFill>
                <a:latin typeface="Arial" panose="020B0604020202020204" pitchFamily="34" charset="0"/>
                <a:cs typeface="Arial" panose="020B0604020202020204" pitchFamily="34" charset="0"/>
              </a:rPr>
              <a:t>Listen to a portable radio or TV </a:t>
            </a:r>
            <a:r>
              <a:rPr lang="en-US" sz="1600" dirty="0">
                <a:latin typeface="Arial" panose="020B0604020202020204" pitchFamily="34" charset="0"/>
                <a:cs typeface="Arial" panose="020B0604020202020204" pitchFamily="34" charset="0"/>
              </a:rPr>
              <a:t>for information from officials.</a:t>
            </a:r>
          </a:p>
          <a:p>
            <a:pPr marL="285750" indent="-285750">
              <a:buClr>
                <a:srgbClr val="E42D38"/>
              </a:buClr>
              <a:buFont typeface="Wingdings" panose="05000000000000000000" pitchFamily="2" charset="2"/>
              <a:buChar char="ü"/>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Let friends and family </a:t>
            </a:r>
            <a:r>
              <a:rPr lang="en-US" sz="1600" b="1" dirty="0">
                <a:solidFill>
                  <a:srgbClr val="E42D38"/>
                </a:solidFill>
                <a:latin typeface="Arial" panose="020B0604020202020204" pitchFamily="34" charset="0"/>
                <a:cs typeface="Arial" panose="020B0604020202020204" pitchFamily="34" charset="0"/>
              </a:rPr>
              <a:t>know that you are safe.</a:t>
            </a:r>
          </a:p>
          <a:p>
            <a:pPr marL="285750" indent="-285750">
              <a:buClr>
                <a:srgbClr val="E42D38"/>
              </a:buClr>
              <a:buFont typeface="Wingdings" panose="05000000000000000000" pitchFamily="2" charset="2"/>
              <a:buChar char="ü"/>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If evacuated, </a:t>
            </a:r>
            <a:r>
              <a:rPr lang="en-US" sz="1600" b="1" dirty="0">
                <a:solidFill>
                  <a:srgbClr val="E42D38"/>
                </a:solidFill>
                <a:latin typeface="Arial" panose="020B0604020202020204" pitchFamily="34" charset="0"/>
                <a:cs typeface="Arial" panose="020B0604020202020204" pitchFamily="34" charset="0"/>
              </a:rPr>
              <a:t>do not return to your home</a:t>
            </a:r>
            <a:r>
              <a:rPr lang="en-US" sz="1600" dirty="0">
                <a:latin typeface="Arial" panose="020B0604020202020204" pitchFamily="34" charset="0"/>
                <a:cs typeface="Arial" panose="020B0604020202020204" pitchFamily="34" charset="0"/>
              </a:rPr>
              <a:t> unless authorities say it is safe to do so.</a:t>
            </a:r>
          </a:p>
          <a:p>
            <a:pPr marL="285750" indent="-285750">
              <a:buClr>
                <a:srgbClr val="E42D38"/>
              </a:buClr>
              <a:buFont typeface="Wingdings" panose="05000000000000000000" pitchFamily="2" charset="2"/>
              <a:buChar char="ü"/>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b="1" dirty="0">
                <a:solidFill>
                  <a:srgbClr val="E42D38"/>
                </a:solidFill>
                <a:latin typeface="Arial" panose="020B0604020202020204" pitchFamily="34" charset="0"/>
                <a:cs typeface="Arial" panose="020B0604020202020204" pitchFamily="34" charset="0"/>
              </a:rPr>
              <a:t>Stay out </a:t>
            </a:r>
            <a:r>
              <a:rPr lang="en-US" sz="1600" dirty="0">
                <a:latin typeface="Arial" panose="020B0604020202020204" pitchFamily="34" charset="0"/>
                <a:cs typeface="Arial" panose="020B0604020202020204" pitchFamily="34" charset="0"/>
              </a:rPr>
              <a:t>of the disaster area.</a:t>
            </a:r>
          </a:p>
          <a:p>
            <a:pPr marL="285750" indent="-285750">
              <a:buClr>
                <a:srgbClr val="E42D38"/>
              </a:buClr>
              <a:buFont typeface="Wingdings" panose="05000000000000000000" pitchFamily="2" charset="2"/>
              <a:buChar char="ü"/>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Do not use telephones</a:t>
            </a:r>
            <a:r>
              <a:rPr lang="en-US" sz="1600" b="1" dirty="0">
                <a:solidFill>
                  <a:srgbClr val="E42D38"/>
                </a:solidFill>
                <a:latin typeface="Arial" panose="020B0604020202020204" pitchFamily="34" charset="0"/>
                <a:cs typeface="Arial" panose="020B0604020202020204" pitchFamily="34" charset="0"/>
              </a:rPr>
              <a:t> except in emergencies.</a:t>
            </a:r>
          </a:p>
        </p:txBody>
      </p:sp>
      <p:grpSp>
        <p:nvGrpSpPr>
          <p:cNvPr id="8" name="Group 7">
            <a:extLst>
              <a:ext uri="{FF2B5EF4-FFF2-40B4-BE49-F238E27FC236}">
                <a16:creationId xmlns:a16="http://schemas.microsoft.com/office/drawing/2014/main" id="{3E418DE1-8244-4A8A-A8CD-F264BDB723EF}"/>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488C3039-2F03-4EE0-8B9B-FBAEF4B62FA8}"/>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79765B87-1A5A-49B5-87FB-C6773D018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62E5C049-2ECD-44AF-A1AD-B110B9385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27E3C22A-8040-4C2B-8BE8-BE528FF08864}"/>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78505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853823" y="638257"/>
            <a:ext cx="2602805"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Tsunamis</a:t>
            </a:r>
          </a:p>
        </p:txBody>
      </p:sp>
      <p:pic>
        <p:nvPicPr>
          <p:cNvPr id="3" name="Picture 2" descr="A picture containing sky, outdoor, water, day&#10;&#10;Description automatically generated">
            <a:extLst>
              <a:ext uri="{FF2B5EF4-FFF2-40B4-BE49-F238E27FC236}">
                <a16:creationId xmlns:a16="http://schemas.microsoft.com/office/drawing/2014/main" id="{40BE3724-4C23-4B9C-9655-8317C88B4C4D}"/>
              </a:ext>
            </a:extLst>
          </p:cNvPr>
          <p:cNvPicPr>
            <a:picLocks noChangeAspect="1"/>
          </p:cNvPicPr>
          <p:nvPr/>
        </p:nvPicPr>
        <p:blipFill rotWithShape="1">
          <a:blip r:embed="rId2">
            <a:extLst>
              <a:ext uri="{28A0092B-C50C-407E-A947-70E740481C1C}">
                <a14:useLocalDpi xmlns:a14="http://schemas.microsoft.com/office/drawing/2010/main" val="0"/>
              </a:ext>
            </a:extLst>
          </a:blip>
          <a:srcRect l="22515" b="15692"/>
          <a:stretch/>
        </p:blipFill>
        <p:spPr>
          <a:xfrm>
            <a:off x="4194578" y="-5347"/>
            <a:ext cx="7997422" cy="5781843"/>
          </a:xfrm>
          <a:prstGeom prst="rect">
            <a:avLst/>
          </a:prstGeom>
        </p:spPr>
      </p:pic>
      <p:grpSp>
        <p:nvGrpSpPr>
          <p:cNvPr id="8" name="Group 7">
            <a:extLst>
              <a:ext uri="{FF2B5EF4-FFF2-40B4-BE49-F238E27FC236}">
                <a16:creationId xmlns:a16="http://schemas.microsoft.com/office/drawing/2014/main" id="{3B3C398C-59E9-4762-9510-D55A08FBA24C}"/>
              </a:ext>
            </a:extLst>
          </p:cNvPr>
          <p:cNvGrpSpPr/>
          <p:nvPr/>
        </p:nvGrpSpPr>
        <p:grpSpPr>
          <a:xfrm>
            <a:off x="-166494" y="5792729"/>
            <a:ext cx="4251846" cy="1132259"/>
            <a:chOff x="-3942" y="5736777"/>
            <a:chExt cx="4251846" cy="1132259"/>
          </a:xfrm>
        </p:grpSpPr>
        <p:grpSp>
          <p:nvGrpSpPr>
            <p:cNvPr id="9" name="Group 8">
              <a:extLst>
                <a:ext uri="{FF2B5EF4-FFF2-40B4-BE49-F238E27FC236}">
                  <a16:creationId xmlns:a16="http://schemas.microsoft.com/office/drawing/2014/main" id="{A26AB235-7A67-4C1B-8126-D68376AE4326}"/>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B89F0A24-2CBC-4C19-BD72-7CC788BC0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E202BB41-27A4-48DE-A767-3A3933AD4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12195320-8ADE-43BB-B100-01437A691F52}"/>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500452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853823" y="638257"/>
            <a:ext cx="2602805"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Tsunamis:</a:t>
            </a:r>
          </a:p>
          <a:p>
            <a:pPr>
              <a:lnSpc>
                <a:spcPct val="100000"/>
              </a:lnSpc>
              <a:spcBef>
                <a:spcPts val="0"/>
              </a:spcBef>
              <a:buClr>
                <a:schemeClr val="lt1"/>
              </a:buClr>
              <a:buSzPts val="4400"/>
            </a:pPr>
            <a:r>
              <a:rPr lang="en-US" sz="3600" b="1" dirty="0">
                <a:solidFill>
                  <a:schemeClr val="lt1"/>
                </a:solidFill>
                <a:latin typeface="Arial"/>
                <a:cs typeface="Arial"/>
                <a:sym typeface="Arial"/>
              </a:rPr>
              <a:t>Before</a:t>
            </a:r>
          </a:p>
        </p:txBody>
      </p:sp>
      <p:sp>
        <p:nvSpPr>
          <p:cNvPr id="9" name="TextBox 8">
            <a:extLst>
              <a:ext uri="{FF2B5EF4-FFF2-40B4-BE49-F238E27FC236}">
                <a16:creationId xmlns:a16="http://schemas.microsoft.com/office/drawing/2014/main" id="{1317942B-E3F0-4548-B510-176AC947CB80}"/>
              </a:ext>
            </a:extLst>
          </p:cNvPr>
          <p:cNvSpPr txBox="1"/>
          <p:nvPr/>
        </p:nvSpPr>
        <p:spPr>
          <a:xfrm>
            <a:off x="5064875" y="1608298"/>
            <a:ext cx="6686048" cy="2308324"/>
          </a:xfrm>
          <a:prstGeom prst="rect">
            <a:avLst/>
          </a:prstGeom>
          <a:noFill/>
        </p:spPr>
        <p:txBody>
          <a:bodyPr wrap="square">
            <a:spAutoFit/>
          </a:bodyPr>
          <a:lstStyle/>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Learn the </a:t>
            </a:r>
            <a:r>
              <a:rPr lang="en-US" sz="1600" b="1" dirty="0">
                <a:solidFill>
                  <a:srgbClr val="E42D38"/>
                </a:solidFill>
                <a:latin typeface="Arial" panose="020B0604020202020204" pitchFamily="34" charset="0"/>
                <a:cs typeface="Arial" panose="020B0604020202020204" pitchFamily="34" charset="0"/>
              </a:rPr>
              <a:t>three tsunami warning signs</a:t>
            </a:r>
          </a:p>
          <a:p>
            <a:pPr marL="285750" indent="-285750">
              <a:buClr>
                <a:srgbClr val="E42D38"/>
              </a:buClr>
              <a:buFont typeface="Wingdings" panose="05000000000000000000" pitchFamily="2" charset="2"/>
              <a:buChar char="ü"/>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b="1" dirty="0">
                <a:solidFill>
                  <a:srgbClr val="E42D38"/>
                </a:solidFill>
                <a:latin typeface="Arial" panose="020B0604020202020204" pitchFamily="34" charset="0"/>
                <a:cs typeface="Arial" panose="020B0604020202020204" pitchFamily="34" charset="0"/>
              </a:rPr>
              <a:t>Learn the difference</a:t>
            </a:r>
            <a:r>
              <a:rPr lang="en-US" sz="1600" dirty="0">
                <a:latin typeface="Arial" panose="020B0604020202020204" pitchFamily="34" charset="0"/>
                <a:cs typeface="Arial" panose="020B0604020202020204" pitchFamily="34" charset="0"/>
              </a:rPr>
              <a:t> between a tsunami warning and a tsunami watch and find out which local authority is responsible for sending out alerts.</a:t>
            </a:r>
          </a:p>
          <a:p>
            <a:pPr marL="285750" indent="-285750">
              <a:buClr>
                <a:srgbClr val="E42D38"/>
              </a:buClr>
              <a:buFont typeface="Wingdings" panose="05000000000000000000" pitchFamily="2" charset="2"/>
              <a:buChar char="ü"/>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Find out if there are any </a:t>
            </a:r>
            <a:r>
              <a:rPr lang="en-US" sz="1600" b="1" dirty="0">
                <a:solidFill>
                  <a:srgbClr val="E42D38"/>
                </a:solidFill>
                <a:latin typeface="Arial" panose="020B0604020202020204" pitchFamily="34" charset="0"/>
                <a:cs typeface="Arial" panose="020B0604020202020204" pitchFamily="34" charset="0"/>
              </a:rPr>
              <a:t>early warning systems in place.</a:t>
            </a:r>
          </a:p>
          <a:p>
            <a:pPr>
              <a:buClr>
                <a:srgbClr val="E42D38"/>
              </a:buClr>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Have a family </a:t>
            </a:r>
            <a:r>
              <a:rPr lang="en-US" sz="1600" b="1" dirty="0">
                <a:solidFill>
                  <a:srgbClr val="E42D38"/>
                </a:solidFill>
                <a:latin typeface="Arial" panose="020B0604020202020204" pitchFamily="34" charset="0"/>
                <a:cs typeface="Arial" panose="020B0604020202020204" pitchFamily="34" charset="0"/>
              </a:rPr>
              <a:t>emergency and evacuation plan in place.</a:t>
            </a:r>
          </a:p>
        </p:txBody>
      </p:sp>
      <p:grpSp>
        <p:nvGrpSpPr>
          <p:cNvPr id="8" name="Group 7">
            <a:extLst>
              <a:ext uri="{FF2B5EF4-FFF2-40B4-BE49-F238E27FC236}">
                <a16:creationId xmlns:a16="http://schemas.microsoft.com/office/drawing/2014/main" id="{313AD7ED-5C83-47A0-A951-CE2E88F2C468}"/>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BCC53B6F-F6AC-4414-AF3E-EBDA04FD7822}"/>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B2F5F975-5EF8-4DFA-B4EC-BE4567715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66590244-D143-4F5A-9E6D-9083FA10C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054483F1-34C2-4E22-A793-9CC3C4A87B60}"/>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40533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853823" y="638257"/>
            <a:ext cx="2602805"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Tsunamis:</a:t>
            </a:r>
          </a:p>
          <a:p>
            <a:pPr>
              <a:lnSpc>
                <a:spcPct val="100000"/>
              </a:lnSpc>
              <a:spcBef>
                <a:spcPts val="0"/>
              </a:spcBef>
              <a:buClr>
                <a:schemeClr val="lt1"/>
              </a:buClr>
              <a:buSzPts val="4400"/>
            </a:pPr>
            <a:r>
              <a:rPr lang="en-US" sz="3600" b="1" dirty="0">
                <a:solidFill>
                  <a:schemeClr val="lt1"/>
                </a:solidFill>
                <a:latin typeface="Arial"/>
                <a:cs typeface="Arial"/>
                <a:sym typeface="Arial"/>
              </a:rPr>
              <a:t>During</a:t>
            </a:r>
          </a:p>
        </p:txBody>
      </p:sp>
      <p:sp>
        <p:nvSpPr>
          <p:cNvPr id="9" name="TextBox 8">
            <a:extLst>
              <a:ext uri="{FF2B5EF4-FFF2-40B4-BE49-F238E27FC236}">
                <a16:creationId xmlns:a16="http://schemas.microsoft.com/office/drawing/2014/main" id="{1317942B-E3F0-4548-B510-176AC947CB80}"/>
              </a:ext>
            </a:extLst>
          </p:cNvPr>
          <p:cNvSpPr txBox="1"/>
          <p:nvPr/>
        </p:nvSpPr>
        <p:spPr>
          <a:xfrm>
            <a:off x="5064875" y="1608298"/>
            <a:ext cx="6686048" cy="2554545"/>
          </a:xfrm>
          <a:prstGeom prst="rect">
            <a:avLst/>
          </a:prstGeom>
          <a:noFill/>
        </p:spPr>
        <p:txBody>
          <a:bodyPr wrap="square">
            <a:spAutoFit/>
          </a:bodyPr>
          <a:lstStyle/>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If you are at the coast and you experience any of the warning signs, </a:t>
            </a:r>
            <a:r>
              <a:rPr lang="en-US" sz="1600" b="1" dirty="0">
                <a:solidFill>
                  <a:srgbClr val="E42D38"/>
                </a:solidFill>
                <a:latin typeface="Arial" panose="020B0604020202020204" pitchFamily="34" charset="0"/>
                <a:cs typeface="Arial" panose="020B0604020202020204" pitchFamily="34" charset="0"/>
              </a:rPr>
              <a:t>leave the area immediately.</a:t>
            </a:r>
          </a:p>
          <a:p>
            <a:pPr marL="285750" indent="-285750">
              <a:buClr>
                <a:srgbClr val="E42D38"/>
              </a:buClr>
              <a:buFont typeface="Wingdings" panose="05000000000000000000" pitchFamily="2" charset="2"/>
              <a:buChar char="ü"/>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Follow any evacuation orders issued by authorities and </a:t>
            </a:r>
            <a:r>
              <a:rPr lang="en-US" sz="1600" b="1" dirty="0">
                <a:solidFill>
                  <a:srgbClr val="E42D38"/>
                </a:solidFill>
                <a:latin typeface="Arial" panose="020B0604020202020204" pitchFamily="34" charset="0"/>
                <a:cs typeface="Arial" panose="020B0604020202020204" pitchFamily="34" charset="0"/>
              </a:rPr>
              <a:t>get to higher ground as soon as possible.</a:t>
            </a:r>
          </a:p>
          <a:p>
            <a:pPr marL="285750" indent="-285750">
              <a:buClr>
                <a:srgbClr val="E42D38"/>
              </a:buClr>
              <a:buFont typeface="Wingdings" panose="05000000000000000000" pitchFamily="2" charset="2"/>
              <a:buChar char="ü"/>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b="1" dirty="0">
                <a:solidFill>
                  <a:srgbClr val="E42D38"/>
                </a:solidFill>
                <a:latin typeface="Arial" panose="020B0604020202020204" pitchFamily="34" charset="0"/>
                <a:cs typeface="Arial" panose="020B0604020202020204" pitchFamily="34" charset="0"/>
              </a:rPr>
              <a:t>Take your animals</a:t>
            </a:r>
            <a:r>
              <a:rPr lang="en-US" sz="1600" dirty="0">
                <a:latin typeface="Arial" panose="020B0604020202020204" pitchFamily="34" charset="0"/>
                <a:cs typeface="Arial" panose="020B0604020202020204" pitchFamily="34" charset="0"/>
              </a:rPr>
              <a:t> with you if you can.</a:t>
            </a:r>
          </a:p>
          <a:p>
            <a:pPr marL="285750" indent="-285750">
              <a:buClr>
                <a:srgbClr val="E42D38"/>
              </a:buClr>
              <a:buFont typeface="Wingdings" panose="05000000000000000000" pitchFamily="2" charset="2"/>
              <a:buChar char="ü"/>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When at a safe </a:t>
            </a:r>
            <a:r>
              <a:rPr lang="en-US" sz="1600" b="1" dirty="0">
                <a:solidFill>
                  <a:srgbClr val="E42D38"/>
                </a:solidFill>
                <a:latin typeface="Arial" panose="020B0604020202020204" pitchFamily="34" charset="0"/>
                <a:cs typeface="Arial" panose="020B0604020202020204" pitchFamily="34" charset="0"/>
              </a:rPr>
              <a:t>place listen to the radio or TV for further updates</a:t>
            </a:r>
            <a:r>
              <a:rPr lang="en-US" sz="1600" dirty="0">
                <a:latin typeface="Arial" panose="020B0604020202020204" pitchFamily="34" charset="0"/>
                <a:cs typeface="Arial" panose="020B0604020202020204" pitchFamily="34" charset="0"/>
              </a:rPr>
              <a:t> and information.</a:t>
            </a:r>
          </a:p>
        </p:txBody>
      </p:sp>
      <p:grpSp>
        <p:nvGrpSpPr>
          <p:cNvPr id="8" name="Group 7">
            <a:extLst>
              <a:ext uri="{FF2B5EF4-FFF2-40B4-BE49-F238E27FC236}">
                <a16:creationId xmlns:a16="http://schemas.microsoft.com/office/drawing/2014/main" id="{9C59C0DD-96E6-4940-8551-9B58691B29CE}"/>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A0FC7894-1338-4655-80EF-15EFA8A1156F}"/>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94058526-B794-4181-909C-96994148B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98ECE489-7399-49BA-8F90-D37039E14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E74A93AC-7DCE-48A1-A1D4-072E48E3F1C2}"/>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445312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425;p24">
            <a:extLst>
              <a:ext uri="{FF2B5EF4-FFF2-40B4-BE49-F238E27FC236}">
                <a16:creationId xmlns:a16="http://schemas.microsoft.com/office/drawing/2014/main" id="{FD1090A4-4EE1-4711-93C4-9C14810F4285}"/>
              </a:ext>
            </a:extLst>
          </p:cNvPr>
          <p:cNvSpPr txBox="1">
            <a:spLocks/>
          </p:cNvSpPr>
          <p:nvPr/>
        </p:nvSpPr>
        <p:spPr>
          <a:xfrm>
            <a:off x="853823" y="638257"/>
            <a:ext cx="2602805"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lt1"/>
              </a:buClr>
              <a:buSzPts val="4400"/>
            </a:pPr>
            <a:r>
              <a:rPr lang="en-US" sz="3600" b="1" dirty="0">
                <a:solidFill>
                  <a:schemeClr val="lt1"/>
                </a:solidFill>
                <a:latin typeface="Arial"/>
                <a:cs typeface="Arial"/>
                <a:sym typeface="Arial"/>
              </a:rPr>
              <a:t>Tsunamis:</a:t>
            </a:r>
          </a:p>
          <a:p>
            <a:pPr>
              <a:lnSpc>
                <a:spcPct val="100000"/>
              </a:lnSpc>
              <a:spcBef>
                <a:spcPts val="0"/>
              </a:spcBef>
              <a:buClr>
                <a:schemeClr val="lt1"/>
              </a:buClr>
              <a:buSzPts val="4400"/>
            </a:pPr>
            <a:r>
              <a:rPr lang="en-US" sz="3600" b="1" dirty="0">
                <a:solidFill>
                  <a:schemeClr val="lt1"/>
                </a:solidFill>
                <a:latin typeface="Arial"/>
                <a:cs typeface="Arial"/>
                <a:sym typeface="Arial"/>
              </a:rPr>
              <a:t>After</a:t>
            </a:r>
          </a:p>
        </p:txBody>
      </p:sp>
      <p:sp>
        <p:nvSpPr>
          <p:cNvPr id="9" name="TextBox 8">
            <a:extLst>
              <a:ext uri="{FF2B5EF4-FFF2-40B4-BE49-F238E27FC236}">
                <a16:creationId xmlns:a16="http://schemas.microsoft.com/office/drawing/2014/main" id="{1317942B-E3F0-4548-B510-176AC947CB80}"/>
              </a:ext>
            </a:extLst>
          </p:cNvPr>
          <p:cNvSpPr txBox="1"/>
          <p:nvPr/>
        </p:nvSpPr>
        <p:spPr>
          <a:xfrm>
            <a:off x="5064875" y="1608298"/>
            <a:ext cx="6686048" cy="2800767"/>
          </a:xfrm>
          <a:prstGeom prst="rect">
            <a:avLst/>
          </a:prstGeom>
          <a:noFill/>
        </p:spPr>
        <p:txBody>
          <a:bodyPr wrap="square">
            <a:spAutoFit/>
          </a:bodyPr>
          <a:lstStyle/>
          <a:p>
            <a:pPr marL="285750" indent="-285750">
              <a:buClr>
                <a:srgbClr val="E42D38"/>
              </a:buClr>
              <a:buFont typeface="Wingdings" panose="05000000000000000000" pitchFamily="2" charset="2"/>
              <a:buChar char="ü"/>
            </a:pPr>
            <a:r>
              <a:rPr lang="en-US" sz="1600" b="1" dirty="0">
                <a:solidFill>
                  <a:srgbClr val="E42D38"/>
                </a:solidFill>
                <a:latin typeface="Arial" panose="020B0604020202020204" pitchFamily="34" charset="0"/>
                <a:cs typeface="Arial" panose="020B0604020202020204" pitchFamily="34" charset="0"/>
              </a:rPr>
              <a:t>Listen to a portable radio or TV </a:t>
            </a:r>
            <a:r>
              <a:rPr lang="en-US" sz="1600" dirty="0">
                <a:latin typeface="Arial" panose="020B0604020202020204" pitchFamily="34" charset="0"/>
                <a:cs typeface="Arial" panose="020B0604020202020204" pitchFamily="34" charset="0"/>
              </a:rPr>
              <a:t>for information.</a:t>
            </a:r>
          </a:p>
          <a:p>
            <a:pPr marL="285750" indent="-285750">
              <a:buClr>
                <a:srgbClr val="E42D38"/>
              </a:buClr>
              <a:buFont typeface="Wingdings" panose="05000000000000000000" pitchFamily="2" charset="2"/>
              <a:buChar char="ü"/>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Let friends and family </a:t>
            </a:r>
            <a:r>
              <a:rPr lang="en-US" sz="1600" b="1" dirty="0">
                <a:solidFill>
                  <a:srgbClr val="E42D38"/>
                </a:solidFill>
                <a:latin typeface="Arial" panose="020B0604020202020204" pitchFamily="34" charset="0"/>
                <a:cs typeface="Arial" panose="020B0604020202020204" pitchFamily="34" charset="0"/>
              </a:rPr>
              <a:t>know that you are safe.</a:t>
            </a:r>
          </a:p>
          <a:p>
            <a:pPr marL="285750" indent="-285750">
              <a:buClr>
                <a:srgbClr val="E42D38"/>
              </a:buClr>
              <a:buFont typeface="Wingdings" panose="05000000000000000000" pitchFamily="2" charset="2"/>
              <a:buChar char="ü"/>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dirty="0">
                <a:latin typeface="Arial" panose="020B0604020202020204" pitchFamily="34" charset="0"/>
                <a:cs typeface="Arial" panose="020B0604020202020204" pitchFamily="34" charset="0"/>
              </a:rPr>
              <a:t>If evacuated, </a:t>
            </a:r>
            <a:r>
              <a:rPr lang="en-US" sz="1600" b="1" dirty="0">
                <a:solidFill>
                  <a:srgbClr val="E42D38"/>
                </a:solidFill>
                <a:latin typeface="Arial" panose="020B0604020202020204" pitchFamily="34" charset="0"/>
                <a:cs typeface="Arial" panose="020B0604020202020204" pitchFamily="34" charset="0"/>
              </a:rPr>
              <a:t>do not return to your home </a:t>
            </a:r>
            <a:r>
              <a:rPr lang="en-US" sz="1600" dirty="0">
                <a:latin typeface="Arial" panose="020B0604020202020204" pitchFamily="34" charset="0"/>
                <a:cs typeface="Arial" panose="020B0604020202020204" pitchFamily="34" charset="0"/>
              </a:rPr>
              <a:t>unless authorities say it is safe to do so.</a:t>
            </a:r>
          </a:p>
          <a:p>
            <a:pPr marL="285750" indent="-285750">
              <a:buClr>
                <a:srgbClr val="E42D38"/>
              </a:buClr>
              <a:buFont typeface="Wingdings" panose="05000000000000000000" pitchFamily="2" charset="2"/>
              <a:buChar char="ü"/>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b="1" dirty="0">
                <a:solidFill>
                  <a:srgbClr val="E42D38"/>
                </a:solidFill>
                <a:latin typeface="Arial" panose="020B0604020202020204" pitchFamily="34" charset="0"/>
                <a:cs typeface="Arial" panose="020B0604020202020204" pitchFamily="34" charset="0"/>
              </a:rPr>
              <a:t>Be aware of any secondary effects </a:t>
            </a:r>
            <a:r>
              <a:rPr lang="en-US" sz="1600" dirty="0">
                <a:latin typeface="Arial" panose="020B0604020202020204" pitchFamily="34" charset="0"/>
                <a:cs typeface="Arial" panose="020B0604020202020204" pitchFamily="34" charset="0"/>
              </a:rPr>
              <a:t>such as contaminated water, mudflows, damaged buildings and roads etc.</a:t>
            </a:r>
          </a:p>
          <a:p>
            <a:pPr marL="285750" indent="-285750">
              <a:buClr>
                <a:srgbClr val="E42D38"/>
              </a:buClr>
              <a:buFont typeface="Wingdings" panose="05000000000000000000" pitchFamily="2" charset="2"/>
              <a:buChar char="ü"/>
            </a:pPr>
            <a:endParaRPr lang="en-US" sz="1600" dirty="0">
              <a:latin typeface="Arial" panose="020B0604020202020204" pitchFamily="34" charset="0"/>
              <a:cs typeface="Arial" panose="020B0604020202020204" pitchFamily="34" charset="0"/>
            </a:endParaRPr>
          </a:p>
          <a:p>
            <a:pPr marL="285750" indent="-285750">
              <a:buClr>
                <a:srgbClr val="E42D38"/>
              </a:buClr>
              <a:buFont typeface="Wingdings" panose="05000000000000000000" pitchFamily="2" charset="2"/>
              <a:buChar char="ü"/>
            </a:pPr>
            <a:r>
              <a:rPr lang="en-US" sz="1600" b="1" dirty="0">
                <a:solidFill>
                  <a:srgbClr val="E42D38"/>
                </a:solidFill>
                <a:latin typeface="Arial" panose="020B0604020202020204" pitchFamily="34" charset="0"/>
                <a:cs typeface="Arial" panose="020B0604020202020204" pitchFamily="34" charset="0"/>
              </a:rPr>
              <a:t> Avoid any areas </a:t>
            </a:r>
            <a:r>
              <a:rPr lang="en-US" sz="1600" dirty="0">
                <a:latin typeface="Arial" panose="020B0604020202020204" pitchFamily="34" charset="0"/>
                <a:cs typeface="Arial" panose="020B0604020202020204" pitchFamily="34" charset="0"/>
              </a:rPr>
              <a:t>that may have been impacted.</a:t>
            </a:r>
          </a:p>
        </p:txBody>
      </p:sp>
      <p:grpSp>
        <p:nvGrpSpPr>
          <p:cNvPr id="8" name="Group 7">
            <a:extLst>
              <a:ext uri="{FF2B5EF4-FFF2-40B4-BE49-F238E27FC236}">
                <a16:creationId xmlns:a16="http://schemas.microsoft.com/office/drawing/2014/main" id="{3C61E1CE-86CF-4C9F-8376-559E1E140D5D}"/>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826B44AE-9742-4AB4-8DB5-AB708816FC37}"/>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2CEE5D2A-9D19-4581-8EAD-EE9E70843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4B06E6B0-79C7-4B36-89AA-202683D51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999BC39F-9797-4A07-A1CC-B74FEC9BB9A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409730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grpSp>
        <p:nvGrpSpPr>
          <p:cNvPr id="605" name="Google Shape;605;p42"/>
          <p:cNvGrpSpPr/>
          <p:nvPr/>
        </p:nvGrpSpPr>
        <p:grpSpPr>
          <a:xfrm>
            <a:off x="609600" y="2055554"/>
            <a:ext cx="4403225" cy="1924240"/>
            <a:chOff x="513332" y="2541743"/>
            <a:chExt cx="4403225" cy="1924240"/>
          </a:xfrm>
        </p:grpSpPr>
        <p:sp>
          <p:nvSpPr>
            <p:cNvPr id="607" name="Google Shape;607;p42"/>
            <p:cNvSpPr/>
            <p:nvPr/>
          </p:nvSpPr>
          <p:spPr>
            <a:xfrm>
              <a:off x="513332" y="2541743"/>
              <a:ext cx="343581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E42D38"/>
                  </a:solidFill>
                  <a:latin typeface="Arial"/>
                  <a:ea typeface="Arial"/>
                  <a:cs typeface="Arial"/>
                  <a:sym typeface="Arial"/>
                </a:rPr>
                <a:t>Get Involved</a:t>
              </a:r>
              <a:endParaRPr sz="4000" b="1" i="0" dirty="0">
                <a:solidFill>
                  <a:srgbClr val="E42D38"/>
                </a:solidFill>
                <a:latin typeface="Arial"/>
                <a:ea typeface="Arial"/>
                <a:cs typeface="Arial"/>
                <a:sym typeface="Arial"/>
              </a:endParaRPr>
            </a:p>
          </p:txBody>
        </p:sp>
        <p:sp>
          <p:nvSpPr>
            <p:cNvPr id="608" name="Google Shape;608;p42"/>
            <p:cNvSpPr/>
            <p:nvPr/>
          </p:nvSpPr>
          <p:spPr>
            <a:xfrm>
              <a:off x="513332" y="3376454"/>
              <a:ext cx="4403225" cy="10895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a:solidFill>
                    <a:schemeClr val="dk1"/>
                  </a:solidFill>
                  <a:latin typeface="Arial"/>
                  <a:ea typeface="Arial"/>
                  <a:cs typeface="Arial"/>
                  <a:sym typeface="Arial"/>
                </a:rPr>
                <a:t>There are many ways of becoming a part  of the world’s largest humanitarian network</a:t>
              </a:r>
              <a:endParaRPr/>
            </a:p>
          </p:txBody>
        </p:sp>
      </p:grpSp>
      <p:sp>
        <p:nvSpPr>
          <p:cNvPr id="609" name="Google Shape;609;p42"/>
          <p:cNvSpPr/>
          <p:nvPr/>
        </p:nvSpPr>
        <p:spPr>
          <a:xfrm>
            <a:off x="5718174" y="1037305"/>
            <a:ext cx="5864226" cy="17542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dirty="0">
                <a:solidFill>
                  <a:srgbClr val="E42D38"/>
                </a:solidFill>
                <a:latin typeface="Arial"/>
                <a:ea typeface="Arial"/>
                <a:cs typeface="Arial"/>
                <a:sym typeface="Arial"/>
              </a:rPr>
              <a:t>Volunteer, Donate, Join Us In Partnership, </a:t>
            </a:r>
            <a:r>
              <a:rPr lang="en-US" sz="1800" dirty="0">
                <a:solidFill>
                  <a:schemeClr val="dk1"/>
                </a:solidFill>
                <a:latin typeface="Arial"/>
                <a:ea typeface="Arial"/>
                <a:cs typeface="Arial"/>
                <a:sym typeface="Arial"/>
              </a:rPr>
              <a:t>or share </a:t>
            </a:r>
            <a:endParaRPr dirty="0"/>
          </a:p>
          <a:p>
            <a:pPr marL="0" marR="0" lvl="0" indent="0" algn="l" rtl="0">
              <a:lnSpc>
                <a:spcPct val="150000"/>
              </a:lnSpc>
              <a:spcBef>
                <a:spcPts val="0"/>
              </a:spcBef>
              <a:spcAft>
                <a:spcPts val="0"/>
              </a:spcAft>
              <a:buNone/>
            </a:pPr>
            <a:r>
              <a:rPr lang="en-US" sz="1800" dirty="0">
                <a:solidFill>
                  <a:schemeClr val="dk1"/>
                </a:solidFill>
                <a:latin typeface="Arial"/>
                <a:ea typeface="Arial"/>
                <a:cs typeface="Arial"/>
                <a:sym typeface="Arial"/>
              </a:rPr>
              <a:t>our appeals and stories on social media. Find out more about IFRC, and learn how to contact your National Red Cross or Red Crescent Society, at </a:t>
            </a:r>
            <a:r>
              <a:rPr lang="en-US" sz="1800" dirty="0">
                <a:solidFill>
                  <a:srgbClr val="E42D38"/>
                </a:solidFill>
                <a:latin typeface="Arial"/>
                <a:ea typeface="Arial"/>
                <a:cs typeface="Arial"/>
                <a:sym typeface="Arial"/>
              </a:rPr>
              <a:t>www.ifrc.org</a:t>
            </a:r>
            <a:endParaRPr dirty="0">
              <a:solidFill>
                <a:srgbClr val="E42D38"/>
              </a:solidFill>
            </a:endParaRPr>
          </a:p>
        </p:txBody>
      </p:sp>
      <p:sp>
        <p:nvSpPr>
          <p:cNvPr id="610" name="Google Shape;610;p42"/>
          <p:cNvSpPr/>
          <p:nvPr/>
        </p:nvSpPr>
        <p:spPr>
          <a:xfrm>
            <a:off x="5718174" y="3337959"/>
            <a:ext cx="4403225"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P.O. Box 303</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CH-1211 Geneva 19</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Switzerland</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Telephone: +41 22 730 4222</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Fax: +41 22 730 4200</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Email: secretariat@ifrc.org</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Website: www.ifrc.org</a:t>
            </a:r>
            <a:endParaRPr/>
          </a:p>
        </p:txBody>
      </p:sp>
      <p:pic>
        <p:nvPicPr>
          <p:cNvPr id="12" name="Picture 11" descr="Logo&#10;&#10;Description automatically generated">
            <a:extLst>
              <a:ext uri="{FF2B5EF4-FFF2-40B4-BE49-F238E27FC236}">
                <a16:creationId xmlns:a16="http://schemas.microsoft.com/office/drawing/2014/main" id="{A9C94BB2-7193-476A-BF87-6089CA50B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25" y="3921453"/>
            <a:ext cx="2506687" cy="113225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earing masks&#10;&#10;Description automatically generated with low confidence">
            <a:extLst>
              <a:ext uri="{FF2B5EF4-FFF2-40B4-BE49-F238E27FC236}">
                <a16:creationId xmlns:a16="http://schemas.microsoft.com/office/drawing/2014/main" id="{F80CA54B-4711-4724-8EDA-2A708CEAEF4D}"/>
              </a:ext>
            </a:extLst>
          </p:cNvPr>
          <p:cNvPicPr>
            <a:picLocks noChangeAspect="1"/>
          </p:cNvPicPr>
          <p:nvPr/>
        </p:nvPicPr>
        <p:blipFill rotWithShape="1">
          <a:blip r:embed="rId2">
            <a:extLst>
              <a:ext uri="{28A0092B-C50C-407E-A947-70E740481C1C}">
                <a14:useLocalDpi xmlns:a14="http://schemas.microsoft.com/office/drawing/2010/main" val="0"/>
              </a:ext>
            </a:extLst>
          </a:blip>
          <a:srcRect l="1104" t="7990" r="3444"/>
          <a:stretch/>
        </p:blipFill>
        <p:spPr>
          <a:xfrm>
            <a:off x="4645230" y="0"/>
            <a:ext cx="7546770" cy="5781843"/>
          </a:xfrm>
          <a:prstGeom prst="rect">
            <a:avLst/>
          </a:prstGeom>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661704"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9" name="Google Shape;425;p24">
            <a:extLst>
              <a:ext uri="{FF2B5EF4-FFF2-40B4-BE49-F238E27FC236}">
                <a16:creationId xmlns:a16="http://schemas.microsoft.com/office/drawing/2014/main" id="{DA1EDC6D-2F5A-4831-A637-BB06AD5420BA}"/>
              </a:ext>
            </a:extLst>
          </p:cNvPr>
          <p:cNvSpPr txBox="1">
            <a:spLocks/>
          </p:cNvSpPr>
          <p:nvPr/>
        </p:nvSpPr>
        <p:spPr>
          <a:xfrm>
            <a:off x="434178" y="681671"/>
            <a:ext cx="3309747" cy="74306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CRDTs Role</a:t>
            </a:r>
            <a:endParaRPr lang="en-US" sz="3600" dirty="0">
              <a:solidFill>
                <a:schemeClr val="lt1"/>
              </a:solidFill>
            </a:endParaRPr>
          </a:p>
        </p:txBody>
      </p:sp>
      <p:sp>
        <p:nvSpPr>
          <p:cNvPr id="8" name="Content Placeholder 2">
            <a:extLst>
              <a:ext uri="{FF2B5EF4-FFF2-40B4-BE49-F238E27FC236}">
                <a16:creationId xmlns:a16="http://schemas.microsoft.com/office/drawing/2014/main" id="{A2BCF8FD-D579-4341-961A-103850E7C35D}"/>
              </a:ext>
            </a:extLst>
          </p:cNvPr>
          <p:cNvSpPr txBox="1">
            <a:spLocks/>
          </p:cNvSpPr>
          <p:nvPr/>
        </p:nvSpPr>
        <p:spPr>
          <a:xfrm>
            <a:off x="409020" y="1695336"/>
            <a:ext cx="4143616"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Arial" panose="020B0604020202020204" pitchFamily="34" charset="0"/>
                <a:cs typeface="Arial" panose="020B0604020202020204" pitchFamily="34" charset="0"/>
              </a:rPr>
              <a:t>Education and training</a:t>
            </a:r>
          </a:p>
          <a:p>
            <a:r>
              <a:rPr lang="en-US" sz="2400" dirty="0">
                <a:solidFill>
                  <a:schemeClr val="bg1"/>
                </a:solidFill>
                <a:latin typeface="Arial" panose="020B0604020202020204" pitchFamily="34" charset="0"/>
                <a:cs typeface="Arial" panose="020B0604020202020204" pitchFamily="34" charset="0"/>
              </a:rPr>
              <a:t>Development of Disaster Plans</a:t>
            </a:r>
          </a:p>
          <a:p>
            <a:r>
              <a:rPr lang="en-US" sz="2400" dirty="0">
                <a:solidFill>
                  <a:schemeClr val="bg1"/>
                </a:solidFill>
                <a:latin typeface="Arial" panose="020B0604020202020204" pitchFamily="34" charset="0"/>
                <a:cs typeface="Arial" panose="020B0604020202020204" pitchFamily="34" charset="0"/>
              </a:rPr>
              <a:t>Evacuation</a:t>
            </a:r>
          </a:p>
          <a:p>
            <a:r>
              <a:rPr lang="en-US" sz="2400" dirty="0">
                <a:solidFill>
                  <a:schemeClr val="bg1"/>
                </a:solidFill>
                <a:latin typeface="Arial" panose="020B0604020202020204" pitchFamily="34" charset="0"/>
                <a:cs typeface="Arial" panose="020B0604020202020204" pitchFamily="34" charset="0"/>
              </a:rPr>
              <a:t>Early Warning</a:t>
            </a:r>
          </a:p>
          <a:p>
            <a:r>
              <a:rPr lang="en-US" sz="2400" dirty="0">
                <a:solidFill>
                  <a:schemeClr val="bg1"/>
                </a:solidFill>
                <a:latin typeface="Arial" panose="020B0604020202020204" pitchFamily="34" charset="0"/>
                <a:cs typeface="Arial" panose="020B0604020202020204" pitchFamily="34" charset="0"/>
              </a:rPr>
              <a:t>Practice and Testing</a:t>
            </a:r>
          </a:p>
        </p:txBody>
      </p:sp>
      <p:grpSp>
        <p:nvGrpSpPr>
          <p:cNvPr id="14" name="Group 13">
            <a:extLst>
              <a:ext uri="{FF2B5EF4-FFF2-40B4-BE49-F238E27FC236}">
                <a16:creationId xmlns:a16="http://schemas.microsoft.com/office/drawing/2014/main" id="{B0066ABE-B451-4CFB-8789-6977F472C5F6}"/>
              </a:ext>
            </a:extLst>
          </p:cNvPr>
          <p:cNvGrpSpPr/>
          <p:nvPr/>
        </p:nvGrpSpPr>
        <p:grpSpPr>
          <a:xfrm>
            <a:off x="-166494" y="5792729"/>
            <a:ext cx="4251846" cy="1132259"/>
            <a:chOff x="-3942" y="5736777"/>
            <a:chExt cx="4251846" cy="1132259"/>
          </a:xfrm>
        </p:grpSpPr>
        <p:grpSp>
          <p:nvGrpSpPr>
            <p:cNvPr id="15" name="Group 14">
              <a:extLst>
                <a:ext uri="{FF2B5EF4-FFF2-40B4-BE49-F238E27FC236}">
                  <a16:creationId xmlns:a16="http://schemas.microsoft.com/office/drawing/2014/main" id="{313B55E2-34BF-4361-9A84-6516135B4AF2}"/>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FC10D960-BEA9-4A09-8EAE-B0B8D21AF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D618AD5E-DD21-42C8-BBA6-862C5600D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A2E62C5D-7175-4FD4-AC9F-F8C7F26E73DB}"/>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00839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clasping hands&#10;&#10;Description automatically generated with low confidence">
            <a:extLst>
              <a:ext uri="{FF2B5EF4-FFF2-40B4-BE49-F238E27FC236}">
                <a16:creationId xmlns:a16="http://schemas.microsoft.com/office/drawing/2014/main" id="{2620C8D2-0B1C-42F1-8013-2A1AAA473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903" y="-5347"/>
            <a:ext cx="8689097" cy="5781843"/>
          </a:xfrm>
          <a:prstGeom prst="rect">
            <a:avLst/>
          </a:prstGeom>
        </p:spPr>
      </p:pic>
      <p:sp>
        <p:nvSpPr>
          <p:cNvPr id="5" name="Rectangle 4">
            <a:extLst>
              <a:ext uri="{FF2B5EF4-FFF2-40B4-BE49-F238E27FC236}">
                <a16:creationId xmlns:a16="http://schemas.microsoft.com/office/drawing/2014/main" id="{C11E20E9-AA51-44E0-B5C2-01EFF6B187A7}"/>
              </a:ext>
            </a:extLst>
          </p:cNvPr>
          <p:cNvSpPr/>
          <p:nvPr/>
        </p:nvSpPr>
        <p:spPr>
          <a:xfrm>
            <a:off x="4475615" y="4176340"/>
            <a:ext cx="7435348" cy="1333500"/>
          </a:xfrm>
          <a:prstGeom prst="rect">
            <a:avLst/>
          </a:prstGeom>
          <a:solidFill>
            <a:srgbClr val="E4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TextBox 14">
            <a:extLst>
              <a:ext uri="{FF2B5EF4-FFF2-40B4-BE49-F238E27FC236}">
                <a16:creationId xmlns:a16="http://schemas.microsoft.com/office/drawing/2014/main" id="{AE66C4F9-AD45-479D-BD99-78DD60C39C8C}"/>
              </a:ext>
            </a:extLst>
          </p:cNvPr>
          <p:cNvSpPr txBox="1"/>
          <p:nvPr/>
        </p:nvSpPr>
        <p:spPr>
          <a:xfrm>
            <a:off x="4775200" y="4246011"/>
            <a:ext cx="7105148" cy="1200329"/>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Your community is made up of different types of people, from different backgrounds, with different attitudes and beliefs but everyone needs to be prepared. And you need the cooperation and participation of everyone</a:t>
            </a:r>
          </a:p>
        </p:txBody>
      </p:sp>
      <p:sp>
        <p:nvSpPr>
          <p:cNvPr id="16" name="Google Shape;425;p24">
            <a:extLst>
              <a:ext uri="{FF2B5EF4-FFF2-40B4-BE49-F238E27FC236}">
                <a16:creationId xmlns:a16="http://schemas.microsoft.com/office/drawing/2014/main" id="{1A846CD6-A9E2-42CF-94A3-F59617B5058C}"/>
              </a:ext>
            </a:extLst>
          </p:cNvPr>
          <p:cNvSpPr txBox="1">
            <a:spLocks/>
          </p:cNvSpPr>
          <p:nvPr/>
        </p:nvSpPr>
        <p:spPr>
          <a:xfrm>
            <a:off x="474853" y="638259"/>
            <a:ext cx="330974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What Is </a:t>
            </a:r>
          </a:p>
          <a:p>
            <a:pPr>
              <a:spcBef>
                <a:spcPts val="0"/>
              </a:spcBef>
              <a:buClr>
                <a:schemeClr val="lt1"/>
              </a:buClr>
              <a:buSzPts val="4400"/>
              <a:buFont typeface="Arial"/>
              <a:buNone/>
            </a:pPr>
            <a:r>
              <a:rPr lang="en-US" sz="3600" b="1" dirty="0">
                <a:solidFill>
                  <a:schemeClr val="lt1"/>
                </a:solidFill>
                <a:latin typeface="Arial"/>
                <a:cs typeface="Arial"/>
                <a:sym typeface="Arial"/>
              </a:rPr>
              <a:t>Preparedness</a:t>
            </a:r>
            <a:endParaRPr lang="en-US" sz="3600" dirty="0">
              <a:solidFill>
                <a:schemeClr val="lt1"/>
              </a:solidFill>
            </a:endParaRP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Community preparedness is sharing the information with your community and making sure people understand what could happen and what they can do.</a:t>
            </a: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95FE51C5-1908-4454-93FB-11EC4FA5AE8E}"/>
              </a:ext>
            </a:extLst>
          </p:cNvPr>
          <p:cNvGrpSpPr/>
          <p:nvPr/>
        </p:nvGrpSpPr>
        <p:grpSpPr>
          <a:xfrm>
            <a:off x="-166494" y="5792729"/>
            <a:ext cx="4251846" cy="1132259"/>
            <a:chOff x="-3942" y="5736777"/>
            <a:chExt cx="4251846" cy="1132259"/>
          </a:xfrm>
        </p:grpSpPr>
        <p:grpSp>
          <p:nvGrpSpPr>
            <p:cNvPr id="17" name="Group 16">
              <a:extLst>
                <a:ext uri="{FF2B5EF4-FFF2-40B4-BE49-F238E27FC236}">
                  <a16:creationId xmlns:a16="http://schemas.microsoft.com/office/drawing/2014/main" id="{A249B283-8E2C-472D-9258-0DE3FFBC0515}"/>
                </a:ext>
              </a:extLst>
            </p:cNvPr>
            <p:cNvGrpSpPr/>
            <p:nvPr/>
          </p:nvGrpSpPr>
          <p:grpSpPr>
            <a:xfrm>
              <a:off x="-3942" y="5736777"/>
              <a:ext cx="4251846" cy="1132259"/>
              <a:chOff x="-3942" y="5736777"/>
              <a:chExt cx="4251846" cy="1132259"/>
            </a:xfrm>
          </p:grpSpPr>
          <p:pic>
            <p:nvPicPr>
              <p:cNvPr id="19" name="Picture 18" descr="Logo&#10;&#10;Description automatically generated">
                <a:extLst>
                  <a:ext uri="{FF2B5EF4-FFF2-40B4-BE49-F238E27FC236}">
                    <a16:creationId xmlns:a16="http://schemas.microsoft.com/office/drawing/2014/main" id="{31FEC932-8C6B-4D1D-81AA-22C2C194B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8A76B291-A592-482C-B49A-7D86B5736B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32A5F528-B2AA-47C3-8789-8F59F090C76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59873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clasping hands&#10;&#10;Description automatically generated with low confidence">
            <a:extLst>
              <a:ext uri="{FF2B5EF4-FFF2-40B4-BE49-F238E27FC236}">
                <a16:creationId xmlns:a16="http://schemas.microsoft.com/office/drawing/2014/main" id="{2620C8D2-0B1C-42F1-8013-2A1AAA473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2903" y="-5347"/>
            <a:ext cx="8689097" cy="5781843"/>
          </a:xfrm>
          <a:prstGeom prst="rect">
            <a:avLst/>
          </a:prstGeom>
        </p:spPr>
      </p:pic>
      <p:sp>
        <p:nvSpPr>
          <p:cNvPr id="5" name="Rectangle 4">
            <a:extLst>
              <a:ext uri="{FF2B5EF4-FFF2-40B4-BE49-F238E27FC236}">
                <a16:creationId xmlns:a16="http://schemas.microsoft.com/office/drawing/2014/main" id="{C11E20E9-AA51-44E0-B5C2-01EFF6B187A7}"/>
              </a:ext>
            </a:extLst>
          </p:cNvPr>
          <p:cNvSpPr/>
          <p:nvPr/>
        </p:nvSpPr>
        <p:spPr>
          <a:xfrm>
            <a:off x="4475615" y="3200400"/>
            <a:ext cx="7435348" cy="2309440"/>
          </a:xfrm>
          <a:prstGeom prst="rect">
            <a:avLst/>
          </a:prstGeom>
          <a:solidFill>
            <a:srgbClr val="E4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TextBox 14">
            <a:extLst>
              <a:ext uri="{FF2B5EF4-FFF2-40B4-BE49-F238E27FC236}">
                <a16:creationId xmlns:a16="http://schemas.microsoft.com/office/drawing/2014/main" id="{AE66C4F9-AD45-479D-BD99-78DD60C39C8C}"/>
              </a:ext>
            </a:extLst>
          </p:cNvPr>
          <p:cNvSpPr txBox="1"/>
          <p:nvPr/>
        </p:nvSpPr>
        <p:spPr>
          <a:xfrm>
            <a:off x="4685905" y="3429000"/>
            <a:ext cx="7105148" cy="1754326"/>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Talk about past events and impact.</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Highlight the climate related changes that are visible.</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Your creativity and innovate to get people’s interest. It’s important to reach all the groups in your area.</a:t>
            </a:r>
          </a:p>
        </p:txBody>
      </p:sp>
      <p:sp>
        <p:nvSpPr>
          <p:cNvPr id="16" name="Google Shape;425;p24">
            <a:extLst>
              <a:ext uri="{FF2B5EF4-FFF2-40B4-BE49-F238E27FC236}">
                <a16:creationId xmlns:a16="http://schemas.microsoft.com/office/drawing/2014/main" id="{1A846CD6-A9E2-42CF-94A3-F59617B5058C}"/>
              </a:ext>
            </a:extLst>
          </p:cNvPr>
          <p:cNvSpPr txBox="1">
            <a:spLocks/>
          </p:cNvSpPr>
          <p:nvPr/>
        </p:nvSpPr>
        <p:spPr>
          <a:xfrm>
            <a:off x="474853" y="638259"/>
            <a:ext cx="330974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Engaging The</a:t>
            </a:r>
          </a:p>
          <a:p>
            <a:pPr>
              <a:spcBef>
                <a:spcPts val="0"/>
              </a:spcBef>
              <a:buClr>
                <a:schemeClr val="lt1"/>
              </a:buClr>
              <a:buSzPts val="4400"/>
              <a:buFont typeface="Arial"/>
              <a:buNone/>
            </a:pPr>
            <a:r>
              <a:rPr lang="en-US" sz="3600" b="1" dirty="0">
                <a:solidFill>
                  <a:schemeClr val="lt1"/>
                </a:solidFill>
                <a:latin typeface="Arial"/>
                <a:cs typeface="Arial"/>
                <a:sym typeface="Arial"/>
              </a:rPr>
              <a:t>Community</a:t>
            </a:r>
            <a:endParaRPr lang="en-US" sz="3600" dirty="0">
              <a:solidFill>
                <a:schemeClr val="lt1"/>
              </a:solidFill>
            </a:endParaRP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In engaging the community, it is important to know the facts, have evidence to support the need for community preparedness</a:t>
            </a: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9BC0ED66-D407-45DA-9E70-8C9A948A2200}"/>
              </a:ext>
            </a:extLst>
          </p:cNvPr>
          <p:cNvGrpSpPr/>
          <p:nvPr/>
        </p:nvGrpSpPr>
        <p:grpSpPr>
          <a:xfrm>
            <a:off x="-166494" y="5792729"/>
            <a:ext cx="4251846" cy="1132259"/>
            <a:chOff x="-3942" y="5736777"/>
            <a:chExt cx="4251846" cy="1132259"/>
          </a:xfrm>
        </p:grpSpPr>
        <p:grpSp>
          <p:nvGrpSpPr>
            <p:cNvPr id="17" name="Group 16">
              <a:extLst>
                <a:ext uri="{FF2B5EF4-FFF2-40B4-BE49-F238E27FC236}">
                  <a16:creationId xmlns:a16="http://schemas.microsoft.com/office/drawing/2014/main" id="{2646E55F-C042-458A-87F4-A0D019C9CC80}"/>
                </a:ext>
              </a:extLst>
            </p:cNvPr>
            <p:cNvGrpSpPr/>
            <p:nvPr/>
          </p:nvGrpSpPr>
          <p:grpSpPr>
            <a:xfrm>
              <a:off x="-3942" y="5736777"/>
              <a:ext cx="4251846" cy="1132259"/>
              <a:chOff x="-3942" y="5736777"/>
              <a:chExt cx="4251846" cy="1132259"/>
            </a:xfrm>
          </p:grpSpPr>
          <p:pic>
            <p:nvPicPr>
              <p:cNvPr id="19" name="Picture 18" descr="Logo&#10;&#10;Description automatically generated">
                <a:extLst>
                  <a:ext uri="{FF2B5EF4-FFF2-40B4-BE49-F238E27FC236}">
                    <a16:creationId xmlns:a16="http://schemas.microsoft.com/office/drawing/2014/main" id="{6CE69F19-6BDD-4042-BDB2-5D3345E9A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892AA90F-776C-4DE5-9517-B856E5C24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07855128-985E-46E1-B426-A9BB6DC339C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74068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6" name="Google Shape;425;p24">
            <a:extLst>
              <a:ext uri="{FF2B5EF4-FFF2-40B4-BE49-F238E27FC236}">
                <a16:creationId xmlns:a16="http://schemas.microsoft.com/office/drawing/2014/main" id="{1A846CD6-A9E2-42CF-94A3-F59617B5058C}"/>
              </a:ext>
            </a:extLst>
          </p:cNvPr>
          <p:cNvSpPr txBox="1">
            <a:spLocks/>
          </p:cNvSpPr>
          <p:nvPr/>
        </p:nvSpPr>
        <p:spPr>
          <a:xfrm>
            <a:off x="474853" y="638259"/>
            <a:ext cx="330974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Preparedness</a:t>
            </a:r>
          </a:p>
          <a:p>
            <a:pPr>
              <a:spcBef>
                <a:spcPts val="0"/>
              </a:spcBef>
              <a:buClr>
                <a:schemeClr val="lt1"/>
              </a:buClr>
              <a:buSzPts val="4400"/>
              <a:buFont typeface="Arial"/>
              <a:buNone/>
            </a:pPr>
            <a:r>
              <a:rPr lang="en-US" sz="3600" b="1" dirty="0">
                <a:solidFill>
                  <a:schemeClr val="lt1"/>
                </a:solidFill>
                <a:latin typeface="Arial"/>
                <a:cs typeface="Arial"/>
                <a:sym typeface="Arial"/>
              </a:rPr>
              <a:t>Activities</a:t>
            </a:r>
            <a:endParaRPr lang="en-US" sz="3600" dirty="0">
              <a:solidFill>
                <a:schemeClr val="lt1"/>
              </a:solidFill>
            </a:endParaRPr>
          </a:p>
        </p:txBody>
      </p:sp>
      <p:pic>
        <p:nvPicPr>
          <p:cNvPr id="14" name="Content Placeholder 3" descr="C:\Users\Guest\Downloads\IMG_5708.JPG">
            <a:extLst>
              <a:ext uri="{FF2B5EF4-FFF2-40B4-BE49-F238E27FC236}">
                <a16:creationId xmlns:a16="http://schemas.microsoft.com/office/drawing/2014/main" id="{81150D3C-B6A6-428C-8FFF-CB60852FBEEC}"/>
              </a:ext>
            </a:extLst>
          </p:cNvPr>
          <p:cNvPicPr>
            <a:picLocks/>
          </p:cNvPicPr>
          <p:nvPr/>
        </p:nvPicPr>
        <p:blipFill rotWithShape="1">
          <a:blip r:embed="rId3" cstate="print">
            <a:extLst>
              <a:ext uri="{28A0092B-C50C-407E-A947-70E740481C1C}">
                <a14:useLocalDpi xmlns:a14="http://schemas.microsoft.com/office/drawing/2010/main" val="0"/>
              </a:ext>
            </a:extLst>
          </a:blip>
          <a:srcRect t="9169" b="26497"/>
          <a:stretch/>
        </p:blipFill>
        <p:spPr bwMode="auto">
          <a:xfrm>
            <a:off x="7143514" y="3178146"/>
            <a:ext cx="5048486" cy="2598350"/>
          </a:xfrm>
          <a:prstGeom prst="rect">
            <a:avLst/>
          </a:prstGeom>
          <a:noFill/>
          <a:ln>
            <a:noFill/>
          </a:ln>
        </p:spPr>
      </p:pic>
      <p:pic>
        <p:nvPicPr>
          <p:cNvPr id="17" name="Picture 16" descr="C:\Users\Guest\Downloads\IMG_6193.JPG">
            <a:extLst>
              <a:ext uri="{FF2B5EF4-FFF2-40B4-BE49-F238E27FC236}">
                <a16:creationId xmlns:a16="http://schemas.microsoft.com/office/drawing/2014/main" id="{6704313F-9D01-4A0C-8218-066C00D6698B}"/>
              </a:ext>
            </a:extLst>
          </p:cNvPr>
          <p:cNvPicPr/>
          <p:nvPr/>
        </p:nvPicPr>
        <p:blipFill rotWithShape="1">
          <a:blip r:embed="rId4" cstate="print">
            <a:extLst>
              <a:ext uri="{28A0092B-C50C-407E-A947-70E740481C1C}">
                <a14:useLocalDpi xmlns:a14="http://schemas.microsoft.com/office/drawing/2010/main" val="0"/>
              </a:ext>
            </a:extLst>
          </a:blip>
          <a:srcRect t="1" b="26929"/>
          <a:stretch/>
        </p:blipFill>
        <p:spPr bwMode="auto">
          <a:xfrm>
            <a:off x="4191862" y="2739069"/>
            <a:ext cx="2951652" cy="3037427"/>
          </a:xfrm>
          <a:prstGeom prst="rect">
            <a:avLst/>
          </a:prstGeom>
          <a:noFill/>
          <a:ln>
            <a:noFill/>
          </a:ln>
        </p:spPr>
      </p:pic>
      <p:pic>
        <p:nvPicPr>
          <p:cNvPr id="18" name="Picture 17" descr="C:\Users\Guest\Downloads\20120201_300.JPG">
            <a:extLst>
              <a:ext uri="{FF2B5EF4-FFF2-40B4-BE49-F238E27FC236}">
                <a16:creationId xmlns:a16="http://schemas.microsoft.com/office/drawing/2014/main" id="{28A4B923-DECC-43D4-8128-FFD6DEB3EF2B}"/>
              </a:ext>
            </a:extLst>
          </p:cNvPr>
          <p:cNvPicPr/>
          <p:nvPr/>
        </p:nvPicPr>
        <p:blipFill rotWithShape="1">
          <a:blip r:embed="rId5" cstate="print">
            <a:extLst>
              <a:ext uri="{28A0092B-C50C-407E-A947-70E740481C1C}">
                <a14:useLocalDpi xmlns:a14="http://schemas.microsoft.com/office/drawing/2010/main" val="0"/>
              </a:ext>
            </a:extLst>
          </a:blip>
          <a:srcRect t="23418" r="1440" b="32910"/>
          <a:stretch/>
        </p:blipFill>
        <p:spPr bwMode="auto">
          <a:xfrm>
            <a:off x="4191861" y="0"/>
            <a:ext cx="8000139" cy="3178146"/>
          </a:xfrm>
          <a:prstGeom prst="rect">
            <a:avLst/>
          </a:prstGeom>
          <a:noFill/>
          <a:ln>
            <a:noFill/>
          </a:ln>
        </p:spPr>
      </p:pic>
      <p:grpSp>
        <p:nvGrpSpPr>
          <p:cNvPr id="15" name="Group 14">
            <a:extLst>
              <a:ext uri="{FF2B5EF4-FFF2-40B4-BE49-F238E27FC236}">
                <a16:creationId xmlns:a16="http://schemas.microsoft.com/office/drawing/2014/main" id="{D7AD64AF-CDB4-4BE9-8E76-55A63A67D9B7}"/>
              </a:ext>
            </a:extLst>
          </p:cNvPr>
          <p:cNvGrpSpPr/>
          <p:nvPr/>
        </p:nvGrpSpPr>
        <p:grpSpPr>
          <a:xfrm>
            <a:off x="-166494" y="5792729"/>
            <a:ext cx="4251846" cy="1132259"/>
            <a:chOff x="-3942" y="5736777"/>
            <a:chExt cx="4251846" cy="1132259"/>
          </a:xfrm>
        </p:grpSpPr>
        <p:grpSp>
          <p:nvGrpSpPr>
            <p:cNvPr id="19" name="Group 18">
              <a:extLst>
                <a:ext uri="{FF2B5EF4-FFF2-40B4-BE49-F238E27FC236}">
                  <a16:creationId xmlns:a16="http://schemas.microsoft.com/office/drawing/2014/main" id="{B2C041EA-DAE9-4973-BB84-AA3CFF197A56}"/>
                </a:ext>
              </a:extLst>
            </p:cNvPr>
            <p:cNvGrpSpPr/>
            <p:nvPr/>
          </p:nvGrpSpPr>
          <p:grpSpPr>
            <a:xfrm>
              <a:off x="-3942" y="5736777"/>
              <a:ext cx="4251846" cy="1132259"/>
              <a:chOff x="-3942" y="5736777"/>
              <a:chExt cx="4251846" cy="1132259"/>
            </a:xfrm>
          </p:grpSpPr>
          <p:pic>
            <p:nvPicPr>
              <p:cNvPr id="21" name="Picture 20" descr="Logo&#10;&#10;Description automatically generated">
                <a:extLst>
                  <a:ext uri="{FF2B5EF4-FFF2-40B4-BE49-F238E27FC236}">
                    <a16:creationId xmlns:a16="http://schemas.microsoft.com/office/drawing/2014/main" id="{7655A345-32B0-475B-A28A-652F49C67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2" name="Picture 21" descr="Logo&#10;&#10;Description automatically generated">
                <a:extLst>
                  <a:ext uri="{FF2B5EF4-FFF2-40B4-BE49-F238E27FC236}">
                    <a16:creationId xmlns:a16="http://schemas.microsoft.com/office/drawing/2014/main" id="{34069204-2505-4BC0-86D0-CEE119AD2F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0" name="Straight Connector 19">
              <a:extLst>
                <a:ext uri="{FF2B5EF4-FFF2-40B4-BE49-F238E27FC236}">
                  <a16:creationId xmlns:a16="http://schemas.microsoft.com/office/drawing/2014/main" id="{26AAA6CC-B813-4778-8800-1C9C9D6ED7A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790622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women standing in front of a whiteboard&#10;&#10;Description automatically generated with low confidence">
            <a:extLst>
              <a:ext uri="{FF2B5EF4-FFF2-40B4-BE49-F238E27FC236}">
                <a16:creationId xmlns:a16="http://schemas.microsoft.com/office/drawing/2014/main" id="{C2D9919C-9A2E-433A-AB92-7D5B0C3C2A96}"/>
              </a:ext>
            </a:extLst>
          </p:cNvPr>
          <p:cNvPicPr>
            <a:picLocks noChangeAspect="1"/>
          </p:cNvPicPr>
          <p:nvPr/>
        </p:nvPicPr>
        <p:blipFill rotWithShape="1">
          <a:blip r:embed="rId2">
            <a:extLst>
              <a:ext uri="{28A0092B-C50C-407E-A947-70E740481C1C}">
                <a14:useLocalDpi xmlns:a14="http://schemas.microsoft.com/office/drawing/2010/main" val="0"/>
              </a:ext>
            </a:extLst>
          </a:blip>
          <a:srcRect b="3694"/>
          <a:stretch/>
        </p:blipFill>
        <p:spPr>
          <a:xfrm>
            <a:off x="4194578" y="1"/>
            <a:ext cx="7997422" cy="5776496"/>
          </a:xfrm>
          <a:prstGeom prst="rect">
            <a:avLst/>
          </a:prstGeom>
        </p:spPr>
      </p:pic>
      <p:sp>
        <p:nvSpPr>
          <p:cNvPr id="5" name="Rectangle 4">
            <a:extLst>
              <a:ext uri="{FF2B5EF4-FFF2-40B4-BE49-F238E27FC236}">
                <a16:creationId xmlns:a16="http://schemas.microsoft.com/office/drawing/2014/main" id="{C11E20E9-AA51-44E0-B5C2-01EFF6B187A7}"/>
              </a:ext>
            </a:extLst>
          </p:cNvPr>
          <p:cNvSpPr/>
          <p:nvPr/>
        </p:nvSpPr>
        <p:spPr>
          <a:xfrm>
            <a:off x="4475615" y="3733800"/>
            <a:ext cx="7435348" cy="1776040"/>
          </a:xfrm>
          <a:prstGeom prst="rect">
            <a:avLst/>
          </a:prstGeom>
          <a:solidFill>
            <a:srgbClr val="E42D3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TextBox 14">
            <a:extLst>
              <a:ext uri="{FF2B5EF4-FFF2-40B4-BE49-F238E27FC236}">
                <a16:creationId xmlns:a16="http://schemas.microsoft.com/office/drawing/2014/main" id="{AE66C4F9-AD45-479D-BD99-78DD60C39C8C}"/>
              </a:ext>
            </a:extLst>
          </p:cNvPr>
          <p:cNvSpPr txBox="1"/>
          <p:nvPr/>
        </p:nvSpPr>
        <p:spPr>
          <a:xfrm>
            <a:off x="4775200" y="3883156"/>
            <a:ext cx="7105148" cy="1477328"/>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A disaster plan is a systematic way of capturing the hazards and vulnerabilities in your community, it presents strategies for mitigating and reducing their impact, it also outlines the what steps are to be taken before, during and after, the responsibilities and roles of all involved as well as the mechanism for testing and evaluation. </a:t>
            </a:r>
          </a:p>
        </p:txBody>
      </p:sp>
      <p:sp>
        <p:nvSpPr>
          <p:cNvPr id="16" name="Google Shape;425;p24">
            <a:extLst>
              <a:ext uri="{FF2B5EF4-FFF2-40B4-BE49-F238E27FC236}">
                <a16:creationId xmlns:a16="http://schemas.microsoft.com/office/drawing/2014/main" id="{1A846CD6-A9E2-42CF-94A3-F59617B5058C}"/>
              </a:ext>
            </a:extLst>
          </p:cNvPr>
          <p:cNvSpPr txBox="1">
            <a:spLocks/>
          </p:cNvSpPr>
          <p:nvPr/>
        </p:nvSpPr>
        <p:spPr>
          <a:xfrm>
            <a:off x="474853" y="638259"/>
            <a:ext cx="330974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Disaster Plans</a:t>
            </a:r>
            <a:endParaRPr lang="en-US" sz="3600" dirty="0">
              <a:solidFill>
                <a:schemeClr val="lt1"/>
              </a:solidFill>
            </a:endParaRPr>
          </a:p>
        </p:txBody>
      </p:sp>
      <p:grpSp>
        <p:nvGrpSpPr>
          <p:cNvPr id="14" name="Group 13">
            <a:extLst>
              <a:ext uri="{FF2B5EF4-FFF2-40B4-BE49-F238E27FC236}">
                <a16:creationId xmlns:a16="http://schemas.microsoft.com/office/drawing/2014/main" id="{00FDC44B-4817-402E-9C6C-CC6EF6F7B13C}"/>
              </a:ext>
            </a:extLst>
          </p:cNvPr>
          <p:cNvGrpSpPr/>
          <p:nvPr/>
        </p:nvGrpSpPr>
        <p:grpSpPr>
          <a:xfrm>
            <a:off x="-166494" y="5792729"/>
            <a:ext cx="4251846" cy="1132259"/>
            <a:chOff x="-3942" y="5736777"/>
            <a:chExt cx="4251846" cy="1132259"/>
          </a:xfrm>
        </p:grpSpPr>
        <p:grpSp>
          <p:nvGrpSpPr>
            <p:cNvPr id="17" name="Group 16">
              <a:extLst>
                <a:ext uri="{FF2B5EF4-FFF2-40B4-BE49-F238E27FC236}">
                  <a16:creationId xmlns:a16="http://schemas.microsoft.com/office/drawing/2014/main" id="{AB153CD9-05DE-49CB-8FCC-4F6307AA216C}"/>
                </a:ext>
              </a:extLst>
            </p:cNvPr>
            <p:cNvGrpSpPr/>
            <p:nvPr/>
          </p:nvGrpSpPr>
          <p:grpSpPr>
            <a:xfrm>
              <a:off x="-3942" y="5736777"/>
              <a:ext cx="4251846" cy="1132259"/>
              <a:chOff x="-3942" y="5736777"/>
              <a:chExt cx="4251846" cy="1132259"/>
            </a:xfrm>
          </p:grpSpPr>
          <p:pic>
            <p:nvPicPr>
              <p:cNvPr id="19" name="Picture 18" descr="Logo&#10;&#10;Description automatically generated">
                <a:extLst>
                  <a:ext uri="{FF2B5EF4-FFF2-40B4-BE49-F238E27FC236}">
                    <a16:creationId xmlns:a16="http://schemas.microsoft.com/office/drawing/2014/main" id="{D806999E-8062-46A4-B5FD-DCA788A53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487E75D0-D44D-44BD-9FD7-2A21B0D42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40C307F6-81EF-42B0-A94D-4C77912A4CFA}"/>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868664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2886</TotalTime>
  <Words>3209</Words>
  <Application>Microsoft Office PowerPoint</Application>
  <PresentationFormat>Widescreen</PresentationFormat>
  <Paragraphs>412</Paragraphs>
  <Slides>47</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Nicholas</dc:creator>
  <cp:lastModifiedBy>Renee THOMAS</cp:lastModifiedBy>
  <cp:revision>26</cp:revision>
  <dcterms:created xsi:type="dcterms:W3CDTF">2021-09-10T07:38:40Z</dcterms:created>
  <dcterms:modified xsi:type="dcterms:W3CDTF">2022-06-01T20:55:17Z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2022-06-01T20:51:57Z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9e0cddac-4208-4ab4-88b1-a57c41f81feb</vt:lpwstr>
  </property>
  <property fmtid="{D5CDD505-2E9C-101B-9397-08002B2CF9AE}" pid="8" name="MSIP_Label_caf3f7fd-5cd4-4287-9002-aceb9af13c42_ContentBits">
    <vt:lpwstr>2</vt:lpwstr>
  </property>
</Properties>
</file>