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484" r:id="rId5"/>
    <p:sldId id="502" r:id="rId6"/>
    <p:sldId id="503" r:id="rId7"/>
    <p:sldId id="504" r:id="rId8"/>
    <p:sldId id="505" r:id="rId9"/>
    <p:sldId id="506" r:id="rId10"/>
    <p:sldId id="507" r:id="rId11"/>
    <p:sldId id="508" r:id="rId12"/>
    <p:sldId id="509" r:id="rId13"/>
    <p:sldId id="510" r:id="rId14"/>
    <p:sldId id="511" r:id="rId15"/>
    <p:sldId id="512" r:id="rId16"/>
    <p:sldId id="534" r:id="rId17"/>
    <p:sldId id="513" r:id="rId18"/>
    <p:sldId id="514" r:id="rId19"/>
    <p:sldId id="516" r:id="rId20"/>
    <p:sldId id="517" r:id="rId21"/>
    <p:sldId id="518" r:id="rId22"/>
    <p:sldId id="519" r:id="rId23"/>
    <p:sldId id="520" r:id="rId24"/>
    <p:sldId id="522" r:id="rId25"/>
    <p:sldId id="523" r:id="rId26"/>
    <p:sldId id="524" r:id="rId27"/>
    <p:sldId id="525" r:id="rId28"/>
    <p:sldId id="526" r:id="rId29"/>
    <p:sldId id="527" r:id="rId30"/>
    <p:sldId id="528" r:id="rId31"/>
    <p:sldId id="529" r:id="rId32"/>
    <p:sldId id="530" r:id="rId33"/>
    <p:sldId id="531" r:id="rId34"/>
    <p:sldId id="532" r:id="rId35"/>
    <p:sldId id="533" r:id="rId36"/>
    <p:sldId id="32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A99"/>
    <a:srgbClr val="18B6A5"/>
    <a:srgbClr val="FFA025"/>
    <a:srgbClr val="E42D38"/>
    <a:srgbClr val="F99B27"/>
    <a:srgbClr val="B1D137"/>
    <a:srgbClr val="2A320C"/>
    <a:srgbClr val="4F5340"/>
    <a:srgbClr val="7030A0"/>
    <a:srgbClr val="DAC2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AE01AC-6B8A-4B1F-A303-8E7E78447301}" v="36" dt="2022-06-01T21:26:19.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80" autoAdjust="0"/>
    <p:restoredTop sz="87500" autoAdjust="0"/>
  </p:normalViewPr>
  <p:slideViewPr>
    <p:cSldViewPr snapToGrid="0">
      <p:cViewPr varScale="1">
        <p:scale>
          <a:sx n="55" d="100"/>
          <a:sy n="55" d="100"/>
        </p:scale>
        <p:origin x="48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THOMAS" userId="7388ade7-5052-4fc2-85b0-57f7b6ccd4a2" providerId="ADAL" clId="{9DAE01AC-6B8A-4B1F-A303-8E7E78447301}"/>
    <pc:docChg chg="undo redo custSel modSld">
      <pc:chgData name="Renee THOMAS" userId="7388ade7-5052-4fc2-85b0-57f7b6ccd4a2" providerId="ADAL" clId="{9DAE01AC-6B8A-4B1F-A303-8E7E78447301}" dt="2022-06-01T21:26:31.815" v="92" actId="478"/>
      <pc:docMkLst>
        <pc:docMk/>
      </pc:docMkLst>
      <pc:sldChg chg="addSp modSp mod">
        <pc:chgData name="Renee THOMAS" userId="7388ade7-5052-4fc2-85b0-57f7b6ccd4a2" providerId="ADAL" clId="{9DAE01AC-6B8A-4B1F-A303-8E7E78447301}" dt="2022-06-01T21:23:39.512" v="11" actId="1076"/>
        <pc:sldMkLst>
          <pc:docMk/>
          <pc:sldMk cId="4231583029" sldId="256"/>
        </pc:sldMkLst>
        <pc:spChg chg="add mod">
          <ac:chgData name="Renee THOMAS" userId="7388ade7-5052-4fc2-85b0-57f7b6ccd4a2" providerId="ADAL" clId="{9DAE01AC-6B8A-4B1F-A303-8E7E78447301}" dt="2022-06-01T21:23:29.984" v="8" actId="2085"/>
          <ac:spMkLst>
            <pc:docMk/>
            <pc:sldMk cId="4231583029" sldId="256"/>
            <ac:spMk id="2" creationId="{1C547EED-896D-417E-B280-F50C177FEFF1}"/>
          </ac:spMkLst>
        </pc:spChg>
        <pc:spChg chg="mod">
          <ac:chgData name="Renee THOMAS" userId="7388ade7-5052-4fc2-85b0-57f7b6ccd4a2" providerId="ADAL" clId="{9DAE01AC-6B8A-4B1F-A303-8E7E78447301}" dt="2022-06-01T21:22:57.786" v="2" actId="14100"/>
          <ac:spMkLst>
            <pc:docMk/>
            <pc:sldMk cId="4231583029" sldId="256"/>
            <ac:spMk id="8" creationId="{108ED90A-D088-4DB6-81F2-A8EA9DE3F9D6}"/>
          </ac:spMkLst>
        </pc:spChg>
        <pc:spChg chg="mod">
          <ac:chgData name="Renee THOMAS" userId="7388ade7-5052-4fc2-85b0-57f7b6ccd4a2" providerId="ADAL" clId="{9DAE01AC-6B8A-4B1F-A303-8E7E78447301}" dt="2022-06-01T21:23:06.281" v="4" actId="1076"/>
          <ac:spMkLst>
            <pc:docMk/>
            <pc:sldMk cId="4231583029" sldId="256"/>
            <ac:spMk id="9" creationId="{4018DEE2-1F82-4957-9F0B-1D6FD498C6BA}"/>
          </ac:spMkLst>
        </pc:spChg>
        <pc:spChg chg="mod">
          <ac:chgData name="Renee THOMAS" userId="7388ade7-5052-4fc2-85b0-57f7b6ccd4a2" providerId="ADAL" clId="{9DAE01AC-6B8A-4B1F-A303-8E7E78447301}" dt="2022-06-01T21:23:14.063" v="5" actId="1076"/>
          <ac:spMkLst>
            <pc:docMk/>
            <pc:sldMk cId="4231583029" sldId="256"/>
            <ac:spMk id="10" creationId="{A22E6206-6A96-43AA-846A-64025C454637}"/>
          </ac:spMkLst>
        </pc:spChg>
        <pc:grpChg chg="add mod ord">
          <ac:chgData name="Renee THOMAS" userId="7388ade7-5052-4fc2-85b0-57f7b6ccd4a2" providerId="ADAL" clId="{9DAE01AC-6B8A-4B1F-A303-8E7E78447301}" dt="2022-06-01T21:23:39.512" v="11" actId="1076"/>
          <ac:grpSpMkLst>
            <pc:docMk/>
            <pc:sldMk cId="4231583029" sldId="256"/>
            <ac:grpSpMk id="6" creationId="{9BFC794F-ABD0-4477-9D43-4AD7EAA571E4}"/>
          </ac:grpSpMkLst>
        </pc:grpChg>
        <pc:grpChg chg="add mod">
          <ac:chgData name="Renee THOMAS" userId="7388ade7-5052-4fc2-85b0-57f7b6ccd4a2" providerId="ADAL" clId="{9DAE01AC-6B8A-4B1F-A303-8E7E78447301}" dt="2022-06-01T21:22:51.309" v="0"/>
          <ac:grpSpMkLst>
            <pc:docMk/>
            <pc:sldMk cId="4231583029" sldId="256"/>
            <ac:grpSpMk id="7" creationId="{714C66A7-C47F-4AFA-B026-5663D4D9177A}"/>
          </ac:grpSpMkLst>
        </pc:grpChg>
        <pc:picChg chg="add mod">
          <ac:chgData name="Renee THOMAS" userId="7388ade7-5052-4fc2-85b0-57f7b6ccd4a2" providerId="ADAL" clId="{9DAE01AC-6B8A-4B1F-A303-8E7E78447301}" dt="2022-06-01T21:22:51.309" v="0"/>
          <ac:picMkLst>
            <pc:docMk/>
            <pc:sldMk cId="4231583029" sldId="256"/>
            <ac:picMk id="12" creationId="{F5194739-61A4-402D-8A5E-D0D27396A67D}"/>
          </ac:picMkLst>
        </pc:picChg>
        <pc:picChg chg="add mod">
          <ac:chgData name="Renee THOMAS" userId="7388ade7-5052-4fc2-85b0-57f7b6ccd4a2" providerId="ADAL" clId="{9DAE01AC-6B8A-4B1F-A303-8E7E78447301}" dt="2022-06-01T21:22:51.309" v="0"/>
          <ac:picMkLst>
            <pc:docMk/>
            <pc:sldMk cId="4231583029" sldId="256"/>
            <ac:picMk id="13" creationId="{F3BAC1D6-B393-46D6-9D75-FE72626A9D8C}"/>
          </ac:picMkLst>
        </pc:picChg>
        <pc:cxnChg chg="add mod">
          <ac:chgData name="Renee THOMAS" userId="7388ade7-5052-4fc2-85b0-57f7b6ccd4a2" providerId="ADAL" clId="{9DAE01AC-6B8A-4B1F-A303-8E7E78447301}" dt="2022-06-01T21:22:51.309" v="0"/>
          <ac:cxnSpMkLst>
            <pc:docMk/>
            <pc:sldMk cId="4231583029" sldId="256"/>
            <ac:cxnSpMk id="11" creationId="{AFB1EAA5-EECF-4763-AE95-5D9F7718F1BD}"/>
          </ac:cxnSpMkLst>
        </pc:cxnChg>
      </pc:sldChg>
      <pc:sldChg chg="addSp delSp modSp mod">
        <pc:chgData name="Renee THOMAS" userId="7388ade7-5052-4fc2-85b0-57f7b6ccd4a2" providerId="ADAL" clId="{9DAE01AC-6B8A-4B1F-A303-8E7E78447301}" dt="2022-06-01T21:23:49.278" v="14" actId="1076"/>
        <pc:sldMkLst>
          <pc:docMk/>
          <pc:sldMk cId="2251018075" sldId="257"/>
        </pc:sldMkLst>
        <pc:grpChg chg="del">
          <ac:chgData name="Renee THOMAS" userId="7388ade7-5052-4fc2-85b0-57f7b6ccd4a2" providerId="ADAL" clId="{9DAE01AC-6B8A-4B1F-A303-8E7E78447301}" dt="2022-06-01T21:23:43.166" v="12" actId="478"/>
          <ac:grpSpMkLst>
            <pc:docMk/>
            <pc:sldMk cId="2251018075" sldId="257"/>
            <ac:grpSpMk id="8" creationId="{DA095A2E-326A-4A72-8DF8-349DA48A7A92}"/>
          </ac:grpSpMkLst>
        </pc:grpChg>
        <pc:grpChg chg="add mod">
          <ac:chgData name="Renee THOMAS" userId="7388ade7-5052-4fc2-85b0-57f7b6ccd4a2" providerId="ADAL" clId="{9DAE01AC-6B8A-4B1F-A303-8E7E78447301}" dt="2022-06-01T21:23:49.278" v="14" actId="1076"/>
          <ac:grpSpMkLst>
            <pc:docMk/>
            <pc:sldMk cId="2251018075" sldId="257"/>
            <ac:grpSpMk id="10" creationId="{77F1AABE-DAC3-4210-9CC1-593E702714FF}"/>
          </ac:grpSpMkLst>
        </pc:grpChg>
        <pc:grpChg chg="mod">
          <ac:chgData name="Renee THOMAS" userId="7388ade7-5052-4fc2-85b0-57f7b6ccd4a2" providerId="ADAL" clId="{9DAE01AC-6B8A-4B1F-A303-8E7E78447301}" dt="2022-06-01T21:23:43.792" v="13"/>
          <ac:grpSpMkLst>
            <pc:docMk/>
            <pc:sldMk cId="2251018075" sldId="257"/>
            <ac:grpSpMk id="11" creationId="{EC55DA05-CF53-4DE0-8ABC-DDC717F02FFB}"/>
          </ac:grpSpMkLst>
        </pc:grpChg>
        <pc:picChg chg="mod">
          <ac:chgData name="Renee THOMAS" userId="7388ade7-5052-4fc2-85b0-57f7b6ccd4a2" providerId="ADAL" clId="{9DAE01AC-6B8A-4B1F-A303-8E7E78447301}" dt="2022-06-01T21:23:43.792" v="13"/>
          <ac:picMkLst>
            <pc:docMk/>
            <pc:sldMk cId="2251018075" sldId="257"/>
            <ac:picMk id="13" creationId="{9A1A3884-6F51-45E9-8253-8B1207A8592F}"/>
          </ac:picMkLst>
        </pc:picChg>
        <pc:picChg chg="mod">
          <ac:chgData name="Renee THOMAS" userId="7388ade7-5052-4fc2-85b0-57f7b6ccd4a2" providerId="ADAL" clId="{9DAE01AC-6B8A-4B1F-A303-8E7E78447301}" dt="2022-06-01T21:23:43.792" v="13"/>
          <ac:picMkLst>
            <pc:docMk/>
            <pc:sldMk cId="2251018075" sldId="257"/>
            <ac:picMk id="14" creationId="{3CA8BFFA-0367-4062-A147-17312BDDB93C}"/>
          </ac:picMkLst>
        </pc:picChg>
        <pc:cxnChg chg="mod">
          <ac:chgData name="Renee THOMAS" userId="7388ade7-5052-4fc2-85b0-57f7b6ccd4a2" providerId="ADAL" clId="{9DAE01AC-6B8A-4B1F-A303-8E7E78447301}" dt="2022-06-01T21:23:43.792" v="13"/>
          <ac:cxnSpMkLst>
            <pc:docMk/>
            <pc:sldMk cId="2251018075" sldId="257"/>
            <ac:cxnSpMk id="12" creationId="{248F64F9-11CF-4745-A271-FBA7B05F9848}"/>
          </ac:cxnSpMkLst>
        </pc:cxnChg>
      </pc:sldChg>
      <pc:sldChg chg="addSp delSp modSp mod">
        <pc:chgData name="Renee THOMAS" userId="7388ade7-5052-4fc2-85b0-57f7b6ccd4a2" providerId="ADAL" clId="{9DAE01AC-6B8A-4B1F-A303-8E7E78447301}" dt="2022-06-01T21:23:54.344" v="16"/>
        <pc:sldMkLst>
          <pc:docMk/>
          <pc:sldMk cId="3065600276" sldId="258"/>
        </pc:sldMkLst>
        <pc:grpChg chg="del">
          <ac:chgData name="Renee THOMAS" userId="7388ade7-5052-4fc2-85b0-57f7b6ccd4a2" providerId="ADAL" clId="{9DAE01AC-6B8A-4B1F-A303-8E7E78447301}" dt="2022-06-01T21:23:53.764" v="15" actId="478"/>
          <ac:grpSpMkLst>
            <pc:docMk/>
            <pc:sldMk cId="3065600276" sldId="258"/>
            <ac:grpSpMk id="11" creationId="{2EA7A78C-22D4-439C-8B9F-29DAF66E2D3C}"/>
          </ac:grpSpMkLst>
        </pc:grpChg>
        <pc:grpChg chg="add mod">
          <ac:chgData name="Renee THOMAS" userId="7388ade7-5052-4fc2-85b0-57f7b6ccd4a2" providerId="ADAL" clId="{9DAE01AC-6B8A-4B1F-A303-8E7E78447301}" dt="2022-06-01T21:23:54.344" v="16"/>
          <ac:grpSpMkLst>
            <pc:docMk/>
            <pc:sldMk cId="3065600276" sldId="258"/>
            <ac:grpSpMk id="14" creationId="{A7A444BB-132B-4EDB-A8C0-09BF84B690B5}"/>
          </ac:grpSpMkLst>
        </pc:grpChg>
        <pc:grpChg chg="mod">
          <ac:chgData name="Renee THOMAS" userId="7388ade7-5052-4fc2-85b0-57f7b6ccd4a2" providerId="ADAL" clId="{9DAE01AC-6B8A-4B1F-A303-8E7E78447301}" dt="2022-06-01T21:23:54.344" v="16"/>
          <ac:grpSpMkLst>
            <pc:docMk/>
            <pc:sldMk cId="3065600276" sldId="258"/>
            <ac:grpSpMk id="15" creationId="{4CE14A06-2ECB-45CF-8277-A48B105BD0DA}"/>
          </ac:grpSpMkLst>
        </pc:grpChg>
        <pc:picChg chg="mod">
          <ac:chgData name="Renee THOMAS" userId="7388ade7-5052-4fc2-85b0-57f7b6ccd4a2" providerId="ADAL" clId="{9DAE01AC-6B8A-4B1F-A303-8E7E78447301}" dt="2022-06-01T21:23:54.344" v="16"/>
          <ac:picMkLst>
            <pc:docMk/>
            <pc:sldMk cId="3065600276" sldId="258"/>
            <ac:picMk id="17" creationId="{DF7785A8-B4CE-4EE5-9955-FA6FD2930000}"/>
          </ac:picMkLst>
        </pc:picChg>
        <pc:picChg chg="mod">
          <ac:chgData name="Renee THOMAS" userId="7388ade7-5052-4fc2-85b0-57f7b6ccd4a2" providerId="ADAL" clId="{9DAE01AC-6B8A-4B1F-A303-8E7E78447301}" dt="2022-06-01T21:23:54.344" v="16"/>
          <ac:picMkLst>
            <pc:docMk/>
            <pc:sldMk cId="3065600276" sldId="258"/>
            <ac:picMk id="18" creationId="{ED762513-0912-49C9-B2EB-03EECDB6FE26}"/>
          </ac:picMkLst>
        </pc:picChg>
        <pc:cxnChg chg="mod">
          <ac:chgData name="Renee THOMAS" userId="7388ade7-5052-4fc2-85b0-57f7b6ccd4a2" providerId="ADAL" clId="{9DAE01AC-6B8A-4B1F-A303-8E7E78447301}" dt="2022-06-01T21:23:54.344" v="16"/>
          <ac:cxnSpMkLst>
            <pc:docMk/>
            <pc:sldMk cId="3065600276" sldId="258"/>
            <ac:cxnSpMk id="16" creationId="{3DE547B7-367E-4AF9-A0E3-FB52FDFA381B}"/>
          </ac:cxnSpMkLst>
        </pc:cxnChg>
      </pc:sldChg>
      <pc:sldChg chg="addSp delSp modSp mod">
        <pc:chgData name="Renee THOMAS" userId="7388ade7-5052-4fc2-85b0-57f7b6ccd4a2" providerId="ADAL" clId="{9DAE01AC-6B8A-4B1F-A303-8E7E78447301}" dt="2022-06-01T21:26:31.815" v="92" actId="478"/>
        <pc:sldMkLst>
          <pc:docMk/>
          <pc:sldMk cId="0" sldId="322"/>
        </pc:sldMkLst>
        <pc:grpChg chg="add del mod">
          <ac:chgData name="Renee THOMAS" userId="7388ade7-5052-4fc2-85b0-57f7b6ccd4a2" providerId="ADAL" clId="{9DAE01AC-6B8A-4B1F-A303-8E7E78447301}" dt="2022-06-01T21:26:31.815" v="92" actId="478"/>
          <ac:grpSpMkLst>
            <pc:docMk/>
            <pc:sldMk cId="0" sldId="322"/>
            <ac:grpSpMk id="8" creationId="{80162642-0DD6-4B98-A696-087FFAD266E6}"/>
          </ac:grpSpMkLst>
        </pc:grpChg>
        <pc:grpChg chg="del mod">
          <ac:chgData name="Renee THOMAS" userId="7388ade7-5052-4fc2-85b0-57f7b6ccd4a2" providerId="ADAL" clId="{9DAE01AC-6B8A-4B1F-A303-8E7E78447301}" dt="2022-06-01T21:26:29.363" v="91" actId="478"/>
          <ac:grpSpMkLst>
            <pc:docMk/>
            <pc:sldMk cId="0" sldId="322"/>
            <ac:grpSpMk id="9" creationId="{16754506-D280-497E-9500-5A6D84D0BC16}"/>
          </ac:grpSpMkLst>
        </pc:grpChg>
        <pc:picChg chg="del mod">
          <ac:chgData name="Renee THOMAS" userId="7388ade7-5052-4fc2-85b0-57f7b6ccd4a2" providerId="ADAL" clId="{9DAE01AC-6B8A-4B1F-A303-8E7E78447301}" dt="2022-06-01T21:26:29.363" v="91" actId="478"/>
          <ac:picMkLst>
            <pc:docMk/>
            <pc:sldMk cId="0" sldId="322"/>
            <ac:picMk id="11" creationId="{3C58FF5E-4517-42DD-A7AB-C172FF7EA756}"/>
          </ac:picMkLst>
        </pc:picChg>
        <pc:picChg chg="mod topLvl">
          <ac:chgData name="Renee THOMAS" userId="7388ade7-5052-4fc2-85b0-57f7b6ccd4a2" providerId="ADAL" clId="{9DAE01AC-6B8A-4B1F-A303-8E7E78447301}" dt="2022-06-01T21:26:31.815" v="92" actId="478"/>
          <ac:picMkLst>
            <pc:docMk/>
            <pc:sldMk cId="0" sldId="322"/>
            <ac:picMk id="12" creationId="{E88BEF2A-9DCB-44BF-A02F-2E4D171A2692}"/>
          </ac:picMkLst>
        </pc:picChg>
        <pc:picChg chg="del">
          <ac:chgData name="Renee THOMAS" userId="7388ade7-5052-4fc2-85b0-57f7b6ccd4a2" providerId="ADAL" clId="{9DAE01AC-6B8A-4B1F-A303-8E7E78447301}" dt="2022-06-01T21:26:23.356" v="89" actId="478"/>
          <ac:picMkLst>
            <pc:docMk/>
            <pc:sldMk cId="0" sldId="322"/>
            <ac:picMk id="606" creationId="{00000000-0000-0000-0000-000000000000}"/>
          </ac:picMkLst>
        </pc:picChg>
        <pc:cxnChg chg="del mod topLvl">
          <ac:chgData name="Renee THOMAS" userId="7388ade7-5052-4fc2-85b0-57f7b6ccd4a2" providerId="ADAL" clId="{9DAE01AC-6B8A-4B1F-A303-8E7E78447301}" dt="2022-06-01T21:26:31.815" v="92" actId="478"/>
          <ac:cxnSpMkLst>
            <pc:docMk/>
            <pc:sldMk cId="0" sldId="322"/>
            <ac:cxnSpMk id="10" creationId="{6DAB300E-702D-4899-B042-C2399525F49E}"/>
          </ac:cxnSpMkLst>
        </pc:cxnChg>
      </pc:sldChg>
      <pc:sldChg chg="addSp delSp modSp mod">
        <pc:chgData name="Renee THOMAS" userId="7388ade7-5052-4fc2-85b0-57f7b6ccd4a2" providerId="ADAL" clId="{9DAE01AC-6B8A-4B1F-A303-8E7E78447301}" dt="2022-06-01T21:23:59.041" v="18"/>
        <pc:sldMkLst>
          <pc:docMk/>
          <pc:sldMk cId="989205072" sldId="484"/>
        </pc:sldMkLst>
        <pc:grpChg chg="del">
          <ac:chgData name="Renee THOMAS" userId="7388ade7-5052-4fc2-85b0-57f7b6ccd4a2" providerId="ADAL" clId="{9DAE01AC-6B8A-4B1F-A303-8E7E78447301}" dt="2022-06-01T21:23:57.042" v="17" actId="478"/>
          <ac:grpSpMkLst>
            <pc:docMk/>
            <pc:sldMk cId="989205072" sldId="484"/>
            <ac:grpSpMk id="11" creationId="{2EA7A78C-22D4-439C-8B9F-29DAF66E2D3C}"/>
          </ac:grpSpMkLst>
        </pc:grpChg>
        <pc:grpChg chg="add mod">
          <ac:chgData name="Renee THOMAS" userId="7388ade7-5052-4fc2-85b0-57f7b6ccd4a2" providerId="ADAL" clId="{9DAE01AC-6B8A-4B1F-A303-8E7E78447301}" dt="2022-06-01T21:23:59.041" v="18"/>
          <ac:grpSpMkLst>
            <pc:docMk/>
            <pc:sldMk cId="989205072" sldId="484"/>
            <ac:grpSpMk id="21" creationId="{7431E4DA-66B0-4999-94FA-BF4B6BF33350}"/>
          </ac:grpSpMkLst>
        </pc:grpChg>
        <pc:grpChg chg="mod">
          <ac:chgData name="Renee THOMAS" userId="7388ade7-5052-4fc2-85b0-57f7b6ccd4a2" providerId="ADAL" clId="{9DAE01AC-6B8A-4B1F-A303-8E7E78447301}" dt="2022-06-01T21:23:59.041" v="18"/>
          <ac:grpSpMkLst>
            <pc:docMk/>
            <pc:sldMk cId="989205072" sldId="484"/>
            <ac:grpSpMk id="23" creationId="{14FD2BD5-2624-45A0-B18B-06A279CD75D4}"/>
          </ac:grpSpMkLst>
        </pc:grpChg>
        <pc:picChg chg="mod">
          <ac:chgData name="Renee THOMAS" userId="7388ade7-5052-4fc2-85b0-57f7b6ccd4a2" providerId="ADAL" clId="{9DAE01AC-6B8A-4B1F-A303-8E7E78447301}" dt="2022-06-01T21:23:59.041" v="18"/>
          <ac:picMkLst>
            <pc:docMk/>
            <pc:sldMk cId="989205072" sldId="484"/>
            <ac:picMk id="26" creationId="{D8B02B3D-A3B4-4634-9497-340773666A1F}"/>
          </ac:picMkLst>
        </pc:picChg>
        <pc:picChg chg="mod">
          <ac:chgData name="Renee THOMAS" userId="7388ade7-5052-4fc2-85b0-57f7b6ccd4a2" providerId="ADAL" clId="{9DAE01AC-6B8A-4B1F-A303-8E7E78447301}" dt="2022-06-01T21:23:59.041" v="18"/>
          <ac:picMkLst>
            <pc:docMk/>
            <pc:sldMk cId="989205072" sldId="484"/>
            <ac:picMk id="27" creationId="{A2B19AAB-B250-4656-942F-DDEB5C98755D}"/>
          </ac:picMkLst>
        </pc:picChg>
        <pc:cxnChg chg="mod">
          <ac:chgData name="Renee THOMAS" userId="7388ade7-5052-4fc2-85b0-57f7b6ccd4a2" providerId="ADAL" clId="{9DAE01AC-6B8A-4B1F-A303-8E7E78447301}" dt="2022-06-01T21:23:59.041" v="18"/>
          <ac:cxnSpMkLst>
            <pc:docMk/>
            <pc:sldMk cId="989205072" sldId="484"/>
            <ac:cxnSpMk id="25" creationId="{34DD4B75-7671-4594-9D92-56E0391EF343}"/>
          </ac:cxnSpMkLst>
        </pc:cxnChg>
      </pc:sldChg>
      <pc:sldChg chg="addSp delSp modSp mod">
        <pc:chgData name="Renee THOMAS" userId="7388ade7-5052-4fc2-85b0-57f7b6ccd4a2" providerId="ADAL" clId="{9DAE01AC-6B8A-4B1F-A303-8E7E78447301}" dt="2022-06-01T21:24:03.554" v="20"/>
        <pc:sldMkLst>
          <pc:docMk/>
          <pc:sldMk cId="3403168526" sldId="502"/>
        </pc:sldMkLst>
        <pc:grpChg chg="add mod">
          <ac:chgData name="Renee THOMAS" userId="7388ade7-5052-4fc2-85b0-57f7b6ccd4a2" providerId="ADAL" clId="{9DAE01AC-6B8A-4B1F-A303-8E7E78447301}" dt="2022-06-01T21:24:03.554" v="20"/>
          <ac:grpSpMkLst>
            <pc:docMk/>
            <pc:sldMk cId="3403168526" sldId="502"/>
            <ac:grpSpMk id="8" creationId="{2E32507D-7F5C-44BB-AE29-CD9B45E3258A}"/>
          </ac:grpSpMkLst>
        </pc:grpChg>
        <pc:grpChg chg="mod">
          <ac:chgData name="Renee THOMAS" userId="7388ade7-5052-4fc2-85b0-57f7b6ccd4a2" providerId="ADAL" clId="{9DAE01AC-6B8A-4B1F-A303-8E7E78447301}" dt="2022-06-01T21:24:03.554" v="20"/>
          <ac:grpSpMkLst>
            <pc:docMk/>
            <pc:sldMk cId="3403168526" sldId="502"/>
            <ac:grpSpMk id="9" creationId="{BE72270A-4E1D-4F78-85F4-940F13B493A5}"/>
          </ac:grpSpMkLst>
        </pc:grpChg>
        <pc:grpChg chg="del">
          <ac:chgData name="Renee THOMAS" userId="7388ade7-5052-4fc2-85b0-57f7b6ccd4a2" providerId="ADAL" clId="{9DAE01AC-6B8A-4B1F-A303-8E7E78447301}" dt="2022-06-01T21:24:02.774" v="19" actId="478"/>
          <ac:grpSpMkLst>
            <pc:docMk/>
            <pc:sldMk cId="3403168526" sldId="502"/>
            <ac:grpSpMk id="11" creationId="{2EA7A78C-22D4-439C-8B9F-29DAF66E2D3C}"/>
          </ac:grpSpMkLst>
        </pc:grpChg>
        <pc:picChg chg="mod">
          <ac:chgData name="Renee THOMAS" userId="7388ade7-5052-4fc2-85b0-57f7b6ccd4a2" providerId="ADAL" clId="{9DAE01AC-6B8A-4B1F-A303-8E7E78447301}" dt="2022-06-01T21:24:03.554" v="20"/>
          <ac:picMkLst>
            <pc:docMk/>
            <pc:sldMk cId="3403168526" sldId="502"/>
            <ac:picMk id="15" creationId="{6EDD9864-D8E7-4A84-986D-058F7F49A367}"/>
          </ac:picMkLst>
        </pc:picChg>
        <pc:picChg chg="mod">
          <ac:chgData name="Renee THOMAS" userId="7388ade7-5052-4fc2-85b0-57f7b6ccd4a2" providerId="ADAL" clId="{9DAE01AC-6B8A-4B1F-A303-8E7E78447301}" dt="2022-06-01T21:24:03.554" v="20"/>
          <ac:picMkLst>
            <pc:docMk/>
            <pc:sldMk cId="3403168526" sldId="502"/>
            <ac:picMk id="16" creationId="{2BE50738-E2F6-40C0-9E8C-86CCB368B3FE}"/>
          </ac:picMkLst>
        </pc:picChg>
        <pc:cxnChg chg="mod">
          <ac:chgData name="Renee THOMAS" userId="7388ade7-5052-4fc2-85b0-57f7b6ccd4a2" providerId="ADAL" clId="{9DAE01AC-6B8A-4B1F-A303-8E7E78447301}" dt="2022-06-01T21:24:03.554" v="20"/>
          <ac:cxnSpMkLst>
            <pc:docMk/>
            <pc:sldMk cId="3403168526" sldId="502"/>
            <ac:cxnSpMk id="14" creationId="{5C198AC1-2E2C-44E2-B59C-DD2DBACDE588}"/>
          </ac:cxnSpMkLst>
        </pc:cxnChg>
      </pc:sldChg>
      <pc:sldChg chg="addSp delSp modSp mod">
        <pc:chgData name="Renee THOMAS" userId="7388ade7-5052-4fc2-85b0-57f7b6ccd4a2" providerId="ADAL" clId="{9DAE01AC-6B8A-4B1F-A303-8E7E78447301}" dt="2022-06-01T21:24:06.731" v="22"/>
        <pc:sldMkLst>
          <pc:docMk/>
          <pc:sldMk cId="2308666463" sldId="503"/>
        </pc:sldMkLst>
        <pc:grpChg chg="del">
          <ac:chgData name="Renee THOMAS" userId="7388ade7-5052-4fc2-85b0-57f7b6ccd4a2" providerId="ADAL" clId="{9DAE01AC-6B8A-4B1F-A303-8E7E78447301}" dt="2022-06-01T21:24:06.048" v="21" actId="478"/>
          <ac:grpSpMkLst>
            <pc:docMk/>
            <pc:sldMk cId="2308666463" sldId="503"/>
            <ac:grpSpMk id="11" creationId="{2EA7A78C-22D4-439C-8B9F-29DAF66E2D3C}"/>
          </ac:grpSpMkLst>
        </pc:grpChg>
        <pc:grpChg chg="add mod">
          <ac:chgData name="Renee THOMAS" userId="7388ade7-5052-4fc2-85b0-57f7b6ccd4a2" providerId="ADAL" clId="{9DAE01AC-6B8A-4B1F-A303-8E7E78447301}" dt="2022-06-01T21:24:06.731" v="22"/>
          <ac:grpSpMkLst>
            <pc:docMk/>
            <pc:sldMk cId="2308666463" sldId="503"/>
            <ac:grpSpMk id="15" creationId="{539B7204-1C47-4D3D-8D4F-0B474FF88E81}"/>
          </ac:grpSpMkLst>
        </pc:grpChg>
        <pc:grpChg chg="mod">
          <ac:chgData name="Renee THOMAS" userId="7388ade7-5052-4fc2-85b0-57f7b6ccd4a2" providerId="ADAL" clId="{9DAE01AC-6B8A-4B1F-A303-8E7E78447301}" dt="2022-06-01T21:24:06.731" v="22"/>
          <ac:grpSpMkLst>
            <pc:docMk/>
            <pc:sldMk cId="2308666463" sldId="503"/>
            <ac:grpSpMk id="16" creationId="{67126116-9F14-485B-BEE6-BB7884218E3A}"/>
          </ac:grpSpMkLst>
        </pc:grpChg>
        <pc:picChg chg="mod">
          <ac:chgData name="Renee THOMAS" userId="7388ade7-5052-4fc2-85b0-57f7b6ccd4a2" providerId="ADAL" clId="{9DAE01AC-6B8A-4B1F-A303-8E7E78447301}" dt="2022-06-01T21:24:06.731" v="22"/>
          <ac:picMkLst>
            <pc:docMk/>
            <pc:sldMk cId="2308666463" sldId="503"/>
            <ac:picMk id="18" creationId="{6CD4C815-711F-44B3-BE0D-E5C505DC305B}"/>
          </ac:picMkLst>
        </pc:picChg>
        <pc:picChg chg="mod">
          <ac:chgData name="Renee THOMAS" userId="7388ade7-5052-4fc2-85b0-57f7b6ccd4a2" providerId="ADAL" clId="{9DAE01AC-6B8A-4B1F-A303-8E7E78447301}" dt="2022-06-01T21:24:06.731" v="22"/>
          <ac:picMkLst>
            <pc:docMk/>
            <pc:sldMk cId="2308666463" sldId="503"/>
            <ac:picMk id="20" creationId="{90D1EA80-33AF-47AA-89AB-F50E2B7645E2}"/>
          </ac:picMkLst>
        </pc:picChg>
        <pc:cxnChg chg="mod">
          <ac:chgData name="Renee THOMAS" userId="7388ade7-5052-4fc2-85b0-57f7b6ccd4a2" providerId="ADAL" clId="{9DAE01AC-6B8A-4B1F-A303-8E7E78447301}" dt="2022-06-01T21:24:06.731" v="22"/>
          <ac:cxnSpMkLst>
            <pc:docMk/>
            <pc:sldMk cId="2308666463" sldId="503"/>
            <ac:cxnSpMk id="17" creationId="{61E9BC42-9F00-4256-89CE-3DC7479058C0}"/>
          </ac:cxnSpMkLst>
        </pc:cxnChg>
      </pc:sldChg>
      <pc:sldChg chg="addSp delSp modSp mod">
        <pc:chgData name="Renee THOMAS" userId="7388ade7-5052-4fc2-85b0-57f7b6ccd4a2" providerId="ADAL" clId="{9DAE01AC-6B8A-4B1F-A303-8E7E78447301}" dt="2022-06-01T21:24:09.794" v="24"/>
        <pc:sldMkLst>
          <pc:docMk/>
          <pc:sldMk cId="140321124" sldId="504"/>
        </pc:sldMkLst>
        <pc:grpChg chg="del">
          <ac:chgData name="Renee THOMAS" userId="7388ade7-5052-4fc2-85b0-57f7b6ccd4a2" providerId="ADAL" clId="{9DAE01AC-6B8A-4B1F-A303-8E7E78447301}" dt="2022-06-01T21:24:09.137" v="23" actId="478"/>
          <ac:grpSpMkLst>
            <pc:docMk/>
            <pc:sldMk cId="140321124" sldId="504"/>
            <ac:grpSpMk id="11" creationId="{2EA7A78C-22D4-439C-8B9F-29DAF66E2D3C}"/>
          </ac:grpSpMkLst>
        </pc:grpChg>
        <pc:grpChg chg="add mod">
          <ac:chgData name="Renee THOMAS" userId="7388ade7-5052-4fc2-85b0-57f7b6ccd4a2" providerId="ADAL" clId="{9DAE01AC-6B8A-4B1F-A303-8E7E78447301}" dt="2022-06-01T21:24:09.794" v="24"/>
          <ac:grpSpMkLst>
            <pc:docMk/>
            <pc:sldMk cId="140321124" sldId="504"/>
            <ac:grpSpMk id="14" creationId="{E7390517-2E01-4C26-B863-0814C3E0FDE0}"/>
          </ac:grpSpMkLst>
        </pc:grpChg>
        <pc:grpChg chg="mod">
          <ac:chgData name="Renee THOMAS" userId="7388ade7-5052-4fc2-85b0-57f7b6ccd4a2" providerId="ADAL" clId="{9DAE01AC-6B8A-4B1F-A303-8E7E78447301}" dt="2022-06-01T21:24:09.794" v="24"/>
          <ac:grpSpMkLst>
            <pc:docMk/>
            <pc:sldMk cId="140321124" sldId="504"/>
            <ac:grpSpMk id="22" creationId="{88C61F1E-EC8D-40FE-8F4A-A5036450B78D}"/>
          </ac:grpSpMkLst>
        </pc:grpChg>
        <pc:picChg chg="mod">
          <ac:chgData name="Renee THOMAS" userId="7388ade7-5052-4fc2-85b0-57f7b6ccd4a2" providerId="ADAL" clId="{9DAE01AC-6B8A-4B1F-A303-8E7E78447301}" dt="2022-06-01T21:24:09.794" v="24"/>
          <ac:picMkLst>
            <pc:docMk/>
            <pc:sldMk cId="140321124" sldId="504"/>
            <ac:picMk id="24" creationId="{A70DFF47-06D1-434C-97BC-0A2D4EBF11E5}"/>
          </ac:picMkLst>
        </pc:picChg>
        <pc:picChg chg="mod">
          <ac:chgData name="Renee THOMAS" userId="7388ade7-5052-4fc2-85b0-57f7b6ccd4a2" providerId="ADAL" clId="{9DAE01AC-6B8A-4B1F-A303-8E7E78447301}" dt="2022-06-01T21:24:09.794" v="24"/>
          <ac:picMkLst>
            <pc:docMk/>
            <pc:sldMk cId="140321124" sldId="504"/>
            <ac:picMk id="25" creationId="{1E2FF81D-2CFE-4B11-84C0-893C25B846A0}"/>
          </ac:picMkLst>
        </pc:picChg>
        <pc:cxnChg chg="mod">
          <ac:chgData name="Renee THOMAS" userId="7388ade7-5052-4fc2-85b0-57f7b6ccd4a2" providerId="ADAL" clId="{9DAE01AC-6B8A-4B1F-A303-8E7E78447301}" dt="2022-06-01T21:24:09.794" v="24"/>
          <ac:cxnSpMkLst>
            <pc:docMk/>
            <pc:sldMk cId="140321124" sldId="504"/>
            <ac:cxnSpMk id="23" creationId="{59D085DF-EEAB-4D61-8534-34769CBD554D}"/>
          </ac:cxnSpMkLst>
        </pc:cxnChg>
      </pc:sldChg>
      <pc:sldChg chg="addSp delSp modSp mod">
        <pc:chgData name="Renee THOMAS" userId="7388ade7-5052-4fc2-85b0-57f7b6ccd4a2" providerId="ADAL" clId="{9DAE01AC-6B8A-4B1F-A303-8E7E78447301}" dt="2022-06-01T21:24:13.303" v="26"/>
        <pc:sldMkLst>
          <pc:docMk/>
          <pc:sldMk cId="2212649248" sldId="505"/>
        </pc:sldMkLst>
        <pc:grpChg chg="add mod">
          <ac:chgData name="Renee THOMAS" userId="7388ade7-5052-4fc2-85b0-57f7b6ccd4a2" providerId="ADAL" clId="{9DAE01AC-6B8A-4B1F-A303-8E7E78447301}" dt="2022-06-01T21:24:13.303" v="26"/>
          <ac:grpSpMkLst>
            <pc:docMk/>
            <pc:sldMk cId="2212649248" sldId="505"/>
            <ac:grpSpMk id="8" creationId="{C909117D-32B5-4778-BD34-868A2FD377FF}"/>
          </ac:grpSpMkLst>
        </pc:grpChg>
        <pc:grpChg chg="mod">
          <ac:chgData name="Renee THOMAS" userId="7388ade7-5052-4fc2-85b0-57f7b6ccd4a2" providerId="ADAL" clId="{9DAE01AC-6B8A-4B1F-A303-8E7E78447301}" dt="2022-06-01T21:24:13.303" v="26"/>
          <ac:grpSpMkLst>
            <pc:docMk/>
            <pc:sldMk cId="2212649248" sldId="505"/>
            <ac:grpSpMk id="9" creationId="{54DAF61B-BB15-40BC-81B0-973D12CC38F6}"/>
          </ac:grpSpMkLst>
        </pc:grpChg>
        <pc:grpChg chg="del">
          <ac:chgData name="Renee THOMAS" userId="7388ade7-5052-4fc2-85b0-57f7b6ccd4a2" providerId="ADAL" clId="{9DAE01AC-6B8A-4B1F-A303-8E7E78447301}" dt="2022-06-01T21:24:12.742" v="25" actId="478"/>
          <ac:grpSpMkLst>
            <pc:docMk/>
            <pc:sldMk cId="2212649248" sldId="505"/>
            <ac:grpSpMk id="11" creationId="{2EA7A78C-22D4-439C-8B9F-29DAF66E2D3C}"/>
          </ac:grpSpMkLst>
        </pc:grpChg>
        <pc:picChg chg="mod">
          <ac:chgData name="Renee THOMAS" userId="7388ade7-5052-4fc2-85b0-57f7b6ccd4a2" providerId="ADAL" clId="{9DAE01AC-6B8A-4B1F-A303-8E7E78447301}" dt="2022-06-01T21:24:13.303" v="26"/>
          <ac:picMkLst>
            <pc:docMk/>
            <pc:sldMk cId="2212649248" sldId="505"/>
            <ac:picMk id="15" creationId="{B058F167-F97E-4FB1-8AC5-7EFDAD12F574}"/>
          </ac:picMkLst>
        </pc:picChg>
        <pc:picChg chg="mod">
          <ac:chgData name="Renee THOMAS" userId="7388ade7-5052-4fc2-85b0-57f7b6ccd4a2" providerId="ADAL" clId="{9DAE01AC-6B8A-4B1F-A303-8E7E78447301}" dt="2022-06-01T21:24:13.303" v="26"/>
          <ac:picMkLst>
            <pc:docMk/>
            <pc:sldMk cId="2212649248" sldId="505"/>
            <ac:picMk id="16" creationId="{E245BA26-9CD9-4B15-AB2E-8660EE035BB2}"/>
          </ac:picMkLst>
        </pc:picChg>
        <pc:cxnChg chg="mod">
          <ac:chgData name="Renee THOMAS" userId="7388ade7-5052-4fc2-85b0-57f7b6ccd4a2" providerId="ADAL" clId="{9DAE01AC-6B8A-4B1F-A303-8E7E78447301}" dt="2022-06-01T21:24:13.303" v="26"/>
          <ac:cxnSpMkLst>
            <pc:docMk/>
            <pc:sldMk cId="2212649248" sldId="505"/>
            <ac:cxnSpMk id="14" creationId="{89AB1583-A806-4388-9E5B-771C639741D7}"/>
          </ac:cxnSpMkLst>
        </pc:cxnChg>
      </pc:sldChg>
      <pc:sldChg chg="addSp delSp modSp mod">
        <pc:chgData name="Renee THOMAS" userId="7388ade7-5052-4fc2-85b0-57f7b6ccd4a2" providerId="ADAL" clId="{9DAE01AC-6B8A-4B1F-A303-8E7E78447301}" dt="2022-06-01T21:24:16.245" v="28"/>
        <pc:sldMkLst>
          <pc:docMk/>
          <pc:sldMk cId="4289968918" sldId="506"/>
        </pc:sldMkLst>
        <pc:grpChg chg="del">
          <ac:chgData name="Renee THOMAS" userId="7388ade7-5052-4fc2-85b0-57f7b6ccd4a2" providerId="ADAL" clId="{9DAE01AC-6B8A-4B1F-A303-8E7E78447301}" dt="2022-06-01T21:24:15.717" v="27" actId="478"/>
          <ac:grpSpMkLst>
            <pc:docMk/>
            <pc:sldMk cId="4289968918" sldId="506"/>
            <ac:grpSpMk id="11" creationId="{2EA7A78C-22D4-439C-8B9F-29DAF66E2D3C}"/>
          </ac:grpSpMkLst>
        </pc:grpChg>
        <pc:grpChg chg="add mod">
          <ac:chgData name="Renee THOMAS" userId="7388ade7-5052-4fc2-85b0-57f7b6ccd4a2" providerId="ADAL" clId="{9DAE01AC-6B8A-4B1F-A303-8E7E78447301}" dt="2022-06-01T21:24:16.245" v="28"/>
          <ac:grpSpMkLst>
            <pc:docMk/>
            <pc:sldMk cId="4289968918" sldId="506"/>
            <ac:grpSpMk id="21" creationId="{08C21B40-99B2-44B9-968C-6147767EA451}"/>
          </ac:grpSpMkLst>
        </pc:grpChg>
        <pc:grpChg chg="mod">
          <ac:chgData name="Renee THOMAS" userId="7388ade7-5052-4fc2-85b0-57f7b6ccd4a2" providerId="ADAL" clId="{9DAE01AC-6B8A-4B1F-A303-8E7E78447301}" dt="2022-06-01T21:24:16.245" v="28"/>
          <ac:grpSpMkLst>
            <pc:docMk/>
            <pc:sldMk cId="4289968918" sldId="506"/>
            <ac:grpSpMk id="22" creationId="{CD3427B7-0262-4A63-8E6F-BF8C781B964B}"/>
          </ac:grpSpMkLst>
        </pc:grpChg>
        <pc:picChg chg="mod">
          <ac:chgData name="Renee THOMAS" userId="7388ade7-5052-4fc2-85b0-57f7b6ccd4a2" providerId="ADAL" clId="{9DAE01AC-6B8A-4B1F-A303-8E7E78447301}" dt="2022-06-01T21:24:16.245" v="28"/>
          <ac:picMkLst>
            <pc:docMk/>
            <pc:sldMk cId="4289968918" sldId="506"/>
            <ac:picMk id="25" creationId="{5B68E76B-DCC6-4376-94F3-1465068D2A87}"/>
          </ac:picMkLst>
        </pc:picChg>
        <pc:picChg chg="mod">
          <ac:chgData name="Renee THOMAS" userId="7388ade7-5052-4fc2-85b0-57f7b6ccd4a2" providerId="ADAL" clId="{9DAE01AC-6B8A-4B1F-A303-8E7E78447301}" dt="2022-06-01T21:24:16.245" v="28"/>
          <ac:picMkLst>
            <pc:docMk/>
            <pc:sldMk cId="4289968918" sldId="506"/>
            <ac:picMk id="26" creationId="{BC7CC2C8-2354-475D-9CEB-A9A0343C1304}"/>
          </ac:picMkLst>
        </pc:picChg>
        <pc:cxnChg chg="mod">
          <ac:chgData name="Renee THOMAS" userId="7388ade7-5052-4fc2-85b0-57f7b6ccd4a2" providerId="ADAL" clId="{9DAE01AC-6B8A-4B1F-A303-8E7E78447301}" dt="2022-06-01T21:24:16.245" v="28"/>
          <ac:cxnSpMkLst>
            <pc:docMk/>
            <pc:sldMk cId="4289968918" sldId="506"/>
            <ac:cxnSpMk id="24" creationId="{112703DF-A1F3-499D-A8B5-928C5751BA80}"/>
          </ac:cxnSpMkLst>
        </pc:cxnChg>
      </pc:sldChg>
      <pc:sldChg chg="addSp delSp modSp mod">
        <pc:chgData name="Renee THOMAS" userId="7388ade7-5052-4fc2-85b0-57f7b6ccd4a2" providerId="ADAL" clId="{9DAE01AC-6B8A-4B1F-A303-8E7E78447301}" dt="2022-06-01T21:24:19.066" v="30"/>
        <pc:sldMkLst>
          <pc:docMk/>
          <pc:sldMk cId="1325741198" sldId="507"/>
        </pc:sldMkLst>
        <pc:grpChg chg="add mod">
          <ac:chgData name="Renee THOMAS" userId="7388ade7-5052-4fc2-85b0-57f7b6ccd4a2" providerId="ADAL" clId="{9DAE01AC-6B8A-4B1F-A303-8E7E78447301}" dt="2022-06-01T21:24:19.066" v="30"/>
          <ac:grpSpMkLst>
            <pc:docMk/>
            <pc:sldMk cId="1325741198" sldId="507"/>
            <ac:grpSpMk id="8" creationId="{BD28844F-D56E-4A37-9E61-1F0B0E8A31A8}"/>
          </ac:grpSpMkLst>
        </pc:grpChg>
        <pc:grpChg chg="mod">
          <ac:chgData name="Renee THOMAS" userId="7388ade7-5052-4fc2-85b0-57f7b6ccd4a2" providerId="ADAL" clId="{9DAE01AC-6B8A-4B1F-A303-8E7E78447301}" dt="2022-06-01T21:24:19.066" v="30"/>
          <ac:grpSpMkLst>
            <pc:docMk/>
            <pc:sldMk cId="1325741198" sldId="507"/>
            <ac:grpSpMk id="9" creationId="{CE0AA111-21DE-49FF-8972-B7F947F3CBA9}"/>
          </ac:grpSpMkLst>
        </pc:grpChg>
        <pc:grpChg chg="del">
          <ac:chgData name="Renee THOMAS" userId="7388ade7-5052-4fc2-85b0-57f7b6ccd4a2" providerId="ADAL" clId="{9DAE01AC-6B8A-4B1F-A303-8E7E78447301}" dt="2022-06-01T21:24:18.474" v="29" actId="478"/>
          <ac:grpSpMkLst>
            <pc:docMk/>
            <pc:sldMk cId="1325741198" sldId="507"/>
            <ac:grpSpMk id="11" creationId="{2EA7A78C-22D4-439C-8B9F-29DAF66E2D3C}"/>
          </ac:grpSpMkLst>
        </pc:grpChg>
        <pc:picChg chg="mod">
          <ac:chgData name="Renee THOMAS" userId="7388ade7-5052-4fc2-85b0-57f7b6ccd4a2" providerId="ADAL" clId="{9DAE01AC-6B8A-4B1F-A303-8E7E78447301}" dt="2022-06-01T21:24:19.066" v="30"/>
          <ac:picMkLst>
            <pc:docMk/>
            <pc:sldMk cId="1325741198" sldId="507"/>
            <ac:picMk id="15" creationId="{F228DBF4-4C1A-49DE-A7C2-B026D9A40C16}"/>
          </ac:picMkLst>
        </pc:picChg>
        <pc:picChg chg="mod">
          <ac:chgData name="Renee THOMAS" userId="7388ade7-5052-4fc2-85b0-57f7b6ccd4a2" providerId="ADAL" clId="{9DAE01AC-6B8A-4B1F-A303-8E7E78447301}" dt="2022-06-01T21:24:19.066" v="30"/>
          <ac:picMkLst>
            <pc:docMk/>
            <pc:sldMk cId="1325741198" sldId="507"/>
            <ac:picMk id="17" creationId="{424C2243-8810-44A5-A5BC-EBDF6E182847}"/>
          </ac:picMkLst>
        </pc:picChg>
        <pc:cxnChg chg="mod">
          <ac:chgData name="Renee THOMAS" userId="7388ade7-5052-4fc2-85b0-57f7b6ccd4a2" providerId="ADAL" clId="{9DAE01AC-6B8A-4B1F-A303-8E7E78447301}" dt="2022-06-01T21:24:19.066" v="30"/>
          <ac:cxnSpMkLst>
            <pc:docMk/>
            <pc:sldMk cId="1325741198" sldId="507"/>
            <ac:cxnSpMk id="14" creationId="{6D2AEEC9-113A-4833-89FB-567589DA1E3C}"/>
          </ac:cxnSpMkLst>
        </pc:cxnChg>
      </pc:sldChg>
      <pc:sldChg chg="addSp delSp modSp mod">
        <pc:chgData name="Renee THOMAS" userId="7388ade7-5052-4fc2-85b0-57f7b6ccd4a2" providerId="ADAL" clId="{9DAE01AC-6B8A-4B1F-A303-8E7E78447301}" dt="2022-06-01T21:24:22.243" v="32"/>
        <pc:sldMkLst>
          <pc:docMk/>
          <pc:sldMk cId="4127042195" sldId="508"/>
        </pc:sldMkLst>
        <pc:grpChg chg="add mod">
          <ac:chgData name="Renee THOMAS" userId="7388ade7-5052-4fc2-85b0-57f7b6ccd4a2" providerId="ADAL" clId="{9DAE01AC-6B8A-4B1F-A303-8E7E78447301}" dt="2022-06-01T21:24:22.243" v="32"/>
          <ac:grpSpMkLst>
            <pc:docMk/>
            <pc:sldMk cId="4127042195" sldId="508"/>
            <ac:grpSpMk id="8" creationId="{C304DB96-5785-4F8C-8B53-62B1B0B0529F}"/>
          </ac:grpSpMkLst>
        </pc:grpChg>
        <pc:grpChg chg="mod">
          <ac:chgData name="Renee THOMAS" userId="7388ade7-5052-4fc2-85b0-57f7b6ccd4a2" providerId="ADAL" clId="{9DAE01AC-6B8A-4B1F-A303-8E7E78447301}" dt="2022-06-01T21:24:22.243" v="32"/>
          <ac:grpSpMkLst>
            <pc:docMk/>
            <pc:sldMk cId="4127042195" sldId="508"/>
            <ac:grpSpMk id="9" creationId="{70ADA304-4F8D-4BF1-86C6-0BC7E80FC5F4}"/>
          </ac:grpSpMkLst>
        </pc:grpChg>
        <pc:grpChg chg="del">
          <ac:chgData name="Renee THOMAS" userId="7388ade7-5052-4fc2-85b0-57f7b6ccd4a2" providerId="ADAL" clId="{9DAE01AC-6B8A-4B1F-A303-8E7E78447301}" dt="2022-06-01T21:24:21.482" v="31" actId="478"/>
          <ac:grpSpMkLst>
            <pc:docMk/>
            <pc:sldMk cId="4127042195" sldId="508"/>
            <ac:grpSpMk id="11" creationId="{2EA7A78C-22D4-439C-8B9F-29DAF66E2D3C}"/>
          </ac:grpSpMkLst>
        </pc:grpChg>
        <pc:picChg chg="mod">
          <ac:chgData name="Renee THOMAS" userId="7388ade7-5052-4fc2-85b0-57f7b6ccd4a2" providerId="ADAL" clId="{9DAE01AC-6B8A-4B1F-A303-8E7E78447301}" dt="2022-06-01T21:24:22.243" v="32"/>
          <ac:picMkLst>
            <pc:docMk/>
            <pc:sldMk cId="4127042195" sldId="508"/>
            <ac:picMk id="16" creationId="{144A1207-8E0A-4FDE-9691-A1E4C6067E1B}"/>
          </ac:picMkLst>
        </pc:picChg>
        <pc:picChg chg="mod">
          <ac:chgData name="Renee THOMAS" userId="7388ade7-5052-4fc2-85b0-57f7b6ccd4a2" providerId="ADAL" clId="{9DAE01AC-6B8A-4B1F-A303-8E7E78447301}" dt="2022-06-01T21:24:22.243" v="32"/>
          <ac:picMkLst>
            <pc:docMk/>
            <pc:sldMk cId="4127042195" sldId="508"/>
            <ac:picMk id="17" creationId="{E14671AB-D62A-4785-804E-9D2DD8415C1F}"/>
          </ac:picMkLst>
        </pc:picChg>
        <pc:cxnChg chg="mod">
          <ac:chgData name="Renee THOMAS" userId="7388ade7-5052-4fc2-85b0-57f7b6ccd4a2" providerId="ADAL" clId="{9DAE01AC-6B8A-4B1F-A303-8E7E78447301}" dt="2022-06-01T21:24:22.243" v="32"/>
          <ac:cxnSpMkLst>
            <pc:docMk/>
            <pc:sldMk cId="4127042195" sldId="508"/>
            <ac:cxnSpMk id="15" creationId="{FEB16D42-112D-45B5-BB0E-69F720F8D375}"/>
          </ac:cxnSpMkLst>
        </pc:cxnChg>
      </pc:sldChg>
      <pc:sldChg chg="addSp delSp modSp mod">
        <pc:chgData name="Renee THOMAS" userId="7388ade7-5052-4fc2-85b0-57f7b6ccd4a2" providerId="ADAL" clId="{9DAE01AC-6B8A-4B1F-A303-8E7E78447301}" dt="2022-06-01T21:24:48.199" v="41" actId="403"/>
        <pc:sldMkLst>
          <pc:docMk/>
          <pc:sldMk cId="2507107398" sldId="509"/>
        </pc:sldMkLst>
        <pc:grpChg chg="add mod">
          <ac:chgData name="Renee THOMAS" userId="7388ade7-5052-4fc2-85b0-57f7b6ccd4a2" providerId="ADAL" clId="{9DAE01AC-6B8A-4B1F-A303-8E7E78447301}" dt="2022-06-01T21:24:26.303" v="34"/>
          <ac:grpSpMkLst>
            <pc:docMk/>
            <pc:sldMk cId="2507107398" sldId="509"/>
            <ac:grpSpMk id="9" creationId="{DAF8C2E8-87C4-4047-8C69-1D64EE27B02A}"/>
          </ac:grpSpMkLst>
        </pc:grpChg>
        <pc:grpChg chg="del">
          <ac:chgData name="Renee THOMAS" userId="7388ade7-5052-4fc2-85b0-57f7b6ccd4a2" providerId="ADAL" clId="{9DAE01AC-6B8A-4B1F-A303-8E7E78447301}" dt="2022-06-01T21:24:25.403" v="33" actId="478"/>
          <ac:grpSpMkLst>
            <pc:docMk/>
            <pc:sldMk cId="2507107398" sldId="509"/>
            <ac:grpSpMk id="11" creationId="{2EA7A78C-22D4-439C-8B9F-29DAF66E2D3C}"/>
          </ac:grpSpMkLst>
        </pc:grpChg>
        <pc:grpChg chg="mod">
          <ac:chgData name="Renee THOMAS" userId="7388ade7-5052-4fc2-85b0-57f7b6ccd4a2" providerId="ADAL" clId="{9DAE01AC-6B8A-4B1F-A303-8E7E78447301}" dt="2022-06-01T21:24:26.303" v="34"/>
          <ac:grpSpMkLst>
            <pc:docMk/>
            <pc:sldMk cId="2507107398" sldId="509"/>
            <ac:grpSpMk id="14" creationId="{BBE39C3A-C57E-41FF-84B5-65660ACB5C66}"/>
          </ac:grpSpMkLst>
        </pc:grpChg>
        <pc:graphicFrameChg chg="modGraphic">
          <ac:chgData name="Renee THOMAS" userId="7388ade7-5052-4fc2-85b0-57f7b6ccd4a2" providerId="ADAL" clId="{9DAE01AC-6B8A-4B1F-A303-8E7E78447301}" dt="2022-06-01T21:24:48.199" v="41" actId="403"/>
          <ac:graphicFrameMkLst>
            <pc:docMk/>
            <pc:sldMk cId="2507107398" sldId="509"/>
            <ac:graphicFrameMk id="8" creationId="{019C7EC5-2E75-4899-B2E6-35FCC2DA6D98}"/>
          </ac:graphicFrameMkLst>
        </pc:graphicFrameChg>
        <pc:picChg chg="mod">
          <ac:chgData name="Renee THOMAS" userId="7388ade7-5052-4fc2-85b0-57f7b6ccd4a2" providerId="ADAL" clId="{9DAE01AC-6B8A-4B1F-A303-8E7E78447301}" dt="2022-06-01T21:24:26.303" v="34"/>
          <ac:picMkLst>
            <pc:docMk/>
            <pc:sldMk cId="2507107398" sldId="509"/>
            <ac:picMk id="16" creationId="{1F709F78-1B0F-48FE-BFE5-573964E0787C}"/>
          </ac:picMkLst>
        </pc:picChg>
        <pc:picChg chg="mod">
          <ac:chgData name="Renee THOMAS" userId="7388ade7-5052-4fc2-85b0-57f7b6ccd4a2" providerId="ADAL" clId="{9DAE01AC-6B8A-4B1F-A303-8E7E78447301}" dt="2022-06-01T21:24:26.303" v="34"/>
          <ac:picMkLst>
            <pc:docMk/>
            <pc:sldMk cId="2507107398" sldId="509"/>
            <ac:picMk id="17" creationId="{15DCDBDA-5688-4CD4-A205-BE43467890B4}"/>
          </ac:picMkLst>
        </pc:picChg>
        <pc:cxnChg chg="mod">
          <ac:chgData name="Renee THOMAS" userId="7388ade7-5052-4fc2-85b0-57f7b6ccd4a2" providerId="ADAL" clId="{9DAE01AC-6B8A-4B1F-A303-8E7E78447301}" dt="2022-06-01T21:24:26.303" v="34"/>
          <ac:cxnSpMkLst>
            <pc:docMk/>
            <pc:sldMk cId="2507107398" sldId="509"/>
            <ac:cxnSpMk id="15" creationId="{155D9D37-52FD-4531-ACCC-4FEB0FA362B0}"/>
          </ac:cxnSpMkLst>
        </pc:cxnChg>
      </pc:sldChg>
      <pc:sldChg chg="addSp delSp modSp mod">
        <pc:chgData name="Renee THOMAS" userId="7388ade7-5052-4fc2-85b0-57f7b6ccd4a2" providerId="ADAL" clId="{9DAE01AC-6B8A-4B1F-A303-8E7E78447301}" dt="2022-06-01T21:24:53.799" v="43"/>
        <pc:sldMkLst>
          <pc:docMk/>
          <pc:sldMk cId="100378258" sldId="510"/>
        </pc:sldMkLst>
        <pc:grpChg chg="del">
          <ac:chgData name="Renee THOMAS" userId="7388ade7-5052-4fc2-85b0-57f7b6ccd4a2" providerId="ADAL" clId="{9DAE01AC-6B8A-4B1F-A303-8E7E78447301}" dt="2022-06-01T21:24:53.258" v="42" actId="478"/>
          <ac:grpSpMkLst>
            <pc:docMk/>
            <pc:sldMk cId="100378258" sldId="510"/>
            <ac:grpSpMk id="11" creationId="{2EA7A78C-22D4-439C-8B9F-29DAF66E2D3C}"/>
          </ac:grpSpMkLst>
        </pc:grpChg>
        <pc:grpChg chg="add mod">
          <ac:chgData name="Renee THOMAS" userId="7388ade7-5052-4fc2-85b0-57f7b6ccd4a2" providerId="ADAL" clId="{9DAE01AC-6B8A-4B1F-A303-8E7E78447301}" dt="2022-06-01T21:24:53.799" v="43"/>
          <ac:grpSpMkLst>
            <pc:docMk/>
            <pc:sldMk cId="100378258" sldId="510"/>
            <ac:grpSpMk id="16" creationId="{7BD80E62-1F2E-47F6-AE65-4074D0EE97D0}"/>
          </ac:grpSpMkLst>
        </pc:grpChg>
        <pc:grpChg chg="mod">
          <ac:chgData name="Renee THOMAS" userId="7388ade7-5052-4fc2-85b0-57f7b6ccd4a2" providerId="ADAL" clId="{9DAE01AC-6B8A-4B1F-A303-8E7E78447301}" dt="2022-06-01T21:24:53.799" v="43"/>
          <ac:grpSpMkLst>
            <pc:docMk/>
            <pc:sldMk cId="100378258" sldId="510"/>
            <ac:grpSpMk id="17" creationId="{AFD03ABE-4EDE-4052-B462-0EF0059E39AB}"/>
          </ac:grpSpMkLst>
        </pc:grpChg>
        <pc:picChg chg="mod">
          <ac:chgData name="Renee THOMAS" userId="7388ade7-5052-4fc2-85b0-57f7b6ccd4a2" providerId="ADAL" clId="{9DAE01AC-6B8A-4B1F-A303-8E7E78447301}" dt="2022-06-01T21:24:53.799" v="43"/>
          <ac:picMkLst>
            <pc:docMk/>
            <pc:sldMk cId="100378258" sldId="510"/>
            <ac:picMk id="20" creationId="{0716AAB6-1DA2-41E3-831A-F5C87E0C7BAE}"/>
          </ac:picMkLst>
        </pc:picChg>
        <pc:picChg chg="mod">
          <ac:chgData name="Renee THOMAS" userId="7388ade7-5052-4fc2-85b0-57f7b6ccd4a2" providerId="ADAL" clId="{9DAE01AC-6B8A-4B1F-A303-8E7E78447301}" dt="2022-06-01T21:24:53.799" v="43"/>
          <ac:picMkLst>
            <pc:docMk/>
            <pc:sldMk cId="100378258" sldId="510"/>
            <ac:picMk id="21" creationId="{62731EBD-22BE-436E-BE09-8B1F3ED73BCB}"/>
          </ac:picMkLst>
        </pc:picChg>
        <pc:cxnChg chg="mod">
          <ac:chgData name="Renee THOMAS" userId="7388ade7-5052-4fc2-85b0-57f7b6ccd4a2" providerId="ADAL" clId="{9DAE01AC-6B8A-4B1F-A303-8E7E78447301}" dt="2022-06-01T21:24:53.799" v="43"/>
          <ac:cxnSpMkLst>
            <pc:docMk/>
            <pc:sldMk cId="100378258" sldId="510"/>
            <ac:cxnSpMk id="18" creationId="{377D650D-0C65-4CEB-8859-64B17A58EA31}"/>
          </ac:cxnSpMkLst>
        </pc:cxnChg>
      </pc:sldChg>
      <pc:sldChg chg="addSp delSp modSp mod">
        <pc:chgData name="Renee THOMAS" userId="7388ade7-5052-4fc2-85b0-57f7b6ccd4a2" providerId="ADAL" clId="{9DAE01AC-6B8A-4B1F-A303-8E7E78447301}" dt="2022-06-01T21:24:57.250" v="45"/>
        <pc:sldMkLst>
          <pc:docMk/>
          <pc:sldMk cId="319011537" sldId="511"/>
        </pc:sldMkLst>
        <pc:grpChg chg="del">
          <ac:chgData name="Renee THOMAS" userId="7388ade7-5052-4fc2-85b0-57f7b6ccd4a2" providerId="ADAL" clId="{9DAE01AC-6B8A-4B1F-A303-8E7E78447301}" dt="2022-06-01T21:24:56.406" v="44" actId="478"/>
          <ac:grpSpMkLst>
            <pc:docMk/>
            <pc:sldMk cId="319011537" sldId="511"/>
            <ac:grpSpMk id="11" creationId="{2EA7A78C-22D4-439C-8B9F-29DAF66E2D3C}"/>
          </ac:grpSpMkLst>
        </pc:grpChg>
        <pc:grpChg chg="add mod">
          <ac:chgData name="Renee THOMAS" userId="7388ade7-5052-4fc2-85b0-57f7b6ccd4a2" providerId="ADAL" clId="{9DAE01AC-6B8A-4B1F-A303-8E7E78447301}" dt="2022-06-01T21:24:57.250" v="45"/>
          <ac:grpSpMkLst>
            <pc:docMk/>
            <pc:sldMk cId="319011537" sldId="511"/>
            <ac:grpSpMk id="14" creationId="{DCBA597F-FD69-43E0-8085-A91F15AD2DF3}"/>
          </ac:grpSpMkLst>
        </pc:grpChg>
        <pc:grpChg chg="mod">
          <ac:chgData name="Renee THOMAS" userId="7388ade7-5052-4fc2-85b0-57f7b6ccd4a2" providerId="ADAL" clId="{9DAE01AC-6B8A-4B1F-A303-8E7E78447301}" dt="2022-06-01T21:24:57.250" v="45"/>
          <ac:grpSpMkLst>
            <pc:docMk/>
            <pc:sldMk cId="319011537" sldId="511"/>
            <ac:grpSpMk id="15" creationId="{DE8D062E-C3D8-4BDB-AE6B-2B336C633AD3}"/>
          </ac:grpSpMkLst>
        </pc:grpChg>
        <pc:picChg chg="mod">
          <ac:chgData name="Renee THOMAS" userId="7388ade7-5052-4fc2-85b0-57f7b6ccd4a2" providerId="ADAL" clId="{9DAE01AC-6B8A-4B1F-A303-8E7E78447301}" dt="2022-06-01T21:24:57.250" v="45"/>
          <ac:picMkLst>
            <pc:docMk/>
            <pc:sldMk cId="319011537" sldId="511"/>
            <ac:picMk id="21" creationId="{36A8B133-8CFF-41AC-B62A-1A9F5F38B094}"/>
          </ac:picMkLst>
        </pc:picChg>
        <pc:picChg chg="mod">
          <ac:chgData name="Renee THOMAS" userId="7388ade7-5052-4fc2-85b0-57f7b6ccd4a2" providerId="ADAL" clId="{9DAE01AC-6B8A-4B1F-A303-8E7E78447301}" dt="2022-06-01T21:24:57.250" v="45"/>
          <ac:picMkLst>
            <pc:docMk/>
            <pc:sldMk cId="319011537" sldId="511"/>
            <ac:picMk id="22" creationId="{3758CF21-E54A-4E10-821F-B8654284D2AA}"/>
          </ac:picMkLst>
        </pc:picChg>
        <pc:cxnChg chg="mod">
          <ac:chgData name="Renee THOMAS" userId="7388ade7-5052-4fc2-85b0-57f7b6ccd4a2" providerId="ADAL" clId="{9DAE01AC-6B8A-4B1F-A303-8E7E78447301}" dt="2022-06-01T21:24:57.250" v="45"/>
          <ac:cxnSpMkLst>
            <pc:docMk/>
            <pc:sldMk cId="319011537" sldId="511"/>
            <ac:cxnSpMk id="20" creationId="{6F9C5556-CA3B-4DA8-BBDF-B84472ACDA36}"/>
          </ac:cxnSpMkLst>
        </pc:cxnChg>
      </pc:sldChg>
      <pc:sldChg chg="addSp delSp modSp mod">
        <pc:chgData name="Renee THOMAS" userId="7388ade7-5052-4fc2-85b0-57f7b6ccd4a2" providerId="ADAL" clId="{9DAE01AC-6B8A-4B1F-A303-8E7E78447301}" dt="2022-06-01T21:25:03.182" v="47"/>
        <pc:sldMkLst>
          <pc:docMk/>
          <pc:sldMk cId="1849338799" sldId="512"/>
        </pc:sldMkLst>
        <pc:grpChg chg="add mod">
          <ac:chgData name="Renee THOMAS" userId="7388ade7-5052-4fc2-85b0-57f7b6ccd4a2" providerId="ADAL" clId="{9DAE01AC-6B8A-4B1F-A303-8E7E78447301}" dt="2022-06-01T21:25:03.182" v="47"/>
          <ac:grpSpMkLst>
            <pc:docMk/>
            <pc:sldMk cId="1849338799" sldId="512"/>
            <ac:grpSpMk id="8" creationId="{BDD6BBB1-F169-4B91-A5B4-3CFC46497A3E}"/>
          </ac:grpSpMkLst>
        </pc:grpChg>
        <pc:grpChg chg="mod">
          <ac:chgData name="Renee THOMAS" userId="7388ade7-5052-4fc2-85b0-57f7b6ccd4a2" providerId="ADAL" clId="{9DAE01AC-6B8A-4B1F-A303-8E7E78447301}" dt="2022-06-01T21:25:03.182" v="47"/>
          <ac:grpSpMkLst>
            <pc:docMk/>
            <pc:sldMk cId="1849338799" sldId="512"/>
            <ac:grpSpMk id="9" creationId="{3F60172D-C054-4BD1-B8E1-A8F481BCCDA7}"/>
          </ac:grpSpMkLst>
        </pc:grpChg>
        <pc:grpChg chg="del">
          <ac:chgData name="Renee THOMAS" userId="7388ade7-5052-4fc2-85b0-57f7b6ccd4a2" providerId="ADAL" clId="{9DAE01AC-6B8A-4B1F-A303-8E7E78447301}" dt="2022-06-01T21:25:02.587" v="46" actId="478"/>
          <ac:grpSpMkLst>
            <pc:docMk/>
            <pc:sldMk cId="1849338799" sldId="512"/>
            <ac:grpSpMk id="11" creationId="{2EA7A78C-22D4-439C-8B9F-29DAF66E2D3C}"/>
          </ac:grpSpMkLst>
        </pc:grpChg>
        <pc:picChg chg="mod">
          <ac:chgData name="Renee THOMAS" userId="7388ade7-5052-4fc2-85b0-57f7b6ccd4a2" providerId="ADAL" clId="{9DAE01AC-6B8A-4B1F-A303-8E7E78447301}" dt="2022-06-01T21:25:03.182" v="47"/>
          <ac:picMkLst>
            <pc:docMk/>
            <pc:sldMk cId="1849338799" sldId="512"/>
            <ac:picMk id="16" creationId="{1F8BFF29-EADE-4BF7-A53F-62B440FF1D91}"/>
          </ac:picMkLst>
        </pc:picChg>
        <pc:picChg chg="mod">
          <ac:chgData name="Renee THOMAS" userId="7388ade7-5052-4fc2-85b0-57f7b6ccd4a2" providerId="ADAL" clId="{9DAE01AC-6B8A-4B1F-A303-8E7E78447301}" dt="2022-06-01T21:25:03.182" v="47"/>
          <ac:picMkLst>
            <pc:docMk/>
            <pc:sldMk cId="1849338799" sldId="512"/>
            <ac:picMk id="17" creationId="{386F261C-0D46-43C4-BB44-100FE5F11768}"/>
          </ac:picMkLst>
        </pc:picChg>
        <pc:cxnChg chg="mod">
          <ac:chgData name="Renee THOMAS" userId="7388ade7-5052-4fc2-85b0-57f7b6ccd4a2" providerId="ADAL" clId="{9DAE01AC-6B8A-4B1F-A303-8E7E78447301}" dt="2022-06-01T21:25:03.182" v="47"/>
          <ac:cxnSpMkLst>
            <pc:docMk/>
            <pc:sldMk cId="1849338799" sldId="512"/>
            <ac:cxnSpMk id="15" creationId="{1A764CAD-0E44-48D1-87B7-A1EA3A148D42}"/>
          </ac:cxnSpMkLst>
        </pc:cxnChg>
      </pc:sldChg>
      <pc:sldChg chg="addSp delSp modSp mod">
        <pc:chgData name="Renee THOMAS" userId="7388ade7-5052-4fc2-85b0-57f7b6ccd4a2" providerId="ADAL" clId="{9DAE01AC-6B8A-4B1F-A303-8E7E78447301}" dt="2022-06-01T21:25:16.600" v="51"/>
        <pc:sldMkLst>
          <pc:docMk/>
          <pc:sldMk cId="1945035691" sldId="513"/>
        </pc:sldMkLst>
        <pc:grpChg chg="del">
          <ac:chgData name="Renee THOMAS" userId="7388ade7-5052-4fc2-85b0-57f7b6ccd4a2" providerId="ADAL" clId="{9DAE01AC-6B8A-4B1F-A303-8E7E78447301}" dt="2022-06-01T21:25:16.076" v="50" actId="478"/>
          <ac:grpSpMkLst>
            <pc:docMk/>
            <pc:sldMk cId="1945035691" sldId="513"/>
            <ac:grpSpMk id="11" creationId="{2EA7A78C-22D4-439C-8B9F-29DAF66E2D3C}"/>
          </ac:grpSpMkLst>
        </pc:grpChg>
        <pc:grpChg chg="add mod">
          <ac:chgData name="Renee THOMAS" userId="7388ade7-5052-4fc2-85b0-57f7b6ccd4a2" providerId="ADAL" clId="{9DAE01AC-6B8A-4B1F-A303-8E7E78447301}" dt="2022-06-01T21:25:16.600" v="51"/>
          <ac:grpSpMkLst>
            <pc:docMk/>
            <pc:sldMk cId="1945035691" sldId="513"/>
            <ac:grpSpMk id="16" creationId="{A6BEAF40-2F51-4580-BEBB-BCE7B752B830}"/>
          </ac:grpSpMkLst>
        </pc:grpChg>
        <pc:grpChg chg="mod">
          <ac:chgData name="Renee THOMAS" userId="7388ade7-5052-4fc2-85b0-57f7b6ccd4a2" providerId="ADAL" clId="{9DAE01AC-6B8A-4B1F-A303-8E7E78447301}" dt="2022-06-01T21:25:16.600" v="51"/>
          <ac:grpSpMkLst>
            <pc:docMk/>
            <pc:sldMk cId="1945035691" sldId="513"/>
            <ac:grpSpMk id="17" creationId="{C836C094-4ACD-4A59-95BD-00B5DE0969BB}"/>
          </ac:grpSpMkLst>
        </pc:grpChg>
        <pc:picChg chg="mod">
          <ac:chgData name="Renee THOMAS" userId="7388ade7-5052-4fc2-85b0-57f7b6ccd4a2" providerId="ADAL" clId="{9DAE01AC-6B8A-4B1F-A303-8E7E78447301}" dt="2022-06-01T21:25:16.600" v="51"/>
          <ac:picMkLst>
            <pc:docMk/>
            <pc:sldMk cId="1945035691" sldId="513"/>
            <ac:picMk id="20" creationId="{15F65D94-3D24-4540-9EEB-2401AD7D5EDB}"/>
          </ac:picMkLst>
        </pc:picChg>
        <pc:picChg chg="mod">
          <ac:chgData name="Renee THOMAS" userId="7388ade7-5052-4fc2-85b0-57f7b6ccd4a2" providerId="ADAL" clId="{9DAE01AC-6B8A-4B1F-A303-8E7E78447301}" dt="2022-06-01T21:25:16.600" v="51"/>
          <ac:picMkLst>
            <pc:docMk/>
            <pc:sldMk cId="1945035691" sldId="513"/>
            <ac:picMk id="21" creationId="{47A95EFB-148E-4E1F-AF28-D576B61D4E14}"/>
          </ac:picMkLst>
        </pc:picChg>
        <pc:cxnChg chg="mod">
          <ac:chgData name="Renee THOMAS" userId="7388ade7-5052-4fc2-85b0-57f7b6ccd4a2" providerId="ADAL" clId="{9DAE01AC-6B8A-4B1F-A303-8E7E78447301}" dt="2022-06-01T21:25:16.600" v="51"/>
          <ac:cxnSpMkLst>
            <pc:docMk/>
            <pc:sldMk cId="1945035691" sldId="513"/>
            <ac:cxnSpMk id="18" creationId="{5219B5CB-B8AC-4DE1-B398-148993F9EFC6}"/>
          </ac:cxnSpMkLst>
        </pc:cxnChg>
      </pc:sldChg>
      <pc:sldChg chg="addSp delSp modSp mod">
        <pc:chgData name="Renee THOMAS" userId="7388ade7-5052-4fc2-85b0-57f7b6ccd4a2" providerId="ADAL" clId="{9DAE01AC-6B8A-4B1F-A303-8E7E78447301}" dt="2022-06-01T21:25:19.490" v="53"/>
        <pc:sldMkLst>
          <pc:docMk/>
          <pc:sldMk cId="789551957" sldId="514"/>
        </pc:sldMkLst>
        <pc:grpChg chg="del">
          <ac:chgData name="Renee THOMAS" userId="7388ade7-5052-4fc2-85b0-57f7b6ccd4a2" providerId="ADAL" clId="{9DAE01AC-6B8A-4B1F-A303-8E7E78447301}" dt="2022-06-01T21:25:19.020" v="52" actId="478"/>
          <ac:grpSpMkLst>
            <pc:docMk/>
            <pc:sldMk cId="789551957" sldId="514"/>
            <ac:grpSpMk id="11" creationId="{2EA7A78C-22D4-439C-8B9F-29DAF66E2D3C}"/>
          </ac:grpSpMkLst>
        </pc:grpChg>
        <pc:grpChg chg="add mod">
          <ac:chgData name="Renee THOMAS" userId="7388ade7-5052-4fc2-85b0-57f7b6ccd4a2" providerId="ADAL" clId="{9DAE01AC-6B8A-4B1F-A303-8E7E78447301}" dt="2022-06-01T21:25:19.490" v="53"/>
          <ac:grpSpMkLst>
            <pc:docMk/>
            <pc:sldMk cId="789551957" sldId="514"/>
            <ac:grpSpMk id="17" creationId="{42C75886-F05A-4742-9B54-FF1CEA096126}"/>
          </ac:grpSpMkLst>
        </pc:grpChg>
        <pc:grpChg chg="mod">
          <ac:chgData name="Renee THOMAS" userId="7388ade7-5052-4fc2-85b0-57f7b6ccd4a2" providerId="ADAL" clId="{9DAE01AC-6B8A-4B1F-A303-8E7E78447301}" dt="2022-06-01T21:25:19.490" v="53"/>
          <ac:grpSpMkLst>
            <pc:docMk/>
            <pc:sldMk cId="789551957" sldId="514"/>
            <ac:grpSpMk id="18" creationId="{F908EFA1-36CE-423E-9EDB-873DB21714E4}"/>
          </ac:grpSpMkLst>
        </pc:grpChg>
        <pc:picChg chg="mod">
          <ac:chgData name="Renee THOMAS" userId="7388ade7-5052-4fc2-85b0-57f7b6ccd4a2" providerId="ADAL" clId="{9DAE01AC-6B8A-4B1F-A303-8E7E78447301}" dt="2022-06-01T21:25:19.490" v="53"/>
          <ac:picMkLst>
            <pc:docMk/>
            <pc:sldMk cId="789551957" sldId="514"/>
            <ac:picMk id="21" creationId="{8118A270-19DC-4788-9867-1D3C4B3B0277}"/>
          </ac:picMkLst>
        </pc:picChg>
        <pc:picChg chg="mod">
          <ac:chgData name="Renee THOMAS" userId="7388ade7-5052-4fc2-85b0-57f7b6ccd4a2" providerId="ADAL" clId="{9DAE01AC-6B8A-4B1F-A303-8E7E78447301}" dt="2022-06-01T21:25:19.490" v="53"/>
          <ac:picMkLst>
            <pc:docMk/>
            <pc:sldMk cId="789551957" sldId="514"/>
            <ac:picMk id="22" creationId="{87C77ADE-A8E2-4452-AD98-67FDED1A3071}"/>
          </ac:picMkLst>
        </pc:picChg>
        <pc:cxnChg chg="mod">
          <ac:chgData name="Renee THOMAS" userId="7388ade7-5052-4fc2-85b0-57f7b6ccd4a2" providerId="ADAL" clId="{9DAE01AC-6B8A-4B1F-A303-8E7E78447301}" dt="2022-06-01T21:25:19.490" v="53"/>
          <ac:cxnSpMkLst>
            <pc:docMk/>
            <pc:sldMk cId="789551957" sldId="514"/>
            <ac:cxnSpMk id="20" creationId="{52A4C6EA-D912-47A5-9358-21BCDEF49E19}"/>
          </ac:cxnSpMkLst>
        </pc:cxnChg>
      </pc:sldChg>
      <pc:sldChg chg="addSp delSp modSp mod">
        <pc:chgData name="Renee THOMAS" userId="7388ade7-5052-4fc2-85b0-57f7b6ccd4a2" providerId="ADAL" clId="{9DAE01AC-6B8A-4B1F-A303-8E7E78447301}" dt="2022-06-01T21:25:22.738" v="55"/>
        <pc:sldMkLst>
          <pc:docMk/>
          <pc:sldMk cId="3478971059" sldId="516"/>
        </pc:sldMkLst>
        <pc:grpChg chg="del">
          <ac:chgData name="Renee THOMAS" userId="7388ade7-5052-4fc2-85b0-57f7b6ccd4a2" providerId="ADAL" clId="{9DAE01AC-6B8A-4B1F-A303-8E7E78447301}" dt="2022-06-01T21:25:22.198" v="54" actId="478"/>
          <ac:grpSpMkLst>
            <pc:docMk/>
            <pc:sldMk cId="3478971059" sldId="516"/>
            <ac:grpSpMk id="11" creationId="{2EA7A78C-22D4-439C-8B9F-29DAF66E2D3C}"/>
          </ac:grpSpMkLst>
        </pc:grpChg>
        <pc:grpChg chg="add mod">
          <ac:chgData name="Renee THOMAS" userId="7388ade7-5052-4fc2-85b0-57f7b6ccd4a2" providerId="ADAL" clId="{9DAE01AC-6B8A-4B1F-A303-8E7E78447301}" dt="2022-06-01T21:25:22.738" v="55"/>
          <ac:grpSpMkLst>
            <pc:docMk/>
            <pc:sldMk cId="3478971059" sldId="516"/>
            <ac:grpSpMk id="15" creationId="{28479B67-34E4-42CA-AE0F-D0C18A347664}"/>
          </ac:grpSpMkLst>
        </pc:grpChg>
        <pc:grpChg chg="mod">
          <ac:chgData name="Renee THOMAS" userId="7388ade7-5052-4fc2-85b0-57f7b6ccd4a2" providerId="ADAL" clId="{9DAE01AC-6B8A-4B1F-A303-8E7E78447301}" dt="2022-06-01T21:25:22.738" v="55"/>
          <ac:grpSpMkLst>
            <pc:docMk/>
            <pc:sldMk cId="3478971059" sldId="516"/>
            <ac:grpSpMk id="16" creationId="{E1860E39-A580-4E48-8ED7-044873927B20}"/>
          </ac:grpSpMkLst>
        </pc:grpChg>
        <pc:picChg chg="mod">
          <ac:chgData name="Renee THOMAS" userId="7388ade7-5052-4fc2-85b0-57f7b6ccd4a2" providerId="ADAL" clId="{9DAE01AC-6B8A-4B1F-A303-8E7E78447301}" dt="2022-06-01T21:25:22.738" v="55"/>
          <ac:picMkLst>
            <pc:docMk/>
            <pc:sldMk cId="3478971059" sldId="516"/>
            <ac:picMk id="20" creationId="{0460905E-D2F2-4E8E-A330-F49CA32B961B}"/>
          </ac:picMkLst>
        </pc:picChg>
        <pc:picChg chg="mod">
          <ac:chgData name="Renee THOMAS" userId="7388ade7-5052-4fc2-85b0-57f7b6ccd4a2" providerId="ADAL" clId="{9DAE01AC-6B8A-4B1F-A303-8E7E78447301}" dt="2022-06-01T21:25:22.738" v="55"/>
          <ac:picMkLst>
            <pc:docMk/>
            <pc:sldMk cId="3478971059" sldId="516"/>
            <ac:picMk id="21" creationId="{5D61DA93-768B-4ED8-B653-A0A8F4315F73}"/>
          </ac:picMkLst>
        </pc:picChg>
        <pc:cxnChg chg="mod">
          <ac:chgData name="Renee THOMAS" userId="7388ade7-5052-4fc2-85b0-57f7b6ccd4a2" providerId="ADAL" clId="{9DAE01AC-6B8A-4B1F-A303-8E7E78447301}" dt="2022-06-01T21:25:22.738" v="55"/>
          <ac:cxnSpMkLst>
            <pc:docMk/>
            <pc:sldMk cId="3478971059" sldId="516"/>
            <ac:cxnSpMk id="17" creationId="{3545C92A-1F2A-440B-AF06-65A2E13986A7}"/>
          </ac:cxnSpMkLst>
        </pc:cxnChg>
      </pc:sldChg>
      <pc:sldChg chg="addSp delSp modSp mod">
        <pc:chgData name="Renee THOMAS" userId="7388ade7-5052-4fc2-85b0-57f7b6ccd4a2" providerId="ADAL" clId="{9DAE01AC-6B8A-4B1F-A303-8E7E78447301}" dt="2022-06-01T21:25:26.470" v="57"/>
        <pc:sldMkLst>
          <pc:docMk/>
          <pc:sldMk cId="3408784346" sldId="517"/>
        </pc:sldMkLst>
        <pc:grpChg chg="del">
          <ac:chgData name="Renee THOMAS" userId="7388ade7-5052-4fc2-85b0-57f7b6ccd4a2" providerId="ADAL" clId="{9DAE01AC-6B8A-4B1F-A303-8E7E78447301}" dt="2022-06-01T21:25:25.720" v="56" actId="478"/>
          <ac:grpSpMkLst>
            <pc:docMk/>
            <pc:sldMk cId="3408784346" sldId="517"/>
            <ac:grpSpMk id="11" creationId="{2EA7A78C-22D4-439C-8B9F-29DAF66E2D3C}"/>
          </ac:grpSpMkLst>
        </pc:grpChg>
        <pc:grpChg chg="add mod">
          <ac:chgData name="Renee THOMAS" userId="7388ade7-5052-4fc2-85b0-57f7b6ccd4a2" providerId="ADAL" clId="{9DAE01AC-6B8A-4B1F-A303-8E7E78447301}" dt="2022-06-01T21:25:26.470" v="57"/>
          <ac:grpSpMkLst>
            <pc:docMk/>
            <pc:sldMk cId="3408784346" sldId="517"/>
            <ac:grpSpMk id="14" creationId="{C4411194-0E40-400F-957C-7FA65E6CDD41}"/>
          </ac:grpSpMkLst>
        </pc:grpChg>
        <pc:grpChg chg="mod">
          <ac:chgData name="Renee THOMAS" userId="7388ade7-5052-4fc2-85b0-57f7b6ccd4a2" providerId="ADAL" clId="{9DAE01AC-6B8A-4B1F-A303-8E7E78447301}" dt="2022-06-01T21:25:26.470" v="57"/>
          <ac:grpSpMkLst>
            <pc:docMk/>
            <pc:sldMk cId="3408784346" sldId="517"/>
            <ac:grpSpMk id="15" creationId="{704E055D-35E8-47FE-AC66-DEE814C02732}"/>
          </ac:grpSpMkLst>
        </pc:grpChg>
        <pc:picChg chg="mod">
          <ac:chgData name="Renee THOMAS" userId="7388ade7-5052-4fc2-85b0-57f7b6ccd4a2" providerId="ADAL" clId="{9DAE01AC-6B8A-4B1F-A303-8E7E78447301}" dt="2022-06-01T21:25:26.470" v="57"/>
          <ac:picMkLst>
            <pc:docMk/>
            <pc:sldMk cId="3408784346" sldId="517"/>
            <ac:picMk id="23" creationId="{E280ECBB-63B4-4585-A7D1-D3049734594B}"/>
          </ac:picMkLst>
        </pc:picChg>
        <pc:picChg chg="mod">
          <ac:chgData name="Renee THOMAS" userId="7388ade7-5052-4fc2-85b0-57f7b6ccd4a2" providerId="ADAL" clId="{9DAE01AC-6B8A-4B1F-A303-8E7E78447301}" dt="2022-06-01T21:25:26.470" v="57"/>
          <ac:picMkLst>
            <pc:docMk/>
            <pc:sldMk cId="3408784346" sldId="517"/>
            <ac:picMk id="24" creationId="{24F255E4-7C15-4922-8446-8812A630E602}"/>
          </ac:picMkLst>
        </pc:picChg>
        <pc:cxnChg chg="mod">
          <ac:chgData name="Renee THOMAS" userId="7388ade7-5052-4fc2-85b0-57f7b6ccd4a2" providerId="ADAL" clId="{9DAE01AC-6B8A-4B1F-A303-8E7E78447301}" dt="2022-06-01T21:25:26.470" v="57"/>
          <ac:cxnSpMkLst>
            <pc:docMk/>
            <pc:sldMk cId="3408784346" sldId="517"/>
            <ac:cxnSpMk id="18" creationId="{28516C56-D48B-40D4-8915-72E21856EB25}"/>
          </ac:cxnSpMkLst>
        </pc:cxnChg>
      </pc:sldChg>
      <pc:sldChg chg="addSp delSp modSp mod">
        <pc:chgData name="Renee THOMAS" userId="7388ade7-5052-4fc2-85b0-57f7b6ccd4a2" providerId="ADAL" clId="{9DAE01AC-6B8A-4B1F-A303-8E7E78447301}" dt="2022-06-01T21:25:29.173" v="59"/>
        <pc:sldMkLst>
          <pc:docMk/>
          <pc:sldMk cId="3572123845" sldId="518"/>
        </pc:sldMkLst>
        <pc:grpChg chg="del">
          <ac:chgData name="Renee THOMAS" userId="7388ade7-5052-4fc2-85b0-57f7b6ccd4a2" providerId="ADAL" clId="{9DAE01AC-6B8A-4B1F-A303-8E7E78447301}" dt="2022-06-01T21:25:28.665" v="58" actId="478"/>
          <ac:grpSpMkLst>
            <pc:docMk/>
            <pc:sldMk cId="3572123845" sldId="518"/>
            <ac:grpSpMk id="11" creationId="{2EA7A78C-22D4-439C-8B9F-29DAF66E2D3C}"/>
          </ac:grpSpMkLst>
        </pc:grpChg>
        <pc:grpChg chg="add mod">
          <ac:chgData name="Renee THOMAS" userId="7388ade7-5052-4fc2-85b0-57f7b6ccd4a2" providerId="ADAL" clId="{9DAE01AC-6B8A-4B1F-A303-8E7E78447301}" dt="2022-06-01T21:25:29.173" v="59"/>
          <ac:grpSpMkLst>
            <pc:docMk/>
            <pc:sldMk cId="3572123845" sldId="518"/>
            <ac:grpSpMk id="14" creationId="{588593F1-2592-4098-B149-A9F2811E9AAE}"/>
          </ac:grpSpMkLst>
        </pc:grpChg>
        <pc:grpChg chg="mod">
          <ac:chgData name="Renee THOMAS" userId="7388ade7-5052-4fc2-85b0-57f7b6ccd4a2" providerId="ADAL" clId="{9DAE01AC-6B8A-4B1F-A303-8E7E78447301}" dt="2022-06-01T21:25:29.173" v="59"/>
          <ac:grpSpMkLst>
            <pc:docMk/>
            <pc:sldMk cId="3572123845" sldId="518"/>
            <ac:grpSpMk id="15" creationId="{4C743D5F-F37C-4EAA-BE4C-718A4DC5B3A4}"/>
          </ac:grpSpMkLst>
        </pc:grpChg>
        <pc:picChg chg="mod">
          <ac:chgData name="Renee THOMAS" userId="7388ade7-5052-4fc2-85b0-57f7b6ccd4a2" providerId="ADAL" clId="{9DAE01AC-6B8A-4B1F-A303-8E7E78447301}" dt="2022-06-01T21:25:29.173" v="59"/>
          <ac:picMkLst>
            <pc:docMk/>
            <pc:sldMk cId="3572123845" sldId="518"/>
            <ac:picMk id="17" creationId="{6F81CB0C-9911-4D2F-A3A4-2FAEE2D9C698}"/>
          </ac:picMkLst>
        </pc:picChg>
        <pc:picChg chg="mod">
          <ac:chgData name="Renee THOMAS" userId="7388ade7-5052-4fc2-85b0-57f7b6ccd4a2" providerId="ADAL" clId="{9DAE01AC-6B8A-4B1F-A303-8E7E78447301}" dt="2022-06-01T21:25:29.173" v="59"/>
          <ac:picMkLst>
            <pc:docMk/>
            <pc:sldMk cId="3572123845" sldId="518"/>
            <ac:picMk id="20" creationId="{9DF2DEDC-E6D6-4F4E-8BDA-59DE0121689A}"/>
          </ac:picMkLst>
        </pc:picChg>
        <pc:cxnChg chg="mod">
          <ac:chgData name="Renee THOMAS" userId="7388ade7-5052-4fc2-85b0-57f7b6ccd4a2" providerId="ADAL" clId="{9DAE01AC-6B8A-4B1F-A303-8E7E78447301}" dt="2022-06-01T21:25:29.173" v="59"/>
          <ac:cxnSpMkLst>
            <pc:docMk/>
            <pc:sldMk cId="3572123845" sldId="518"/>
            <ac:cxnSpMk id="16" creationId="{17E35545-5D7A-4ABC-B844-EFD2875933D2}"/>
          </ac:cxnSpMkLst>
        </pc:cxnChg>
      </pc:sldChg>
      <pc:sldChg chg="addSp delSp modSp mod">
        <pc:chgData name="Renee THOMAS" userId="7388ade7-5052-4fc2-85b0-57f7b6ccd4a2" providerId="ADAL" clId="{9DAE01AC-6B8A-4B1F-A303-8E7E78447301}" dt="2022-06-01T21:25:31.863" v="61"/>
        <pc:sldMkLst>
          <pc:docMk/>
          <pc:sldMk cId="3389405918" sldId="519"/>
        </pc:sldMkLst>
        <pc:grpChg chg="del">
          <ac:chgData name="Renee THOMAS" userId="7388ade7-5052-4fc2-85b0-57f7b6ccd4a2" providerId="ADAL" clId="{9DAE01AC-6B8A-4B1F-A303-8E7E78447301}" dt="2022-06-01T21:25:31.324" v="60" actId="478"/>
          <ac:grpSpMkLst>
            <pc:docMk/>
            <pc:sldMk cId="3389405918" sldId="519"/>
            <ac:grpSpMk id="11" creationId="{2EA7A78C-22D4-439C-8B9F-29DAF66E2D3C}"/>
          </ac:grpSpMkLst>
        </pc:grpChg>
        <pc:grpChg chg="add mod">
          <ac:chgData name="Renee THOMAS" userId="7388ade7-5052-4fc2-85b0-57f7b6ccd4a2" providerId="ADAL" clId="{9DAE01AC-6B8A-4B1F-A303-8E7E78447301}" dt="2022-06-01T21:25:31.863" v="61"/>
          <ac:grpSpMkLst>
            <pc:docMk/>
            <pc:sldMk cId="3389405918" sldId="519"/>
            <ac:grpSpMk id="14" creationId="{91262D4F-A532-461F-A616-8B449A583EE8}"/>
          </ac:grpSpMkLst>
        </pc:grpChg>
        <pc:grpChg chg="mod">
          <ac:chgData name="Renee THOMAS" userId="7388ade7-5052-4fc2-85b0-57f7b6ccd4a2" providerId="ADAL" clId="{9DAE01AC-6B8A-4B1F-A303-8E7E78447301}" dt="2022-06-01T21:25:31.863" v="61"/>
          <ac:grpSpMkLst>
            <pc:docMk/>
            <pc:sldMk cId="3389405918" sldId="519"/>
            <ac:grpSpMk id="18" creationId="{23EA8396-A7BE-47BE-A11C-9113ECB6252C}"/>
          </ac:grpSpMkLst>
        </pc:grpChg>
        <pc:picChg chg="mod">
          <ac:chgData name="Renee THOMAS" userId="7388ade7-5052-4fc2-85b0-57f7b6ccd4a2" providerId="ADAL" clId="{9DAE01AC-6B8A-4B1F-A303-8E7E78447301}" dt="2022-06-01T21:25:31.863" v="61"/>
          <ac:picMkLst>
            <pc:docMk/>
            <pc:sldMk cId="3389405918" sldId="519"/>
            <ac:picMk id="23" creationId="{CFC48742-AF98-4D5E-96DC-392739874B99}"/>
          </ac:picMkLst>
        </pc:picChg>
        <pc:picChg chg="mod">
          <ac:chgData name="Renee THOMAS" userId="7388ade7-5052-4fc2-85b0-57f7b6ccd4a2" providerId="ADAL" clId="{9DAE01AC-6B8A-4B1F-A303-8E7E78447301}" dt="2022-06-01T21:25:31.863" v="61"/>
          <ac:picMkLst>
            <pc:docMk/>
            <pc:sldMk cId="3389405918" sldId="519"/>
            <ac:picMk id="24" creationId="{C8EEDC9E-EA32-4E89-BFAB-B76D938BAD33}"/>
          </ac:picMkLst>
        </pc:picChg>
        <pc:cxnChg chg="mod">
          <ac:chgData name="Renee THOMAS" userId="7388ade7-5052-4fc2-85b0-57f7b6ccd4a2" providerId="ADAL" clId="{9DAE01AC-6B8A-4B1F-A303-8E7E78447301}" dt="2022-06-01T21:25:31.863" v="61"/>
          <ac:cxnSpMkLst>
            <pc:docMk/>
            <pc:sldMk cId="3389405918" sldId="519"/>
            <ac:cxnSpMk id="22" creationId="{F31D842C-216A-4562-9579-E03F9BAA297B}"/>
          </ac:cxnSpMkLst>
        </pc:cxnChg>
      </pc:sldChg>
      <pc:sldChg chg="addSp delSp modSp mod">
        <pc:chgData name="Renee THOMAS" userId="7388ade7-5052-4fc2-85b0-57f7b6ccd4a2" providerId="ADAL" clId="{9DAE01AC-6B8A-4B1F-A303-8E7E78447301}" dt="2022-06-01T21:25:34.837" v="63"/>
        <pc:sldMkLst>
          <pc:docMk/>
          <pc:sldMk cId="3860316729" sldId="520"/>
        </pc:sldMkLst>
        <pc:grpChg chg="del">
          <ac:chgData name="Renee THOMAS" userId="7388ade7-5052-4fc2-85b0-57f7b6ccd4a2" providerId="ADAL" clId="{9DAE01AC-6B8A-4B1F-A303-8E7E78447301}" dt="2022-06-01T21:25:34.303" v="62" actId="478"/>
          <ac:grpSpMkLst>
            <pc:docMk/>
            <pc:sldMk cId="3860316729" sldId="520"/>
            <ac:grpSpMk id="11" creationId="{2EA7A78C-22D4-439C-8B9F-29DAF66E2D3C}"/>
          </ac:grpSpMkLst>
        </pc:grpChg>
        <pc:grpChg chg="add mod">
          <ac:chgData name="Renee THOMAS" userId="7388ade7-5052-4fc2-85b0-57f7b6ccd4a2" providerId="ADAL" clId="{9DAE01AC-6B8A-4B1F-A303-8E7E78447301}" dt="2022-06-01T21:25:34.837" v="63"/>
          <ac:grpSpMkLst>
            <pc:docMk/>
            <pc:sldMk cId="3860316729" sldId="520"/>
            <ac:grpSpMk id="15" creationId="{A46518A0-79F6-4A32-A56D-52D706AA6DB3}"/>
          </ac:grpSpMkLst>
        </pc:grpChg>
        <pc:grpChg chg="mod">
          <ac:chgData name="Renee THOMAS" userId="7388ade7-5052-4fc2-85b0-57f7b6ccd4a2" providerId="ADAL" clId="{9DAE01AC-6B8A-4B1F-A303-8E7E78447301}" dt="2022-06-01T21:25:34.837" v="63"/>
          <ac:grpSpMkLst>
            <pc:docMk/>
            <pc:sldMk cId="3860316729" sldId="520"/>
            <ac:grpSpMk id="16" creationId="{7AF9C09B-564D-4EEC-A3F7-02FC51163664}"/>
          </ac:grpSpMkLst>
        </pc:grpChg>
        <pc:picChg chg="mod">
          <ac:chgData name="Renee THOMAS" userId="7388ade7-5052-4fc2-85b0-57f7b6ccd4a2" providerId="ADAL" clId="{9DAE01AC-6B8A-4B1F-A303-8E7E78447301}" dt="2022-06-01T21:25:34.837" v="63"/>
          <ac:picMkLst>
            <pc:docMk/>
            <pc:sldMk cId="3860316729" sldId="520"/>
            <ac:picMk id="20" creationId="{83CEB5AA-A0B7-4FF5-882E-664FC5540074}"/>
          </ac:picMkLst>
        </pc:picChg>
        <pc:picChg chg="mod">
          <ac:chgData name="Renee THOMAS" userId="7388ade7-5052-4fc2-85b0-57f7b6ccd4a2" providerId="ADAL" clId="{9DAE01AC-6B8A-4B1F-A303-8E7E78447301}" dt="2022-06-01T21:25:34.837" v="63"/>
          <ac:picMkLst>
            <pc:docMk/>
            <pc:sldMk cId="3860316729" sldId="520"/>
            <ac:picMk id="21" creationId="{8F3ACF69-20A4-4D05-95DE-4172D6058EED}"/>
          </ac:picMkLst>
        </pc:picChg>
        <pc:cxnChg chg="mod">
          <ac:chgData name="Renee THOMAS" userId="7388ade7-5052-4fc2-85b0-57f7b6ccd4a2" providerId="ADAL" clId="{9DAE01AC-6B8A-4B1F-A303-8E7E78447301}" dt="2022-06-01T21:25:34.837" v="63"/>
          <ac:cxnSpMkLst>
            <pc:docMk/>
            <pc:sldMk cId="3860316729" sldId="520"/>
            <ac:cxnSpMk id="17" creationId="{B9CE7FA0-49B9-4830-9E4B-B0DA31CC56E0}"/>
          </ac:cxnSpMkLst>
        </pc:cxnChg>
      </pc:sldChg>
      <pc:sldChg chg="addSp delSp modSp mod">
        <pc:chgData name="Renee THOMAS" userId="7388ade7-5052-4fc2-85b0-57f7b6ccd4a2" providerId="ADAL" clId="{9DAE01AC-6B8A-4B1F-A303-8E7E78447301}" dt="2022-06-01T21:25:37.884" v="65"/>
        <pc:sldMkLst>
          <pc:docMk/>
          <pc:sldMk cId="3389885984" sldId="522"/>
        </pc:sldMkLst>
        <pc:grpChg chg="add mod">
          <ac:chgData name="Renee THOMAS" userId="7388ade7-5052-4fc2-85b0-57f7b6ccd4a2" providerId="ADAL" clId="{9DAE01AC-6B8A-4B1F-A303-8E7E78447301}" dt="2022-06-01T21:25:37.884" v="65"/>
          <ac:grpSpMkLst>
            <pc:docMk/>
            <pc:sldMk cId="3389885984" sldId="522"/>
            <ac:grpSpMk id="8" creationId="{533300EC-A705-4DB7-AFAC-F28CE003082B}"/>
          </ac:grpSpMkLst>
        </pc:grpChg>
        <pc:grpChg chg="mod">
          <ac:chgData name="Renee THOMAS" userId="7388ade7-5052-4fc2-85b0-57f7b6ccd4a2" providerId="ADAL" clId="{9DAE01AC-6B8A-4B1F-A303-8E7E78447301}" dt="2022-06-01T21:25:37.884" v="65"/>
          <ac:grpSpMkLst>
            <pc:docMk/>
            <pc:sldMk cId="3389885984" sldId="522"/>
            <ac:grpSpMk id="9" creationId="{9BC6267B-2229-41D1-857D-60A01750C916}"/>
          </ac:grpSpMkLst>
        </pc:grpChg>
        <pc:grpChg chg="del">
          <ac:chgData name="Renee THOMAS" userId="7388ade7-5052-4fc2-85b0-57f7b6ccd4a2" providerId="ADAL" clId="{9DAE01AC-6B8A-4B1F-A303-8E7E78447301}" dt="2022-06-01T21:25:37.324" v="64" actId="478"/>
          <ac:grpSpMkLst>
            <pc:docMk/>
            <pc:sldMk cId="3389885984" sldId="522"/>
            <ac:grpSpMk id="11" creationId="{2EA7A78C-22D4-439C-8B9F-29DAF66E2D3C}"/>
          </ac:grpSpMkLst>
        </pc:grpChg>
        <pc:picChg chg="mod">
          <ac:chgData name="Renee THOMAS" userId="7388ade7-5052-4fc2-85b0-57f7b6ccd4a2" providerId="ADAL" clId="{9DAE01AC-6B8A-4B1F-A303-8E7E78447301}" dt="2022-06-01T21:25:37.884" v="65"/>
          <ac:picMkLst>
            <pc:docMk/>
            <pc:sldMk cId="3389885984" sldId="522"/>
            <ac:picMk id="16" creationId="{9D53ADC3-18E2-4B36-BCFF-E48E113A9505}"/>
          </ac:picMkLst>
        </pc:picChg>
        <pc:picChg chg="mod">
          <ac:chgData name="Renee THOMAS" userId="7388ade7-5052-4fc2-85b0-57f7b6ccd4a2" providerId="ADAL" clId="{9DAE01AC-6B8A-4B1F-A303-8E7E78447301}" dt="2022-06-01T21:25:37.884" v="65"/>
          <ac:picMkLst>
            <pc:docMk/>
            <pc:sldMk cId="3389885984" sldId="522"/>
            <ac:picMk id="17" creationId="{64483A97-D5ED-4851-BC33-EB5F4A581013}"/>
          </ac:picMkLst>
        </pc:picChg>
        <pc:cxnChg chg="mod">
          <ac:chgData name="Renee THOMAS" userId="7388ade7-5052-4fc2-85b0-57f7b6ccd4a2" providerId="ADAL" clId="{9DAE01AC-6B8A-4B1F-A303-8E7E78447301}" dt="2022-06-01T21:25:37.884" v="65"/>
          <ac:cxnSpMkLst>
            <pc:docMk/>
            <pc:sldMk cId="3389885984" sldId="522"/>
            <ac:cxnSpMk id="14" creationId="{3E7C6C4A-76DE-4317-B6DD-BF92DACFCA98}"/>
          </ac:cxnSpMkLst>
        </pc:cxnChg>
      </pc:sldChg>
      <pc:sldChg chg="addSp delSp modSp mod">
        <pc:chgData name="Renee THOMAS" userId="7388ade7-5052-4fc2-85b0-57f7b6ccd4a2" providerId="ADAL" clId="{9DAE01AC-6B8A-4B1F-A303-8E7E78447301}" dt="2022-06-01T21:25:40.701" v="67"/>
        <pc:sldMkLst>
          <pc:docMk/>
          <pc:sldMk cId="2787916090" sldId="523"/>
        </pc:sldMkLst>
        <pc:grpChg chg="del">
          <ac:chgData name="Renee THOMAS" userId="7388ade7-5052-4fc2-85b0-57f7b6ccd4a2" providerId="ADAL" clId="{9DAE01AC-6B8A-4B1F-A303-8E7E78447301}" dt="2022-06-01T21:25:40.079" v="66" actId="478"/>
          <ac:grpSpMkLst>
            <pc:docMk/>
            <pc:sldMk cId="2787916090" sldId="523"/>
            <ac:grpSpMk id="11" creationId="{2EA7A78C-22D4-439C-8B9F-29DAF66E2D3C}"/>
          </ac:grpSpMkLst>
        </pc:grpChg>
        <pc:grpChg chg="add mod">
          <ac:chgData name="Renee THOMAS" userId="7388ade7-5052-4fc2-85b0-57f7b6ccd4a2" providerId="ADAL" clId="{9DAE01AC-6B8A-4B1F-A303-8E7E78447301}" dt="2022-06-01T21:25:40.701" v="67"/>
          <ac:grpSpMkLst>
            <pc:docMk/>
            <pc:sldMk cId="2787916090" sldId="523"/>
            <ac:grpSpMk id="14" creationId="{0E48CE8C-95DE-4643-B9A3-34FF7A4B61C8}"/>
          </ac:grpSpMkLst>
        </pc:grpChg>
        <pc:grpChg chg="mod">
          <ac:chgData name="Renee THOMAS" userId="7388ade7-5052-4fc2-85b0-57f7b6ccd4a2" providerId="ADAL" clId="{9DAE01AC-6B8A-4B1F-A303-8E7E78447301}" dt="2022-06-01T21:25:40.701" v="67"/>
          <ac:grpSpMkLst>
            <pc:docMk/>
            <pc:sldMk cId="2787916090" sldId="523"/>
            <ac:grpSpMk id="16" creationId="{C11594D1-32E7-46F4-8BEE-61E65F103EF9}"/>
          </ac:grpSpMkLst>
        </pc:grpChg>
        <pc:picChg chg="mod">
          <ac:chgData name="Renee THOMAS" userId="7388ade7-5052-4fc2-85b0-57f7b6ccd4a2" providerId="ADAL" clId="{9DAE01AC-6B8A-4B1F-A303-8E7E78447301}" dt="2022-06-01T21:25:40.701" v="67"/>
          <ac:picMkLst>
            <pc:docMk/>
            <pc:sldMk cId="2787916090" sldId="523"/>
            <ac:picMk id="21" creationId="{68B237E5-2EEC-4BA8-83F0-6FD884CBBEEB}"/>
          </ac:picMkLst>
        </pc:picChg>
        <pc:picChg chg="mod">
          <ac:chgData name="Renee THOMAS" userId="7388ade7-5052-4fc2-85b0-57f7b6ccd4a2" providerId="ADAL" clId="{9DAE01AC-6B8A-4B1F-A303-8E7E78447301}" dt="2022-06-01T21:25:40.701" v="67"/>
          <ac:picMkLst>
            <pc:docMk/>
            <pc:sldMk cId="2787916090" sldId="523"/>
            <ac:picMk id="22" creationId="{FC8E05D2-A328-48E3-9E5B-1001C62AD8E1}"/>
          </ac:picMkLst>
        </pc:picChg>
        <pc:cxnChg chg="mod">
          <ac:chgData name="Renee THOMAS" userId="7388ade7-5052-4fc2-85b0-57f7b6ccd4a2" providerId="ADAL" clId="{9DAE01AC-6B8A-4B1F-A303-8E7E78447301}" dt="2022-06-01T21:25:40.701" v="67"/>
          <ac:cxnSpMkLst>
            <pc:docMk/>
            <pc:sldMk cId="2787916090" sldId="523"/>
            <ac:cxnSpMk id="20" creationId="{BA6535B3-5204-4F55-AEB3-9C23B4484A29}"/>
          </ac:cxnSpMkLst>
        </pc:cxnChg>
      </pc:sldChg>
      <pc:sldChg chg="addSp delSp modSp mod">
        <pc:chgData name="Renee THOMAS" userId="7388ade7-5052-4fc2-85b0-57f7b6ccd4a2" providerId="ADAL" clId="{9DAE01AC-6B8A-4B1F-A303-8E7E78447301}" dt="2022-06-01T21:25:43.515" v="69"/>
        <pc:sldMkLst>
          <pc:docMk/>
          <pc:sldMk cId="4004153873" sldId="524"/>
        </pc:sldMkLst>
        <pc:grpChg chg="del">
          <ac:chgData name="Renee THOMAS" userId="7388ade7-5052-4fc2-85b0-57f7b6ccd4a2" providerId="ADAL" clId="{9DAE01AC-6B8A-4B1F-A303-8E7E78447301}" dt="2022-06-01T21:25:42.939" v="68" actId="478"/>
          <ac:grpSpMkLst>
            <pc:docMk/>
            <pc:sldMk cId="4004153873" sldId="524"/>
            <ac:grpSpMk id="11" creationId="{2EA7A78C-22D4-439C-8B9F-29DAF66E2D3C}"/>
          </ac:grpSpMkLst>
        </pc:grpChg>
        <pc:grpChg chg="add mod">
          <ac:chgData name="Renee THOMAS" userId="7388ade7-5052-4fc2-85b0-57f7b6ccd4a2" providerId="ADAL" clId="{9DAE01AC-6B8A-4B1F-A303-8E7E78447301}" dt="2022-06-01T21:25:43.515" v="69"/>
          <ac:grpSpMkLst>
            <pc:docMk/>
            <pc:sldMk cId="4004153873" sldId="524"/>
            <ac:grpSpMk id="14" creationId="{5E8CAE66-CA16-4852-BE78-402AFEDC44C4}"/>
          </ac:grpSpMkLst>
        </pc:grpChg>
        <pc:grpChg chg="mod">
          <ac:chgData name="Renee THOMAS" userId="7388ade7-5052-4fc2-85b0-57f7b6ccd4a2" providerId="ADAL" clId="{9DAE01AC-6B8A-4B1F-A303-8E7E78447301}" dt="2022-06-01T21:25:43.515" v="69"/>
          <ac:grpSpMkLst>
            <pc:docMk/>
            <pc:sldMk cId="4004153873" sldId="524"/>
            <ac:grpSpMk id="15" creationId="{6BD1248F-15E9-4D05-818B-0A06F16F09D8}"/>
          </ac:grpSpMkLst>
        </pc:grpChg>
        <pc:picChg chg="mod">
          <ac:chgData name="Renee THOMAS" userId="7388ade7-5052-4fc2-85b0-57f7b6ccd4a2" providerId="ADAL" clId="{9DAE01AC-6B8A-4B1F-A303-8E7E78447301}" dt="2022-06-01T21:25:43.515" v="69"/>
          <ac:picMkLst>
            <pc:docMk/>
            <pc:sldMk cId="4004153873" sldId="524"/>
            <ac:picMk id="17" creationId="{42DFE4A6-414F-4022-BB64-70AD725B372B}"/>
          </ac:picMkLst>
        </pc:picChg>
        <pc:picChg chg="mod">
          <ac:chgData name="Renee THOMAS" userId="7388ade7-5052-4fc2-85b0-57f7b6ccd4a2" providerId="ADAL" clId="{9DAE01AC-6B8A-4B1F-A303-8E7E78447301}" dt="2022-06-01T21:25:43.515" v="69"/>
          <ac:picMkLst>
            <pc:docMk/>
            <pc:sldMk cId="4004153873" sldId="524"/>
            <ac:picMk id="21" creationId="{BA9DE291-A36D-443D-86D0-99AD7FD958D3}"/>
          </ac:picMkLst>
        </pc:picChg>
        <pc:cxnChg chg="mod">
          <ac:chgData name="Renee THOMAS" userId="7388ade7-5052-4fc2-85b0-57f7b6ccd4a2" providerId="ADAL" clId="{9DAE01AC-6B8A-4B1F-A303-8E7E78447301}" dt="2022-06-01T21:25:43.515" v="69"/>
          <ac:cxnSpMkLst>
            <pc:docMk/>
            <pc:sldMk cId="4004153873" sldId="524"/>
            <ac:cxnSpMk id="16" creationId="{6626095B-E8A8-4324-9337-0CB15B7627FE}"/>
          </ac:cxnSpMkLst>
        </pc:cxnChg>
      </pc:sldChg>
      <pc:sldChg chg="addSp delSp modSp mod">
        <pc:chgData name="Renee THOMAS" userId="7388ade7-5052-4fc2-85b0-57f7b6ccd4a2" providerId="ADAL" clId="{9DAE01AC-6B8A-4B1F-A303-8E7E78447301}" dt="2022-06-01T21:25:46.640" v="71"/>
        <pc:sldMkLst>
          <pc:docMk/>
          <pc:sldMk cId="1084485577" sldId="525"/>
        </pc:sldMkLst>
        <pc:grpChg chg="del">
          <ac:chgData name="Renee THOMAS" userId="7388ade7-5052-4fc2-85b0-57f7b6ccd4a2" providerId="ADAL" clId="{9DAE01AC-6B8A-4B1F-A303-8E7E78447301}" dt="2022-06-01T21:25:45.926" v="70" actId="478"/>
          <ac:grpSpMkLst>
            <pc:docMk/>
            <pc:sldMk cId="1084485577" sldId="525"/>
            <ac:grpSpMk id="11" creationId="{2EA7A78C-22D4-439C-8B9F-29DAF66E2D3C}"/>
          </ac:grpSpMkLst>
        </pc:grpChg>
        <pc:grpChg chg="add mod">
          <ac:chgData name="Renee THOMAS" userId="7388ade7-5052-4fc2-85b0-57f7b6ccd4a2" providerId="ADAL" clId="{9DAE01AC-6B8A-4B1F-A303-8E7E78447301}" dt="2022-06-01T21:25:46.640" v="71"/>
          <ac:grpSpMkLst>
            <pc:docMk/>
            <pc:sldMk cId="1084485577" sldId="525"/>
            <ac:grpSpMk id="16" creationId="{4A96A566-B1AF-48B2-A3C5-C553E7CD0E7F}"/>
          </ac:grpSpMkLst>
        </pc:grpChg>
        <pc:grpChg chg="mod">
          <ac:chgData name="Renee THOMAS" userId="7388ade7-5052-4fc2-85b0-57f7b6ccd4a2" providerId="ADAL" clId="{9DAE01AC-6B8A-4B1F-A303-8E7E78447301}" dt="2022-06-01T21:25:46.640" v="71"/>
          <ac:grpSpMkLst>
            <pc:docMk/>
            <pc:sldMk cId="1084485577" sldId="525"/>
            <ac:grpSpMk id="17" creationId="{DF78B12D-B787-4F30-96B7-B03D16D1030F}"/>
          </ac:grpSpMkLst>
        </pc:grpChg>
        <pc:picChg chg="mod">
          <ac:chgData name="Renee THOMAS" userId="7388ade7-5052-4fc2-85b0-57f7b6ccd4a2" providerId="ADAL" clId="{9DAE01AC-6B8A-4B1F-A303-8E7E78447301}" dt="2022-06-01T21:25:46.640" v="71"/>
          <ac:picMkLst>
            <pc:docMk/>
            <pc:sldMk cId="1084485577" sldId="525"/>
            <ac:picMk id="20" creationId="{FF7DD3B2-5B1A-4934-8356-42A82A9949DD}"/>
          </ac:picMkLst>
        </pc:picChg>
        <pc:picChg chg="mod">
          <ac:chgData name="Renee THOMAS" userId="7388ade7-5052-4fc2-85b0-57f7b6ccd4a2" providerId="ADAL" clId="{9DAE01AC-6B8A-4B1F-A303-8E7E78447301}" dt="2022-06-01T21:25:46.640" v="71"/>
          <ac:picMkLst>
            <pc:docMk/>
            <pc:sldMk cId="1084485577" sldId="525"/>
            <ac:picMk id="22" creationId="{B5DA1269-9909-4748-8804-49E5173186F8}"/>
          </ac:picMkLst>
        </pc:picChg>
        <pc:cxnChg chg="mod">
          <ac:chgData name="Renee THOMAS" userId="7388ade7-5052-4fc2-85b0-57f7b6ccd4a2" providerId="ADAL" clId="{9DAE01AC-6B8A-4B1F-A303-8E7E78447301}" dt="2022-06-01T21:25:46.640" v="71"/>
          <ac:cxnSpMkLst>
            <pc:docMk/>
            <pc:sldMk cId="1084485577" sldId="525"/>
            <ac:cxnSpMk id="18" creationId="{6B3AFD6D-9406-45EA-A35F-B622BC258FB6}"/>
          </ac:cxnSpMkLst>
        </pc:cxnChg>
      </pc:sldChg>
      <pc:sldChg chg="addSp delSp modSp mod">
        <pc:chgData name="Renee THOMAS" userId="7388ade7-5052-4fc2-85b0-57f7b6ccd4a2" providerId="ADAL" clId="{9DAE01AC-6B8A-4B1F-A303-8E7E78447301}" dt="2022-06-01T21:25:49.615" v="73"/>
        <pc:sldMkLst>
          <pc:docMk/>
          <pc:sldMk cId="2338519867" sldId="526"/>
        </pc:sldMkLst>
        <pc:grpChg chg="del">
          <ac:chgData name="Renee THOMAS" userId="7388ade7-5052-4fc2-85b0-57f7b6ccd4a2" providerId="ADAL" clId="{9DAE01AC-6B8A-4B1F-A303-8E7E78447301}" dt="2022-06-01T21:25:48.891" v="72" actId="478"/>
          <ac:grpSpMkLst>
            <pc:docMk/>
            <pc:sldMk cId="2338519867" sldId="526"/>
            <ac:grpSpMk id="11" creationId="{2EA7A78C-22D4-439C-8B9F-29DAF66E2D3C}"/>
          </ac:grpSpMkLst>
        </pc:grpChg>
        <pc:grpChg chg="add mod">
          <ac:chgData name="Renee THOMAS" userId="7388ade7-5052-4fc2-85b0-57f7b6ccd4a2" providerId="ADAL" clId="{9DAE01AC-6B8A-4B1F-A303-8E7E78447301}" dt="2022-06-01T21:25:49.615" v="73"/>
          <ac:grpSpMkLst>
            <pc:docMk/>
            <pc:sldMk cId="2338519867" sldId="526"/>
            <ac:grpSpMk id="15" creationId="{1852DED3-014A-41A8-B070-4CBF53C2C949}"/>
          </ac:grpSpMkLst>
        </pc:grpChg>
        <pc:grpChg chg="mod">
          <ac:chgData name="Renee THOMAS" userId="7388ade7-5052-4fc2-85b0-57f7b6ccd4a2" providerId="ADAL" clId="{9DAE01AC-6B8A-4B1F-A303-8E7E78447301}" dt="2022-06-01T21:25:49.615" v="73"/>
          <ac:grpSpMkLst>
            <pc:docMk/>
            <pc:sldMk cId="2338519867" sldId="526"/>
            <ac:grpSpMk id="18" creationId="{E41A778A-01EB-4EC9-8850-E39593598737}"/>
          </ac:grpSpMkLst>
        </pc:grpChg>
        <pc:picChg chg="mod">
          <ac:chgData name="Renee THOMAS" userId="7388ade7-5052-4fc2-85b0-57f7b6ccd4a2" providerId="ADAL" clId="{9DAE01AC-6B8A-4B1F-A303-8E7E78447301}" dt="2022-06-01T21:25:49.615" v="73"/>
          <ac:picMkLst>
            <pc:docMk/>
            <pc:sldMk cId="2338519867" sldId="526"/>
            <ac:picMk id="23" creationId="{B979052A-5B22-478A-9E40-D42770397E0E}"/>
          </ac:picMkLst>
        </pc:picChg>
        <pc:picChg chg="mod">
          <ac:chgData name="Renee THOMAS" userId="7388ade7-5052-4fc2-85b0-57f7b6ccd4a2" providerId="ADAL" clId="{9DAE01AC-6B8A-4B1F-A303-8E7E78447301}" dt="2022-06-01T21:25:49.615" v="73"/>
          <ac:picMkLst>
            <pc:docMk/>
            <pc:sldMk cId="2338519867" sldId="526"/>
            <ac:picMk id="26" creationId="{5C48BD87-0595-4151-BCEE-BD2F1373B5DB}"/>
          </ac:picMkLst>
        </pc:picChg>
        <pc:cxnChg chg="mod">
          <ac:chgData name="Renee THOMAS" userId="7388ade7-5052-4fc2-85b0-57f7b6ccd4a2" providerId="ADAL" clId="{9DAE01AC-6B8A-4B1F-A303-8E7E78447301}" dt="2022-06-01T21:25:49.615" v="73"/>
          <ac:cxnSpMkLst>
            <pc:docMk/>
            <pc:sldMk cId="2338519867" sldId="526"/>
            <ac:cxnSpMk id="21" creationId="{43150AD1-2232-462D-B0BB-C5E154608473}"/>
          </ac:cxnSpMkLst>
        </pc:cxnChg>
      </pc:sldChg>
      <pc:sldChg chg="addSp delSp modSp mod">
        <pc:chgData name="Renee THOMAS" userId="7388ade7-5052-4fc2-85b0-57f7b6ccd4a2" providerId="ADAL" clId="{9DAE01AC-6B8A-4B1F-A303-8E7E78447301}" dt="2022-06-01T21:25:54.651" v="75"/>
        <pc:sldMkLst>
          <pc:docMk/>
          <pc:sldMk cId="578348318" sldId="527"/>
        </pc:sldMkLst>
        <pc:grpChg chg="add mod">
          <ac:chgData name="Renee THOMAS" userId="7388ade7-5052-4fc2-85b0-57f7b6ccd4a2" providerId="ADAL" clId="{9DAE01AC-6B8A-4B1F-A303-8E7E78447301}" dt="2022-06-01T21:25:54.651" v="75"/>
          <ac:grpSpMkLst>
            <pc:docMk/>
            <pc:sldMk cId="578348318" sldId="527"/>
            <ac:grpSpMk id="8" creationId="{7B854DA9-9BE1-4530-97A0-999EB364507B}"/>
          </ac:grpSpMkLst>
        </pc:grpChg>
        <pc:grpChg chg="mod">
          <ac:chgData name="Renee THOMAS" userId="7388ade7-5052-4fc2-85b0-57f7b6ccd4a2" providerId="ADAL" clId="{9DAE01AC-6B8A-4B1F-A303-8E7E78447301}" dt="2022-06-01T21:25:54.651" v="75"/>
          <ac:grpSpMkLst>
            <pc:docMk/>
            <pc:sldMk cId="578348318" sldId="527"/>
            <ac:grpSpMk id="9" creationId="{4EA44C6C-2F24-405B-9FC8-1C59254FD8D0}"/>
          </ac:grpSpMkLst>
        </pc:grpChg>
        <pc:grpChg chg="del">
          <ac:chgData name="Renee THOMAS" userId="7388ade7-5052-4fc2-85b0-57f7b6ccd4a2" providerId="ADAL" clId="{9DAE01AC-6B8A-4B1F-A303-8E7E78447301}" dt="2022-06-01T21:25:54.184" v="74" actId="478"/>
          <ac:grpSpMkLst>
            <pc:docMk/>
            <pc:sldMk cId="578348318" sldId="527"/>
            <ac:grpSpMk id="11" creationId="{2EA7A78C-22D4-439C-8B9F-29DAF66E2D3C}"/>
          </ac:grpSpMkLst>
        </pc:grpChg>
        <pc:picChg chg="mod">
          <ac:chgData name="Renee THOMAS" userId="7388ade7-5052-4fc2-85b0-57f7b6ccd4a2" providerId="ADAL" clId="{9DAE01AC-6B8A-4B1F-A303-8E7E78447301}" dt="2022-06-01T21:25:54.651" v="75"/>
          <ac:picMkLst>
            <pc:docMk/>
            <pc:sldMk cId="578348318" sldId="527"/>
            <ac:picMk id="15" creationId="{85604275-CFE5-4877-AA45-C35FEF6A219E}"/>
          </ac:picMkLst>
        </pc:picChg>
        <pc:picChg chg="mod">
          <ac:chgData name="Renee THOMAS" userId="7388ade7-5052-4fc2-85b0-57f7b6ccd4a2" providerId="ADAL" clId="{9DAE01AC-6B8A-4B1F-A303-8E7E78447301}" dt="2022-06-01T21:25:54.651" v="75"/>
          <ac:picMkLst>
            <pc:docMk/>
            <pc:sldMk cId="578348318" sldId="527"/>
            <ac:picMk id="16" creationId="{49CF0D94-B165-471B-8DC3-DEA870B7825A}"/>
          </ac:picMkLst>
        </pc:picChg>
        <pc:cxnChg chg="mod">
          <ac:chgData name="Renee THOMAS" userId="7388ade7-5052-4fc2-85b0-57f7b6ccd4a2" providerId="ADAL" clId="{9DAE01AC-6B8A-4B1F-A303-8E7E78447301}" dt="2022-06-01T21:25:54.651" v="75"/>
          <ac:cxnSpMkLst>
            <pc:docMk/>
            <pc:sldMk cId="578348318" sldId="527"/>
            <ac:cxnSpMk id="14" creationId="{12C62C97-CD9D-4012-AE45-473C57317A78}"/>
          </ac:cxnSpMkLst>
        </pc:cxnChg>
      </pc:sldChg>
      <pc:sldChg chg="addSp delSp modSp mod">
        <pc:chgData name="Renee THOMAS" userId="7388ade7-5052-4fc2-85b0-57f7b6ccd4a2" providerId="ADAL" clId="{9DAE01AC-6B8A-4B1F-A303-8E7E78447301}" dt="2022-06-01T21:25:58.018" v="77"/>
        <pc:sldMkLst>
          <pc:docMk/>
          <pc:sldMk cId="4111162379" sldId="528"/>
        </pc:sldMkLst>
        <pc:grpChg chg="add mod">
          <ac:chgData name="Renee THOMAS" userId="7388ade7-5052-4fc2-85b0-57f7b6ccd4a2" providerId="ADAL" clId="{9DAE01AC-6B8A-4B1F-A303-8E7E78447301}" dt="2022-06-01T21:25:58.018" v="77"/>
          <ac:grpSpMkLst>
            <pc:docMk/>
            <pc:sldMk cId="4111162379" sldId="528"/>
            <ac:grpSpMk id="8" creationId="{79774720-7CDF-4C9A-A7DE-72CE9B6F4D95}"/>
          </ac:grpSpMkLst>
        </pc:grpChg>
        <pc:grpChg chg="mod">
          <ac:chgData name="Renee THOMAS" userId="7388ade7-5052-4fc2-85b0-57f7b6ccd4a2" providerId="ADAL" clId="{9DAE01AC-6B8A-4B1F-A303-8E7E78447301}" dt="2022-06-01T21:25:58.018" v="77"/>
          <ac:grpSpMkLst>
            <pc:docMk/>
            <pc:sldMk cId="4111162379" sldId="528"/>
            <ac:grpSpMk id="9" creationId="{4CA58220-15F9-40A0-8E5D-23F77C6BB62F}"/>
          </ac:grpSpMkLst>
        </pc:grpChg>
        <pc:grpChg chg="del">
          <ac:chgData name="Renee THOMAS" userId="7388ade7-5052-4fc2-85b0-57f7b6ccd4a2" providerId="ADAL" clId="{9DAE01AC-6B8A-4B1F-A303-8E7E78447301}" dt="2022-06-01T21:25:56.848" v="76" actId="478"/>
          <ac:grpSpMkLst>
            <pc:docMk/>
            <pc:sldMk cId="4111162379" sldId="528"/>
            <ac:grpSpMk id="11" creationId="{2EA7A78C-22D4-439C-8B9F-29DAF66E2D3C}"/>
          </ac:grpSpMkLst>
        </pc:grpChg>
        <pc:picChg chg="mod">
          <ac:chgData name="Renee THOMAS" userId="7388ade7-5052-4fc2-85b0-57f7b6ccd4a2" providerId="ADAL" clId="{9DAE01AC-6B8A-4B1F-A303-8E7E78447301}" dt="2022-06-01T21:25:58.018" v="77"/>
          <ac:picMkLst>
            <pc:docMk/>
            <pc:sldMk cId="4111162379" sldId="528"/>
            <ac:picMk id="15" creationId="{8A163318-E913-44F0-9AE2-02FC43A82A7B}"/>
          </ac:picMkLst>
        </pc:picChg>
        <pc:picChg chg="mod">
          <ac:chgData name="Renee THOMAS" userId="7388ade7-5052-4fc2-85b0-57f7b6ccd4a2" providerId="ADAL" clId="{9DAE01AC-6B8A-4B1F-A303-8E7E78447301}" dt="2022-06-01T21:25:58.018" v="77"/>
          <ac:picMkLst>
            <pc:docMk/>
            <pc:sldMk cId="4111162379" sldId="528"/>
            <ac:picMk id="16" creationId="{2341790A-130C-4877-B96A-7FF290F88AF4}"/>
          </ac:picMkLst>
        </pc:picChg>
        <pc:cxnChg chg="mod">
          <ac:chgData name="Renee THOMAS" userId="7388ade7-5052-4fc2-85b0-57f7b6ccd4a2" providerId="ADAL" clId="{9DAE01AC-6B8A-4B1F-A303-8E7E78447301}" dt="2022-06-01T21:25:58.018" v="77"/>
          <ac:cxnSpMkLst>
            <pc:docMk/>
            <pc:sldMk cId="4111162379" sldId="528"/>
            <ac:cxnSpMk id="14" creationId="{1F378E00-F4C4-4259-BB43-41F191973807}"/>
          </ac:cxnSpMkLst>
        </pc:cxnChg>
      </pc:sldChg>
      <pc:sldChg chg="addSp delSp modSp mod">
        <pc:chgData name="Renee THOMAS" userId="7388ade7-5052-4fc2-85b0-57f7b6ccd4a2" providerId="ADAL" clId="{9DAE01AC-6B8A-4B1F-A303-8E7E78447301}" dt="2022-06-01T21:26:01.004" v="79"/>
        <pc:sldMkLst>
          <pc:docMk/>
          <pc:sldMk cId="4206437440" sldId="529"/>
        </pc:sldMkLst>
        <pc:grpChg chg="del">
          <ac:chgData name="Renee THOMAS" userId="7388ade7-5052-4fc2-85b0-57f7b6ccd4a2" providerId="ADAL" clId="{9DAE01AC-6B8A-4B1F-A303-8E7E78447301}" dt="2022-06-01T21:26:00.355" v="78" actId="478"/>
          <ac:grpSpMkLst>
            <pc:docMk/>
            <pc:sldMk cId="4206437440" sldId="529"/>
            <ac:grpSpMk id="11" creationId="{2EA7A78C-22D4-439C-8B9F-29DAF66E2D3C}"/>
          </ac:grpSpMkLst>
        </pc:grpChg>
        <pc:grpChg chg="add mod">
          <ac:chgData name="Renee THOMAS" userId="7388ade7-5052-4fc2-85b0-57f7b6ccd4a2" providerId="ADAL" clId="{9DAE01AC-6B8A-4B1F-A303-8E7E78447301}" dt="2022-06-01T21:26:01.004" v="79"/>
          <ac:grpSpMkLst>
            <pc:docMk/>
            <pc:sldMk cId="4206437440" sldId="529"/>
            <ac:grpSpMk id="15" creationId="{6EF9E145-FB3D-47FA-A7EC-B6D8398E6A0D}"/>
          </ac:grpSpMkLst>
        </pc:grpChg>
        <pc:grpChg chg="mod">
          <ac:chgData name="Renee THOMAS" userId="7388ade7-5052-4fc2-85b0-57f7b6ccd4a2" providerId="ADAL" clId="{9DAE01AC-6B8A-4B1F-A303-8E7E78447301}" dt="2022-06-01T21:26:01.004" v="79"/>
          <ac:grpSpMkLst>
            <pc:docMk/>
            <pc:sldMk cId="4206437440" sldId="529"/>
            <ac:grpSpMk id="16" creationId="{FC20F704-3EC1-4FFE-9252-B29C715DA251}"/>
          </ac:grpSpMkLst>
        </pc:grpChg>
        <pc:picChg chg="mod">
          <ac:chgData name="Renee THOMAS" userId="7388ade7-5052-4fc2-85b0-57f7b6ccd4a2" providerId="ADAL" clId="{9DAE01AC-6B8A-4B1F-A303-8E7E78447301}" dt="2022-06-01T21:26:01.004" v="79"/>
          <ac:picMkLst>
            <pc:docMk/>
            <pc:sldMk cId="4206437440" sldId="529"/>
            <ac:picMk id="20" creationId="{8A5D4B6F-9269-4A9C-86E1-47419792D247}"/>
          </ac:picMkLst>
        </pc:picChg>
        <pc:picChg chg="mod">
          <ac:chgData name="Renee THOMAS" userId="7388ade7-5052-4fc2-85b0-57f7b6ccd4a2" providerId="ADAL" clId="{9DAE01AC-6B8A-4B1F-A303-8E7E78447301}" dt="2022-06-01T21:26:01.004" v="79"/>
          <ac:picMkLst>
            <pc:docMk/>
            <pc:sldMk cId="4206437440" sldId="529"/>
            <ac:picMk id="21" creationId="{E0CB90C2-1ECF-47EF-BC1C-D2834CDB9BB9}"/>
          </ac:picMkLst>
        </pc:picChg>
        <pc:cxnChg chg="mod">
          <ac:chgData name="Renee THOMAS" userId="7388ade7-5052-4fc2-85b0-57f7b6ccd4a2" providerId="ADAL" clId="{9DAE01AC-6B8A-4B1F-A303-8E7E78447301}" dt="2022-06-01T21:26:01.004" v="79"/>
          <ac:cxnSpMkLst>
            <pc:docMk/>
            <pc:sldMk cId="4206437440" sldId="529"/>
            <ac:cxnSpMk id="17" creationId="{A1C8A476-CD9B-49A6-AF72-0C95EEFEC5D0}"/>
          </ac:cxnSpMkLst>
        </pc:cxnChg>
      </pc:sldChg>
      <pc:sldChg chg="addSp delSp modSp mod">
        <pc:chgData name="Renee THOMAS" userId="7388ade7-5052-4fc2-85b0-57f7b6ccd4a2" providerId="ADAL" clId="{9DAE01AC-6B8A-4B1F-A303-8E7E78447301}" dt="2022-06-01T21:26:04.197" v="81"/>
        <pc:sldMkLst>
          <pc:docMk/>
          <pc:sldMk cId="19985049" sldId="530"/>
        </pc:sldMkLst>
        <pc:grpChg chg="del">
          <ac:chgData name="Renee THOMAS" userId="7388ade7-5052-4fc2-85b0-57f7b6ccd4a2" providerId="ADAL" clId="{9DAE01AC-6B8A-4B1F-A303-8E7E78447301}" dt="2022-06-01T21:26:03.681" v="80" actId="478"/>
          <ac:grpSpMkLst>
            <pc:docMk/>
            <pc:sldMk cId="19985049" sldId="530"/>
            <ac:grpSpMk id="11" creationId="{2EA7A78C-22D4-439C-8B9F-29DAF66E2D3C}"/>
          </ac:grpSpMkLst>
        </pc:grpChg>
        <pc:grpChg chg="add mod">
          <ac:chgData name="Renee THOMAS" userId="7388ade7-5052-4fc2-85b0-57f7b6ccd4a2" providerId="ADAL" clId="{9DAE01AC-6B8A-4B1F-A303-8E7E78447301}" dt="2022-06-01T21:26:04.197" v="81"/>
          <ac:grpSpMkLst>
            <pc:docMk/>
            <pc:sldMk cId="19985049" sldId="530"/>
            <ac:grpSpMk id="14" creationId="{E9C0F09C-4D85-41D0-8267-E66895B9B288}"/>
          </ac:grpSpMkLst>
        </pc:grpChg>
        <pc:grpChg chg="mod">
          <ac:chgData name="Renee THOMAS" userId="7388ade7-5052-4fc2-85b0-57f7b6ccd4a2" providerId="ADAL" clId="{9DAE01AC-6B8A-4B1F-A303-8E7E78447301}" dt="2022-06-01T21:26:04.197" v="81"/>
          <ac:grpSpMkLst>
            <pc:docMk/>
            <pc:sldMk cId="19985049" sldId="530"/>
            <ac:grpSpMk id="15" creationId="{AC71E818-F12B-4CFC-8D1C-55D9CA742019}"/>
          </ac:grpSpMkLst>
        </pc:grpChg>
        <pc:picChg chg="mod">
          <ac:chgData name="Renee THOMAS" userId="7388ade7-5052-4fc2-85b0-57f7b6ccd4a2" providerId="ADAL" clId="{9DAE01AC-6B8A-4B1F-A303-8E7E78447301}" dt="2022-06-01T21:26:04.197" v="81"/>
          <ac:picMkLst>
            <pc:docMk/>
            <pc:sldMk cId="19985049" sldId="530"/>
            <ac:picMk id="21" creationId="{8290BA88-770C-4817-8B87-94C8F047AA38}"/>
          </ac:picMkLst>
        </pc:picChg>
        <pc:picChg chg="mod">
          <ac:chgData name="Renee THOMAS" userId="7388ade7-5052-4fc2-85b0-57f7b6ccd4a2" providerId="ADAL" clId="{9DAE01AC-6B8A-4B1F-A303-8E7E78447301}" dt="2022-06-01T21:26:04.197" v="81"/>
          <ac:picMkLst>
            <pc:docMk/>
            <pc:sldMk cId="19985049" sldId="530"/>
            <ac:picMk id="22" creationId="{AF14585F-5749-4D9C-98C7-5025E3083DED}"/>
          </ac:picMkLst>
        </pc:picChg>
        <pc:cxnChg chg="mod">
          <ac:chgData name="Renee THOMAS" userId="7388ade7-5052-4fc2-85b0-57f7b6ccd4a2" providerId="ADAL" clId="{9DAE01AC-6B8A-4B1F-A303-8E7E78447301}" dt="2022-06-01T21:26:04.197" v="81"/>
          <ac:cxnSpMkLst>
            <pc:docMk/>
            <pc:sldMk cId="19985049" sldId="530"/>
            <ac:cxnSpMk id="18" creationId="{B8445D83-9CA3-4356-816C-B92F6DCA9A6A}"/>
          </ac:cxnSpMkLst>
        </pc:cxnChg>
      </pc:sldChg>
      <pc:sldChg chg="addSp delSp modSp mod">
        <pc:chgData name="Renee THOMAS" userId="7388ade7-5052-4fc2-85b0-57f7b6ccd4a2" providerId="ADAL" clId="{9DAE01AC-6B8A-4B1F-A303-8E7E78447301}" dt="2022-06-01T21:26:07.681" v="83"/>
        <pc:sldMkLst>
          <pc:docMk/>
          <pc:sldMk cId="2032991261" sldId="531"/>
        </pc:sldMkLst>
        <pc:grpChg chg="del">
          <ac:chgData name="Renee THOMAS" userId="7388ade7-5052-4fc2-85b0-57f7b6ccd4a2" providerId="ADAL" clId="{9DAE01AC-6B8A-4B1F-A303-8E7E78447301}" dt="2022-06-01T21:26:06.932" v="82" actId="478"/>
          <ac:grpSpMkLst>
            <pc:docMk/>
            <pc:sldMk cId="2032991261" sldId="531"/>
            <ac:grpSpMk id="11" creationId="{2EA7A78C-22D4-439C-8B9F-29DAF66E2D3C}"/>
          </ac:grpSpMkLst>
        </pc:grpChg>
        <pc:grpChg chg="add mod">
          <ac:chgData name="Renee THOMAS" userId="7388ade7-5052-4fc2-85b0-57f7b6ccd4a2" providerId="ADAL" clId="{9DAE01AC-6B8A-4B1F-A303-8E7E78447301}" dt="2022-06-01T21:26:07.681" v="83"/>
          <ac:grpSpMkLst>
            <pc:docMk/>
            <pc:sldMk cId="2032991261" sldId="531"/>
            <ac:grpSpMk id="15" creationId="{B1971875-E7EE-4C52-AD27-924C03770FD5}"/>
          </ac:grpSpMkLst>
        </pc:grpChg>
        <pc:grpChg chg="mod">
          <ac:chgData name="Renee THOMAS" userId="7388ade7-5052-4fc2-85b0-57f7b6ccd4a2" providerId="ADAL" clId="{9DAE01AC-6B8A-4B1F-A303-8E7E78447301}" dt="2022-06-01T21:26:07.681" v="83"/>
          <ac:grpSpMkLst>
            <pc:docMk/>
            <pc:sldMk cId="2032991261" sldId="531"/>
            <ac:grpSpMk id="18" creationId="{122CDF4D-9127-4382-A6F0-3932AA9A2C91}"/>
          </ac:grpSpMkLst>
        </pc:grpChg>
        <pc:picChg chg="mod">
          <ac:chgData name="Renee THOMAS" userId="7388ade7-5052-4fc2-85b0-57f7b6ccd4a2" providerId="ADAL" clId="{9DAE01AC-6B8A-4B1F-A303-8E7E78447301}" dt="2022-06-01T21:26:07.681" v="83"/>
          <ac:picMkLst>
            <pc:docMk/>
            <pc:sldMk cId="2032991261" sldId="531"/>
            <ac:picMk id="21" creationId="{5224826E-A50C-482B-981D-ADAD75A8E279}"/>
          </ac:picMkLst>
        </pc:picChg>
        <pc:picChg chg="mod">
          <ac:chgData name="Renee THOMAS" userId="7388ade7-5052-4fc2-85b0-57f7b6ccd4a2" providerId="ADAL" clId="{9DAE01AC-6B8A-4B1F-A303-8E7E78447301}" dt="2022-06-01T21:26:07.681" v="83"/>
          <ac:picMkLst>
            <pc:docMk/>
            <pc:sldMk cId="2032991261" sldId="531"/>
            <ac:picMk id="22" creationId="{F3DE7951-D981-4C49-A0C3-ECDA88033EC9}"/>
          </ac:picMkLst>
        </pc:picChg>
        <pc:cxnChg chg="mod">
          <ac:chgData name="Renee THOMAS" userId="7388ade7-5052-4fc2-85b0-57f7b6ccd4a2" providerId="ADAL" clId="{9DAE01AC-6B8A-4B1F-A303-8E7E78447301}" dt="2022-06-01T21:26:07.681" v="83"/>
          <ac:cxnSpMkLst>
            <pc:docMk/>
            <pc:sldMk cId="2032991261" sldId="531"/>
            <ac:cxnSpMk id="20" creationId="{52ACB3CD-1121-43FC-8998-95D9347F6109}"/>
          </ac:cxnSpMkLst>
        </pc:cxnChg>
      </pc:sldChg>
      <pc:sldChg chg="addSp delSp modSp mod">
        <pc:chgData name="Renee THOMAS" userId="7388ade7-5052-4fc2-85b0-57f7b6ccd4a2" providerId="ADAL" clId="{9DAE01AC-6B8A-4B1F-A303-8E7E78447301}" dt="2022-06-01T21:26:10.641" v="85"/>
        <pc:sldMkLst>
          <pc:docMk/>
          <pc:sldMk cId="195881470" sldId="532"/>
        </pc:sldMkLst>
        <pc:grpChg chg="del">
          <ac:chgData name="Renee THOMAS" userId="7388ade7-5052-4fc2-85b0-57f7b6ccd4a2" providerId="ADAL" clId="{9DAE01AC-6B8A-4B1F-A303-8E7E78447301}" dt="2022-06-01T21:26:10.035" v="84" actId="478"/>
          <ac:grpSpMkLst>
            <pc:docMk/>
            <pc:sldMk cId="195881470" sldId="532"/>
            <ac:grpSpMk id="11" creationId="{2EA7A78C-22D4-439C-8B9F-29DAF66E2D3C}"/>
          </ac:grpSpMkLst>
        </pc:grpChg>
        <pc:grpChg chg="add mod">
          <ac:chgData name="Renee THOMAS" userId="7388ade7-5052-4fc2-85b0-57f7b6ccd4a2" providerId="ADAL" clId="{9DAE01AC-6B8A-4B1F-A303-8E7E78447301}" dt="2022-06-01T21:26:10.641" v="85"/>
          <ac:grpSpMkLst>
            <pc:docMk/>
            <pc:sldMk cId="195881470" sldId="532"/>
            <ac:grpSpMk id="14" creationId="{20A7F4BB-25F5-441A-8B84-88F3D012A545}"/>
          </ac:grpSpMkLst>
        </pc:grpChg>
        <pc:grpChg chg="mod">
          <ac:chgData name="Renee THOMAS" userId="7388ade7-5052-4fc2-85b0-57f7b6ccd4a2" providerId="ADAL" clId="{9DAE01AC-6B8A-4B1F-A303-8E7E78447301}" dt="2022-06-01T21:26:10.641" v="85"/>
          <ac:grpSpMkLst>
            <pc:docMk/>
            <pc:sldMk cId="195881470" sldId="532"/>
            <ac:grpSpMk id="16" creationId="{4CCF5676-7273-4A37-A708-FBE14B4407D4}"/>
          </ac:grpSpMkLst>
        </pc:grpChg>
        <pc:picChg chg="mod">
          <ac:chgData name="Renee THOMAS" userId="7388ade7-5052-4fc2-85b0-57f7b6ccd4a2" providerId="ADAL" clId="{9DAE01AC-6B8A-4B1F-A303-8E7E78447301}" dt="2022-06-01T21:26:10.641" v="85"/>
          <ac:picMkLst>
            <pc:docMk/>
            <pc:sldMk cId="195881470" sldId="532"/>
            <ac:picMk id="20" creationId="{6DB80617-140B-4A3C-B93B-257B5B80EFA9}"/>
          </ac:picMkLst>
        </pc:picChg>
        <pc:picChg chg="mod">
          <ac:chgData name="Renee THOMAS" userId="7388ade7-5052-4fc2-85b0-57f7b6ccd4a2" providerId="ADAL" clId="{9DAE01AC-6B8A-4B1F-A303-8E7E78447301}" dt="2022-06-01T21:26:10.641" v="85"/>
          <ac:picMkLst>
            <pc:docMk/>
            <pc:sldMk cId="195881470" sldId="532"/>
            <ac:picMk id="21" creationId="{751662F6-2793-4243-9E91-930671D35A90}"/>
          </ac:picMkLst>
        </pc:picChg>
        <pc:cxnChg chg="mod">
          <ac:chgData name="Renee THOMAS" userId="7388ade7-5052-4fc2-85b0-57f7b6ccd4a2" providerId="ADAL" clId="{9DAE01AC-6B8A-4B1F-A303-8E7E78447301}" dt="2022-06-01T21:26:10.641" v="85"/>
          <ac:cxnSpMkLst>
            <pc:docMk/>
            <pc:sldMk cId="195881470" sldId="532"/>
            <ac:cxnSpMk id="17" creationId="{1AFA1E76-7BC3-438C-A85E-57E747E21DA4}"/>
          </ac:cxnSpMkLst>
        </pc:cxnChg>
      </pc:sldChg>
      <pc:sldChg chg="addSp delSp modSp mod">
        <pc:chgData name="Renee THOMAS" userId="7388ade7-5052-4fc2-85b0-57f7b6ccd4a2" providerId="ADAL" clId="{9DAE01AC-6B8A-4B1F-A303-8E7E78447301}" dt="2022-06-01T21:26:17.591" v="87"/>
        <pc:sldMkLst>
          <pc:docMk/>
          <pc:sldMk cId="55974301" sldId="533"/>
        </pc:sldMkLst>
        <pc:grpChg chg="del">
          <ac:chgData name="Renee THOMAS" userId="7388ade7-5052-4fc2-85b0-57f7b6ccd4a2" providerId="ADAL" clId="{9DAE01AC-6B8A-4B1F-A303-8E7E78447301}" dt="2022-06-01T21:26:16.939" v="86" actId="478"/>
          <ac:grpSpMkLst>
            <pc:docMk/>
            <pc:sldMk cId="55974301" sldId="533"/>
            <ac:grpSpMk id="11" creationId="{2EA7A78C-22D4-439C-8B9F-29DAF66E2D3C}"/>
          </ac:grpSpMkLst>
        </pc:grpChg>
        <pc:grpChg chg="add mod">
          <ac:chgData name="Renee THOMAS" userId="7388ade7-5052-4fc2-85b0-57f7b6ccd4a2" providerId="ADAL" clId="{9DAE01AC-6B8A-4B1F-A303-8E7E78447301}" dt="2022-06-01T21:26:17.591" v="87"/>
          <ac:grpSpMkLst>
            <pc:docMk/>
            <pc:sldMk cId="55974301" sldId="533"/>
            <ac:grpSpMk id="14" creationId="{4F8BA477-9217-448E-9EF7-3AFCE99FDB3A}"/>
          </ac:grpSpMkLst>
        </pc:grpChg>
        <pc:grpChg chg="mod">
          <ac:chgData name="Renee THOMAS" userId="7388ade7-5052-4fc2-85b0-57f7b6ccd4a2" providerId="ADAL" clId="{9DAE01AC-6B8A-4B1F-A303-8E7E78447301}" dt="2022-06-01T21:26:17.591" v="87"/>
          <ac:grpSpMkLst>
            <pc:docMk/>
            <pc:sldMk cId="55974301" sldId="533"/>
            <ac:grpSpMk id="17" creationId="{B2548CA0-7935-4909-9B73-F793BC28A2F2}"/>
          </ac:grpSpMkLst>
        </pc:grpChg>
        <pc:picChg chg="mod">
          <ac:chgData name="Renee THOMAS" userId="7388ade7-5052-4fc2-85b0-57f7b6ccd4a2" providerId="ADAL" clId="{9DAE01AC-6B8A-4B1F-A303-8E7E78447301}" dt="2022-06-01T21:26:17.591" v="87"/>
          <ac:picMkLst>
            <pc:docMk/>
            <pc:sldMk cId="55974301" sldId="533"/>
            <ac:picMk id="20" creationId="{37DBE5EE-E669-46AB-8D17-F4BF7836602A}"/>
          </ac:picMkLst>
        </pc:picChg>
        <pc:picChg chg="mod">
          <ac:chgData name="Renee THOMAS" userId="7388ade7-5052-4fc2-85b0-57f7b6ccd4a2" providerId="ADAL" clId="{9DAE01AC-6B8A-4B1F-A303-8E7E78447301}" dt="2022-06-01T21:26:17.591" v="87"/>
          <ac:picMkLst>
            <pc:docMk/>
            <pc:sldMk cId="55974301" sldId="533"/>
            <ac:picMk id="21" creationId="{EB5DD3FA-14BC-4047-909F-6D056949F8F2}"/>
          </ac:picMkLst>
        </pc:picChg>
        <pc:cxnChg chg="mod">
          <ac:chgData name="Renee THOMAS" userId="7388ade7-5052-4fc2-85b0-57f7b6ccd4a2" providerId="ADAL" clId="{9DAE01AC-6B8A-4B1F-A303-8E7E78447301}" dt="2022-06-01T21:26:17.591" v="87"/>
          <ac:cxnSpMkLst>
            <pc:docMk/>
            <pc:sldMk cId="55974301" sldId="533"/>
            <ac:cxnSpMk id="18" creationId="{C1717DC2-F60D-406F-B154-BEF3D5EB9C82}"/>
          </ac:cxnSpMkLst>
        </pc:cxnChg>
      </pc:sldChg>
      <pc:sldChg chg="addSp delSp modSp mod">
        <pc:chgData name="Renee THOMAS" userId="7388ade7-5052-4fc2-85b0-57f7b6ccd4a2" providerId="ADAL" clId="{9DAE01AC-6B8A-4B1F-A303-8E7E78447301}" dt="2022-06-01T21:25:09.445" v="49"/>
        <pc:sldMkLst>
          <pc:docMk/>
          <pc:sldMk cId="1421340513" sldId="534"/>
        </pc:sldMkLst>
        <pc:grpChg chg="add mod">
          <ac:chgData name="Renee THOMAS" userId="7388ade7-5052-4fc2-85b0-57f7b6ccd4a2" providerId="ADAL" clId="{9DAE01AC-6B8A-4B1F-A303-8E7E78447301}" dt="2022-06-01T21:25:09.445" v="49"/>
          <ac:grpSpMkLst>
            <pc:docMk/>
            <pc:sldMk cId="1421340513" sldId="534"/>
            <ac:grpSpMk id="8" creationId="{DF29B35F-DBEF-472A-8F6D-1585B9071BB5}"/>
          </ac:grpSpMkLst>
        </pc:grpChg>
        <pc:grpChg chg="mod">
          <ac:chgData name="Renee THOMAS" userId="7388ade7-5052-4fc2-85b0-57f7b6ccd4a2" providerId="ADAL" clId="{9DAE01AC-6B8A-4B1F-A303-8E7E78447301}" dt="2022-06-01T21:25:09.445" v="49"/>
          <ac:grpSpMkLst>
            <pc:docMk/>
            <pc:sldMk cId="1421340513" sldId="534"/>
            <ac:grpSpMk id="9" creationId="{D6517FBD-0D14-4EDD-8F70-4AC08AE85EF6}"/>
          </ac:grpSpMkLst>
        </pc:grpChg>
        <pc:grpChg chg="del">
          <ac:chgData name="Renee THOMAS" userId="7388ade7-5052-4fc2-85b0-57f7b6ccd4a2" providerId="ADAL" clId="{9DAE01AC-6B8A-4B1F-A303-8E7E78447301}" dt="2022-06-01T21:25:08.446" v="48" actId="478"/>
          <ac:grpSpMkLst>
            <pc:docMk/>
            <pc:sldMk cId="1421340513" sldId="534"/>
            <ac:grpSpMk id="11" creationId="{2EA7A78C-22D4-439C-8B9F-29DAF66E2D3C}"/>
          </ac:grpSpMkLst>
        </pc:grpChg>
        <pc:picChg chg="mod">
          <ac:chgData name="Renee THOMAS" userId="7388ade7-5052-4fc2-85b0-57f7b6ccd4a2" providerId="ADAL" clId="{9DAE01AC-6B8A-4B1F-A303-8E7E78447301}" dt="2022-06-01T21:25:09.445" v="49"/>
          <ac:picMkLst>
            <pc:docMk/>
            <pc:sldMk cId="1421340513" sldId="534"/>
            <ac:picMk id="16" creationId="{5B63CF16-2BA1-4D6D-A36C-F8B6D60A3C3D}"/>
          </ac:picMkLst>
        </pc:picChg>
        <pc:picChg chg="mod">
          <ac:chgData name="Renee THOMAS" userId="7388ade7-5052-4fc2-85b0-57f7b6ccd4a2" providerId="ADAL" clId="{9DAE01AC-6B8A-4B1F-A303-8E7E78447301}" dt="2022-06-01T21:25:09.445" v="49"/>
          <ac:picMkLst>
            <pc:docMk/>
            <pc:sldMk cId="1421340513" sldId="534"/>
            <ac:picMk id="17" creationId="{4E81465E-E7D2-474E-82CD-73FACC2BED9D}"/>
          </ac:picMkLst>
        </pc:picChg>
        <pc:cxnChg chg="mod">
          <ac:chgData name="Renee THOMAS" userId="7388ade7-5052-4fc2-85b0-57f7b6ccd4a2" providerId="ADAL" clId="{9DAE01AC-6B8A-4B1F-A303-8E7E78447301}" dt="2022-06-01T21:25:09.445" v="49"/>
          <ac:cxnSpMkLst>
            <pc:docMk/>
            <pc:sldMk cId="1421340513" sldId="534"/>
            <ac:cxnSpMk id="15" creationId="{0DD0005C-5353-4D2F-9C4E-B124FA30C60F}"/>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12289E-79DC-49D5-8EE9-EF3FD68EAE75}" type="datetimeFigureOut">
              <a:rPr lang="en-US" smtClean="0"/>
              <a:t>6/1/2022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84241-5C32-4A19-96A8-872B026DAC04}" type="slidenum">
              <a:rPr lang="en-US" smtClean="0"/>
              <a:t>‹#›</a:t>
            </a:fld>
            <a:endParaRPr lang="en-US"/>
          </a:p>
        </p:txBody>
      </p:sp>
    </p:spTree>
    <p:extLst>
      <p:ext uri="{BB962C8B-B14F-4D97-AF65-F5344CB8AC3E}">
        <p14:creationId xmlns:p14="http://schemas.microsoft.com/office/powerpoint/2010/main" val="1558778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Size Up is the terminology used by Search and Rescue persons, explain that it does sound odd but it is the proper terminology used. </a:t>
            </a: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3</a:t>
            </a:fld>
            <a:endParaRPr lang="en-US"/>
          </a:p>
        </p:txBody>
      </p:sp>
    </p:spTree>
    <p:extLst>
      <p:ext uri="{BB962C8B-B14F-4D97-AF65-F5344CB8AC3E}">
        <p14:creationId xmlns:p14="http://schemas.microsoft.com/office/powerpoint/2010/main" val="773272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Unsafe situations likely to be encountered by rescuers include</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Contaminated air and water</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Operating tools and equipment in poor condition</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Lots of weight lifting, excessive fatigue and stress</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Adverse weather conditions</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Unknown work scenarios</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Working in small, confined spaces</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Unstable structures</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Presents of hazardous materials</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Excessive noise. Dust, smoke and fire</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Earthquake aftershocks</a:t>
            </a: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4</a:t>
            </a:fld>
            <a:endParaRPr lang="en-US"/>
          </a:p>
        </p:txBody>
      </p:sp>
    </p:spTree>
    <p:extLst>
      <p:ext uri="{BB962C8B-B14F-4D97-AF65-F5344CB8AC3E}">
        <p14:creationId xmlns:p14="http://schemas.microsoft.com/office/powerpoint/2010/main" val="1809885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Rescuers are likely to encounter many unsafe situations and they can also engage in many unsafe actions. It is important to take steps as CDRT to reduce danger from both for your teams.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EMPHASIZE: CDRT Members should </a:t>
            </a:r>
            <a:r>
              <a:rPr lang="en-US" sz="1200" dirty="0" err="1">
                <a:solidFill>
                  <a:schemeClr val="dk1"/>
                </a:solidFill>
                <a:latin typeface="Calibri"/>
                <a:ea typeface="Calibri"/>
                <a:cs typeface="Calibri"/>
                <a:sym typeface="Calibri"/>
              </a:rPr>
              <a:t>endeavour</a:t>
            </a:r>
            <a:r>
              <a:rPr lang="en-US" sz="1200" dirty="0">
                <a:solidFill>
                  <a:schemeClr val="dk1"/>
                </a:solidFill>
                <a:latin typeface="Calibri"/>
                <a:ea typeface="Calibri"/>
                <a:cs typeface="Calibri"/>
                <a:sym typeface="Calibri"/>
              </a:rPr>
              <a:t> not to put themselves in undue danger or do anything that could further endanger those they are trying to help.</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100"/>
              <a:buFont typeface="Arial"/>
              <a:buNone/>
            </a:pPr>
            <a:endParaRPr lang="en-US" dirty="0"/>
          </a:p>
          <a:p>
            <a:pPr marL="0" marR="0" lvl="0" indent="0" algn="l" rtl="0">
              <a:lnSpc>
                <a:spcPct val="100000"/>
              </a:lnSpc>
              <a:spcBef>
                <a:spcPts val="0"/>
              </a:spcBef>
              <a:spcAft>
                <a:spcPts val="0"/>
              </a:spcAft>
              <a:buClr>
                <a:schemeClr val="dk1"/>
              </a:buClr>
              <a:buSzPts val="1100"/>
              <a:buFont typeface="Arial"/>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6</a:t>
            </a:fld>
            <a:endParaRPr lang="en-US"/>
          </a:p>
        </p:txBody>
      </p:sp>
    </p:spTree>
    <p:extLst>
      <p:ext uri="{BB962C8B-B14F-4D97-AF65-F5344CB8AC3E}">
        <p14:creationId xmlns:p14="http://schemas.microsoft.com/office/powerpoint/2010/main" val="3630372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Facilitator needs to stress here SAFETY, just because CDRTs have equipment does not mean that they should risk their lives if they are not properly trained to rescue an individual. Identify the </a:t>
            </a:r>
            <a:r>
              <a:rPr lang="en-US" dirty="0" err="1"/>
              <a:t>authorised</a:t>
            </a:r>
            <a:r>
              <a:rPr lang="en-US" dirty="0"/>
              <a:t> agency to conduct Search and Rescue and link their support role to this agency, making sure they understand what their specific role in light search and rescue situations. Also mention CERTs if applicable in your country and how they can become properly certified. </a:t>
            </a:r>
          </a:p>
          <a:p>
            <a:pPr marL="0" lvl="0" indent="0" algn="l" rtl="0">
              <a:spcBef>
                <a:spcPts val="0"/>
              </a:spcBef>
              <a:spcAft>
                <a:spcPts val="0"/>
              </a:spcAft>
              <a:buNone/>
            </a:pPr>
            <a:r>
              <a:rPr lang="en-US" dirty="0"/>
              <a:t>is it safe, should be the catch phrase. INITIAL SAFETY ASSESSMENT is critical</a:t>
            </a:r>
          </a:p>
          <a:p>
            <a:pPr marL="0" lvl="0" indent="0" algn="l" rtl="0">
              <a:spcBef>
                <a:spcPts val="0"/>
              </a:spcBef>
              <a:spcAft>
                <a:spcPts val="0"/>
              </a:spcAft>
              <a:buNone/>
            </a:pPr>
            <a:endParaRPr lang="en-US" dirty="0"/>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7</a:t>
            </a:fld>
            <a:endParaRPr lang="en-US"/>
          </a:p>
        </p:txBody>
      </p:sp>
    </p:spTree>
    <p:extLst>
      <p:ext uri="{BB962C8B-B14F-4D97-AF65-F5344CB8AC3E}">
        <p14:creationId xmlns:p14="http://schemas.microsoft.com/office/powerpoint/2010/main" val="4237149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Time of Day </a:t>
            </a:r>
            <a:r>
              <a:rPr lang="en-US" dirty="0"/>
              <a:t>- At night, more people will be in their homes, so the greatest need for search and rescue will be in residential settings.  During the day, people will be at work, so the need will be in commercial buildings. Some emergency services are not available—or not available in the same numbers—during the evenings or on weekends</a:t>
            </a: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US" b="1" dirty="0"/>
              <a:t>The type of structure </a:t>
            </a:r>
            <a:r>
              <a:rPr lang="en-US" dirty="0"/>
              <a:t>- </a:t>
            </a:r>
            <a:r>
              <a:rPr lang="en-US" sz="1200" dirty="0">
                <a:latin typeface="Arial" panose="020B0604020202020204" pitchFamily="34" charset="0"/>
                <a:ea typeface="Times New Roman" panose="02020603050405020304" pitchFamily="18" charset="0"/>
              </a:rPr>
              <a:t>The purpose for which the structure was designed may indicate the likely number of victims, and their location. </a:t>
            </a: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US" sz="1200" b="1" dirty="0">
                <a:latin typeface="Arial" panose="020B0604020202020204" pitchFamily="34" charset="0"/>
                <a:ea typeface="Times New Roman" panose="02020603050405020304" pitchFamily="18" charset="0"/>
              </a:rPr>
              <a:t>Construction type </a:t>
            </a:r>
            <a:r>
              <a:rPr lang="en-US" sz="1200" dirty="0">
                <a:latin typeface="Arial" panose="020B0604020202020204" pitchFamily="34" charset="0"/>
                <a:ea typeface="Times New Roman" panose="02020603050405020304" pitchFamily="18" charset="0"/>
              </a:rPr>
              <a:t>– Some types of construction is more susceptible than others.</a:t>
            </a: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US" sz="1200" b="1" dirty="0">
                <a:latin typeface="Arial" panose="020B0604020202020204" pitchFamily="34" charset="0"/>
                <a:ea typeface="Times New Roman" panose="02020603050405020304" pitchFamily="18" charset="0"/>
              </a:rPr>
              <a:t>Weather:</a:t>
            </a:r>
            <a:r>
              <a:rPr lang="en-US" sz="1200" dirty="0">
                <a:latin typeface="Arial" panose="020B0604020202020204" pitchFamily="34" charset="0"/>
                <a:ea typeface="Times New Roman" panose="02020603050405020304" pitchFamily="18" charset="0"/>
              </a:rPr>
              <a:t> Severe weather will have an effect on victims and rescuers alike and will certainly hamper rescue efforts.</a:t>
            </a:r>
          </a:p>
          <a:p>
            <a:pPr marL="0" marR="0" lvl="0" indent="0" algn="just">
              <a:spcBef>
                <a:spcPts val="0"/>
              </a:spcBef>
              <a:spcAft>
                <a:spcPts val="0"/>
              </a:spcAft>
              <a:buFont typeface="Symbol" pitchFamily="2" charset="2"/>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b="0" dirty="0">
                <a:latin typeface="Arial" panose="020B0604020202020204" pitchFamily="34" charset="0"/>
                <a:ea typeface="Times New Roman" panose="02020603050405020304" pitchFamily="18" charset="0"/>
                <a:cs typeface="Times New Roman" panose="02020603050405020304" pitchFamily="18" charset="0"/>
              </a:rPr>
              <a:t>- </a:t>
            </a:r>
            <a:r>
              <a:rPr lang="en-US" sz="1200" b="1" dirty="0">
                <a:latin typeface="Arial" panose="020B0604020202020204" pitchFamily="34" charset="0"/>
                <a:ea typeface="Times New Roman" panose="02020603050405020304" pitchFamily="18" charset="0"/>
              </a:rPr>
              <a:t>Hazards:</a:t>
            </a:r>
            <a:r>
              <a:rPr lang="en-US" sz="1200" dirty="0">
                <a:latin typeface="Arial" panose="020B0604020202020204" pitchFamily="34" charset="0"/>
                <a:ea typeface="Times New Roman" panose="02020603050405020304" pitchFamily="18" charset="0"/>
              </a:rPr>
              <a:t> Knowledge of other potential hazards in the general and immediate areas is important to search and rescue efforts. </a:t>
            </a:r>
            <a:endParaRPr lang="en-US" sz="1200" dirty="0">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9</a:t>
            </a:fld>
            <a:endParaRPr lang="en-US"/>
          </a:p>
        </p:txBody>
      </p:sp>
    </p:spTree>
    <p:extLst>
      <p:ext uri="{BB962C8B-B14F-4D97-AF65-F5344CB8AC3E}">
        <p14:creationId xmlns:p14="http://schemas.microsoft.com/office/powerpoint/2010/main" val="168418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The victim is placed in a chair and tilted backward as rescuers lift the victim.  This carry requires two rescuers: </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Rescuer 1:  Facing the back of the chair, grasp the back uprights. </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Rescuer 2:  Facing away from the victim, reach back and grasp the two front legs of the chair. </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Both rescuers:  Tilt the chair back, lift, and walk out. </a:t>
            </a:r>
            <a:r>
              <a:rPr lang="en-US" sz="1200" b="1" dirty="0">
                <a:solidFill>
                  <a:schemeClr val="dk1"/>
                </a:solidFill>
                <a:latin typeface="Calibri"/>
                <a:ea typeface="Calibri"/>
                <a:cs typeface="Calibri"/>
                <a:sym typeface="Calibri"/>
              </a:rPr>
              <a:t>One-Person Arm Carry </a:t>
            </a: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The rescuer holds the victim around the victim’s back and under the knees. </a:t>
            </a:r>
            <a:endParaRPr lang="en-US" dirty="0"/>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Get the group to practice these other lifts</a:t>
            </a:r>
            <a:endParaRPr lang="en-US" dirty="0"/>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 </a:t>
            </a:r>
            <a:r>
              <a:rPr lang="en-US" sz="1200" b="1" dirty="0">
                <a:solidFill>
                  <a:schemeClr val="dk1"/>
                </a:solidFill>
                <a:latin typeface="Calibri"/>
                <a:ea typeface="Calibri"/>
                <a:cs typeface="Calibri"/>
                <a:sym typeface="Calibri"/>
              </a:rPr>
              <a:t>One-Person Pack-Strap Carry </a:t>
            </a: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The rescuer places the victim’s arms over his or her shoulder and grabs the victim’s hands over his or her chest, then hoists the victim by bending over slightly. </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 </a:t>
            </a:r>
            <a:r>
              <a:rPr lang="en-US" sz="1200" b="1" dirty="0">
                <a:solidFill>
                  <a:schemeClr val="dk1"/>
                </a:solidFill>
                <a:latin typeface="Calibri"/>
                <a:ea typeface="Calibri"/>
                <a:cs typeface="Calibri"/>
                <a:sym typeface="Calibri"/>
              </a:rPr>
              <a:t>Two-Person Carry </a:t>
            </a: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Rescuer 1 squats at the victim’s head and grasps the victim from behind at the midsection.  Rescuer 2 squats between the victim’s knees, grasping the outside of the knees.  Both rescuers rise to a standing position</a:t>
            </a:r>
            <a:r>
              <a:rPr lang="en-US" dirty="0"/>
              <a:t> </a:t>
            </a: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32</a:t>
            </a:fld>
            <a:endParaRPr lang="en-US"/>
          </a:p>
        </p:txBody>
      </p:sp>
    </p:spTree>
    <p:extLst>
      <p:ext uri="{BB962C8B-B14F-4D97-AF65-F5344CB8AC3E}">
        <p14:creationId xmlns:p14="http://schemas.microsoft.com/office/powerpoint/2010/main" val="321945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 Blanket carry </a:t>
            </a: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This method requires at least six rescuers to ensure stability for the victim and that one rescuer must be designated the lead person: </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 Step 1:  Lay a blanket next to the victim. </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 Step 2:  Tuck the blanket under the victim, and roll the victim into the center of the blanket. </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 Step 3:  With three rescuers squatting on each side and grasping a "handle," the lead person checks the team for even weight distribution and correct lifting position. </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 Step 4:  The lead person calls out, "Ready to lift on the count of three:  One, two, three, </a:t>
            </a:r>
            <a:r>
              <a:rPr lang="en-US" sz="1200" i="1" dirty="0">
                <a:solidFill>
                  <a:schemeClr val="dk1"/>
                </a:solidFill>
                <a:latin typeface="Calibri"/>
                <a:ea typeface="Calibri"/>
                <a:cs typeface="Calibri"/>
                <a:sym typeface="Calibri"/>
              </a:rPr>
              <a:t>lift.</a:t>
            </a:r>
            <a:r>
              <a:rPr lang="en-US" sz="1200" dirty="0">
                <a:solidFill>
                  <a:schemeClr val="dk1"/>
                </a:solidFill>
                <a:latin typeface="Calibri"/>
                <a:ea typeface="Calibri"/>
                <a:cs typeface="Calibri"/>
                <a:sym typeface="Calibri"/>
              </a:rPr>
              <a:t>" </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 Step 5:  The team lifts and stands in unison— keeping the victim level—and carries the victim feet first. </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The team must also lower the victim together, using the following steps: </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 Step 1:  The lead person calls out, "Ready to lower on the count of three:  One, two, three, lower." </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Step 2:  The team lowers the victim in unison, exercising caution to keep the victim level. </a:t>
            </a:r>
            <a:endParaRPr lang="en-US" dirty="0"/>
          </a:p>
          <a:p>
            <a:pPr marL="0" lvl="0" indent="0" algn="l" rtl="0">
              <a:spcBef>
                <a:spcPts val="0"/>
              </a:spcBef>
              <a:spcAft>
                <a:spcPts val="0"/>
              </a:spcAft>
              <a:buNone/>
            </a:pPr>
            <a:r>
              <a:rPr lang="en-US" sz="1200" b="1" dirty="0">
                <a:solidFill>
                  <a:schemeClr val="dk1"/>
                </a:solidFill>
                <a:latin typeface="Calibri"/>
                <a:ea typeface="Calibri"/>
                <a:cs typeface="Calibri"/>
                <a:sym typeface="Calibri"/>
              </a:rPr>
              <a:t>Blanket Drag </a:t>
            </a: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The victim is wrapped in a blanket with the rescuer squatting at the victim’s head.  The rescuer grasps the blanket behind the victim’s head and drags him or her clear of the hazard. </a:t>
            </a:r>
            <a:endParaRPr lang="en-US" dirty="0"/>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33</a:t>
            </a:fld>
            <a:endParaRPr lang="en-US"/>
          </a:p>
        </p:txBody>
      </p:sp>
    </p:spTree>
    <p:extLst>
      <p:ext uri="{BB962C8B-B14F-4D97-AF65-F5344CB8AC3E}">
        <p14:creationId xmlns:p14="http://schemas.microsoft.com/office/powerpoint/2010/main" val="201146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4ADB-5C61-4161-B12D-7D038D55A8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C520A6-A567-4151-AB08-7E23BF833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ECF0DC-D3FB-47A5-B8D0-BD9118B23D2F}"/>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3E5A88C5-4E67-4CFD-B7A0-632FBF2A4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DB153-210B-43C6-97F7-F47CD476CA87}"/>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21219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B420-1452-4970-8970-ADDBCBAACC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5E588D-C048-4542-AAFB-9AA1B3E76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78FD8B-5BD3-4454-8659-0A2FCC3A5E1E}"/>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40B10AFF-502A-4325-818E-2E1F5A02F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48E18-4BCC-4032-B360-B7FE3EE745AE}"/>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31057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BE1C21-C0EC-4C78-BCB8-81BE5C081B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1F18DC-45B8-4A0C-9BC3-7EDA40B5E0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71C56-02B8-4284-B5A6-9179D45AF0AA}"/>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000AF373-682E-4DE4-BCB0-EDB449E0C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39F18-C16A-4546-9A26-CCFDCFB1BFCB}"/>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562000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58A6-4D37-4E59-B337-209D1BA422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E3398-2F11-4E39-A4C8-AE260893F7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E2D27-FA8C-49C1-B7B7-C346056B19CB}"/>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D5E296E7-98BA-4FDD-87DC-F4A6F17DB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702348-09C8-4351-B132-4351F31A7257}"/>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487741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2192-8777-43EF-8689-1C4E93D1D7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ADA68E-AC54-4AAF-B911-D568B8D45B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B0F7E2-E46B-447D-AC35-F98461F7D5C9}"/>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B5316116-FAD4-49BF-88F6-6887904FA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9AD9B-5B6C-4627-AB69-12EA690620ED}"/>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62584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7587-C63F-4409-8470-9FB1E6B9E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5546D7-5265-40A9-99D4-B10DC4AF99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84BCBB-5699-46E6-92C2-D229BFCC1E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52C6A-309B-4915-BE2B-233F70A544EB}"/>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6" name="Footer Placeholder 5">
            <a:extLst>
              <a:ext uri="{FF2B5EF4-FFF2-40B4-BE49-F238E27FC236}">
                <a16:creationId xmlns:a16="http://schemas.microsoft.com/office/drawing/2014/main" id="{BDF11D81-23C3-473D-87DF-F59D013DEC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EB90B5-408F-4E3C-9D68-391201C3DA33}"/>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412365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0D8A-2043-4EC6-9300-A5750D1E1F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991BE0-D465-450D-A079-C6170E8137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63C21C-0B54-41B9-85CF-C5F89A020B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57FA2E-0685-43E5-AE95-7F5C8D36D8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BA1002-4D11-4C8C-A71A-3CD1A6489B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8D41BB-415C-4D5B-BFC6-8378EC86F507}"/>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8" name="Footer Placeholder 7">
            <a:extLst>
              <a:ext uri="{FF2B5EF4-FFF2-40B4-BE49-F238E27FC236}">
                <a16:creationId xmlns:a16="http://schemas.microsoft.com/office/drawing/2014/main" id="{5BD7E292-07EE-45A4-A6A7-66CAA071FE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72D69A-55BB-4794-BBF0-2BB84CAE35E5}"/>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573151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7E60-D409-4586-9AD4-1FBE854817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67057-F1A8-4428-B814-923FBF07D8D9}"/>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4" name="Footer Placeholder 3">
            <a:extLst>
              <a:ext uri="{FF2B5EF4-FFF2-40B4-BE49-F238E27FC236}">
                <a16:creationId xmlns:a16="http://schemas.microsoft.com/office/drawing/2014/main" id="{6B6773F4-3AA9-418D-B0FE-4774128A34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53F335-6B8A-4AB5-BEC0-B84C3C96E357}"/>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328726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9E0A4C-4EF2-4BA4-B786-E07151505A74}"/>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3" name="Footer Placeholder 2">
            <a:extLst>
              <a:ext uri="{FF2B5EF4-FFF2-40B4-BE49-F238E27FC236}">
                <a16:creationId xmlns:a16="http://schemas.microsoft.com/office/drawing/2014/main" id="{DC7FB7BA-AF87-4BFA-B2F7-619267557F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78435A-7B04-41D7-9A6E-CF7087B9081D}"/>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444423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A032-0005-4915-8181-DDE1C74238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BB2741-BEC0-48CA-ABB7-B3E19271E3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39EC09-6ED8-497E-92C5-5C444C9AE9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21A3DA-B217-4D5F-BDC5-317231ABD1B5}"/>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6" name="Footer Placeholder 5">
            <a:extLst>
              <a:ext uri="{FF2B5EF4-FFF2-40B4-BE49-F238E27FC236}">
                <a16:creationId xmlns:a16="http://schemas.microsoft.com/office/drawing/2014/main" id="{2F42F484-5ECA-475A-B2AF-0073259BB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2646A2-A514-4870-B850-7D984D60DB81}"/>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604425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AA5BB-DEF6-442A-9CEE-2655FDF5FA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21812C-26B2-48E4-AF09-21A661F426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9256DE-E76E-49F4-AFB4-C1834BBE4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D9B8E9-22E0-4E4E-BCD4-1B0DFD4DAE07}"/>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6" name="Footer Placeholder 5">
            <a:extLst>
              <a:ext uri="{FF2B5EF4-FFF2-40B4-BE49-F238E27FC236}">
                <a16:creationId xmlns:a16="http://schemas.microsoft.com/office/drawing/2014/main" id="{D6BA026D-1607-4E8A-B557-ECF48EBFBE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F6415-2DB3-4569-B7F4-FBB649392140}"/>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644847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10926B-C901-45DC-A9D9-D1EE0F71DC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842251-3C27-483A-A7B3-01743D107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CBF01-1913-4E36-A26E-9ACAD7EEF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05786C5E-B425-4ED2-967B-2FB70BAF50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0B739B-CFE7-4B70-A9D6-39D73C809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10691-EF59-487F-A283-EFDCEADF6E21}" type="slidenum">
              <a:rPr lang="en-US" smtClean="0"/>
              <a:t>‹#›</a:t>
            </a:fld>
            <a:endParaRPr lang="en-US"/>
          </a:p>
        </p:txBody>
      </p:sp>
      <p:sp>
        <p:nvSpPr>
          <p:cNvPr id="7" name="MSIPCMContentMarking" descr="{&quot;HashCode&quot;:439207315,&quot;Placement&quot;:&quot;Footer&quot;,&quot;Top&quot;:519.343,&quot;Left&quot;:0.0,&quot;SlideWidth&quot;:960,&quot;SlideHeight&quot;:540}">
            <a:extLst>
              <a:ext uri="{FF2B5EF4-FFF2-40B4-BE49-F238E27FC236}">
                <a16:creationId xmlns:a16="http://schemas.microsoft.com/office/drawing/2014/main" id="{E06C5B52-0CE6-4333-9E1D-DA100094C586}"/>
              </a:ext>
            </a:extLst>
          </p:cNvPr>
          <p:cNvSpPr txBox="1"/>
          <p:nvPr userDrawn="1"/>
        </p:nvSpPr>
        <p:spPr>
          <a:xfrm>
            <a:off x="0" y="6595656"/>
            <a:ext cx="678298"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Internal</a:t>
            </a:r>
          </a:p>
        </p:txBody>
      </p:sp>
    </p:spTree>
    <p:extLst>
      <p:ext uri="{BB962C8B-B14F-4D97-AF65-F5344CB8AC3E}">
        <p14:creationId xmlns:p14="http://schemas.microsoft.com/office/powerpoint/2010/main" val="287660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8.emf"/><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0.emf"/><Relationship Id="rId7" Type="http://schemas.openxmlformats.org/officeDocument/2006/relationships/image" Target="../media/image2.png"/><Relationship Id="rId2" Type="http://schemas.openxmlformats.org/officeDocument/2006/relationships/image" Target="../media/image39.emf"/><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3.png"/><Relationship Id="rId2" Type="http://schemas.openxmlformats.org/officeDocument/2006/relationships/image" Target="../media/image45.emf"/><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8.emf"/><Relationship Id="rId4"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3.png"/><Relationship Id="rId2" Type="http://schemas.openxmlformats.org/officeDocument/2006/relationships/image" Target="../media/image40.emf"/><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0.emf"/><Relationship Id="rId4" Type="http://schemas.openxmlformats.org/officeDocument/2006/relationships/image" Target="../media/image39.em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emf"/><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3.png"/><Relationship Id="rId2" Type="http://schemas.openxmlformats.org/officeDocument/2006/relationships/image" Target="../media/image11.emf"/><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3.emf"/><Relationship Id="rId4" Type="http://schemas.openxmlformats.org/officeDocument/2006/relationships/image" Target="../media/image52.emf"/></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bXfHp4Sj8wM"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4.gif"/></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youtube.com/watch?v=daqrpilCOHc"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39.e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10" Type="http://schemas.openxmlformats.org/officeDocument/2006/relationships/image" Target="../media/image3.png"/><Relationship Id="rId4" Type="http://schemas.openxmlformats.org/officeDocument/2006/relationships/image" Target="../media/image16.jp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emf"/><Relationship Id="rId7"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12.emf"/><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erson, ground, nature&#10;&#10;Description automatically generated">
            <a:extLst>
              <a:ext uri="{FF2B5EF4-FFF2-40B4-BE49-F238E27FC236}">
                <a16:creationId xmlns:a16="http://schemas.microsoft.com/office/drawing/2014/main" id="{19A49954-2056-4955-8D0B-2783EFDCD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Google Shape;108;p1">
            <a:extLst>
              <a:ext uri="{FF2B5EF4-FFF2-40B4-BE49-F238E27FC236}">
                <a16:creationId xmlns:a16="http://schemas.microsoft.com/office/drawing/2014/main" id="{108ED90A-D088-4DB6-81F2-A8EA9DE3F9D6}"/>
              </a:ext>
            </a:extLst>
          </p:cNvPr>
          <p:cNvSpPr/>
          <p:nvPr/>
        </p:nvSpPr>
        <p:spPr>
          <a:xfrm>
            <a:off x="7101147" y="0"/>
            <a:ext cx="5090853" cy="5729468"/>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B1D137"/>
              </a:solidFill>
              <a:latin typeface="Calibri"/>
              <a:ea typeface="Calibri"/>
              <a:cs typeface="Calibri"/>
              <a:sym typeface="Calibri"/>
            </a:endParaRPr>
          </a:p>
        </p:txBody>
      </p:sp>
      <p:sp>
        <p:nvSpPr>
          <p:cNvPr id="9" name="Google Shape;109;p1">
            <a:extLst>
              <a:ext uri="{FF2B5EF4-FFF2-40B4-BE49-F238E27FC236}">
                <a16:creationId xmlns:a16="http://schemas.microsoft.com/office/drawing/2014/main" id="{4018DEE2-1F82-4957-9F0B-1D6FD498C6BA}"/>
              </a:ext>
            </a:extLst>
          </p:cNvPr>
          <p:cNvSpPr/>
          <p:nvPr/>
        </p:nvSpPr>
        <p:spPr>
          <a:xfrm>
            <a:off x="7500806" y="687702"/>
            <a:ext cx="4783791"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u="none" strike="noStrike" cap="none" dirty="0">
                <a:solidFill>
                  <a:schemeClr val="lt1"/>
                </a:solidFill>
                <a:latin typeface="Arial"/>
                <a:ea typeface="Arial"/>
                <a:cs typeface="Arial"/>
                <a:sym typeface="Arial"/>
              </a:rPr>
              <a:t>CDRTs &amp; Search and Rescue</a:t>
            </a:r>
            <a:endParaRPr sz="1600" dirty="0"/>
          </a:p>
        </p:txBody>
      </p:sp>
      <p:sp>
        <p:nvSpPr>
          <p:cNvPr id="10" name="Google Shape;110;p1">
            <a:extLst>
              <a:ext uri="{FF2B5EF4-FFF2-40B4-BE49-F238E27FC236}">
                <a16:creationId xmlns:a16="http://schemas.microsoft.com/office/drawing/2014/main" id="{A22E6206-6A96-43AA-846A-64025C454637}"/>
              </a:ext>
            </a:extLst>
          </p:cNvPr>
          <p:cNvSpPr/>
          <p:nvPr/>
        </p:nvSpPr>
        <p:spPr>
          <a:xfrm>
            <a:off x="7508783" y="3385762"/>
            <a:ext cx="45192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dirty="0">
                <a:solidFill>
                  <a:schemeClr val="lt1"/>
                </a:solidFill>
                <a:latin typeface="Arial"/>
                <a:ea typeface="Arial"/>
                <a:cs typeface="Arial"/>
                <a:sym typeface="Arial"/>
              </a:rPr>
              <a:t>For Community Response Teams</a:t>
            </a:r>
            <a:endParaRPr sz="2000" b="0" i="0" u="none" strike="noStrike" cap="none" dirty="0">
              <a:solidFill>
                <a:schemeClr val="lt1"/>
              </a:solidFill>
              <a:latin typeface="Arial"/>
              <a:ea typeface="Arial"/>
              <a:cs typeface="Arial"/>
              <a:sym typeface="Arial"/>
            </a:endParaRPr>
          </a:p>
        </p:txBody>
      </p:sp>
      <p:sp>
        <p:nvSpPr>
          <p:cNvPr id="2" name="Rectangle 1">
            <a:extLst>
              <a:ext uri="{FF2B5EF4-FFF2-40B4-BE49-F238E27FC236}">
                <a16:creationId xmlns:a16="http://schemas.microsoft.com/office/drawing/2014/main" id="{1C547EED-896D-417E-B280-F50C177FEFF1}"/>
              </a:ext>
            </a:extLst>
          </p:cNvPr>
          <p:cNvSpPr/>
          <p:nvPr/>
        </p:nvSpPr>
        <p:spPr>
          <a:xfrm>
            <a:off x="7101147" y="5729468"/>
            <a:ext cx="5090853" cy="1128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9BFC794F-ABD0-4477-9D43-4AD7EAA571E4}"/>
              </a:ext>
            </a:extLst>
          </p:cNvPr>
          <p:cNvGrpSpPr/>
          <p:nvPr/>
        </p:nvGrpSpPr>
        <p:grpSpPr>
          <a:xfrm>
            <a:off x="7359609" y="5723878"/>
            <a:ext cx="4251846" cy="1132259"/>
            <a:chOff x="-3942" y="5736777"/>
            <a:chExt cx="4251846" cy="1132259"/>
          </a:xfrm>
        </p:grpSpPr>
        <p:grpSp>
          <p:nvGrpSpPr>
            <p:cNvPr id="7" name="Group 6">
              <a:extLst>
                <a:ext uri="{FF2B5EF4-FFF2-40B4-BE49-F238E27FC236}">
                  <a16:creationId xmlns:a16="http://schemas.microsoft.com/office/drawing/2014/main" id="{714C66A7-C47F-4AFA-B026-5663D4D9177A}"/>
                </a:ext>
              </a:extLst>
            </p:cNvPr>
            <p:cNvGrpSpPr/>
            <p:nvPr/>
          </p:nvGrpSpPr>
          <p:grpSpPr>
            <a:xfrm>
              <a:off x="-3942" y="5736777"/>
              <a:ext cx="4251846" cy="1132259"/>
              <a:chOff x="-3942" y="5736777"/>
              <a:chExt cx="4251846" cy="1132259"/>
            </a:xfrm>
          </p:grpSpPr>
          <p:pic>
            <p:nvPicPr>
              <p:cNvPr id="12" name="Picture 11" descr="Logo&#10;&#10;Description automatically generated">
                <a:extLst>
                  <a:ext uri="{FF2B5EF4-FFF2-40B4-BE49-F238E27FC236}">
                    <a16:creationId xmlns:a16="http://schemas.microsoft.com/office/drawing/2014/main" id="{F5194739-61A4-402D-8A5E-D0D27396A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3" name="Picture 12" descr="Logo&#10;&#10;Description automatically generated">
                <a:extLst>
                  <a:ext uri="{FF2B5EF4-FFF2-40B4-BE49-F238E27FC236}">
                    <a16:creationId xmlns:a16="http://schemas.microsoft.com/office/drawing/2014/main" id="{F3BAC1D6-B393-46D6-9D75-FE72626A9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1" name="Straight Connector 10">
              <a:extLst>
                <a:ext uri="{FF2B5EF4-FFF2-40B4-BE49-F238E27FC236}">
                  <a16:creationId xmlns:a16="http://schemas.microsoft.com/office/drawing/2014/main" id="{AFB1EAA5-EECF-4763-AE95-5D9F7718F1BD}"/>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23158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1084819" y="638259"/>
            <a:ext cx="2008466"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Activity:</a:t>
            </a:r>
          </a:p>
          <a:p>
            <a:pPr>
              <a:spcBef>
                <a:spcPts val="0"/>
              </a:spcBef>
              <a:buClr>
                <a:schemeClr val="lt1"/>
              </a:buClr>
              <a:buSzPts val="4400"/>
              <a:buFont typeface="Arial"/>
              <a:buNone/>
            </a:pPr>
            <a:endParaRPr lang="en-US" sz="1800" b="1" dirty="0">
              <a:solidFill>
                <a:schemeClr val="lt1"/>
              </a:solidFill>
              <a:latin typeface="Arial"/>
              <a:ea typeface="Arial"/>
              <a:cs typeface="Arial"/>
              <a:sym typeface="Arial"/>
            </a:endParaRPr>
          </a:p>
          <a:p>
            <a:pPr>
              <a:spcBef>
                <a:spcPts val="0"/>
              </a:spcBef>
              <a:buClr>
                <a:schemeClr val="lt1"/>
              </a:buClr>
              <a:buSzPts val="4400"/>
              <a:buFont typeface="Arial"/>
              <a:buNone/>
            </a:pPr>
            <a:r>
              <a:rPr lang="en-US" sz="1800" dirty="0">
                <a:solidFill>
                  <a:schemeClr val="lt1"/>
                </a:solidFill>
                <a:latin typeface="Arial"/>
                <a:ea typeface="Arial"/>
                <a:cs typeface="Arial"/>
                <a:sym typeface="Arial"/>
              </a:rPr>
              <a:t>Split into groups and Gather Facts</a:t>
            </a:r>
          </a:p>
        </p:txBody>
      </p:sp>
      <p:pic>
        <p:nvPicPr>
          <p:cNvPr id="16" name="Google Shape;184;p7" descr="D:\CDRT UPdate\pics\20120201_328.JPG">
            <a:extLst>
              <a:ext uri="{FF2B5EF4-FFF2-40B4-BE49-F238E27FC236}">
                <a16:creationId xmlns:a16="http://schemas.microsoft.com/office/drawing/2014/main" id="{E6F8617A-6699-4BF1-B0BF-47021ACD8380}"/>
              </a:ext>
            </a:extLst>
          </p:cNvPr>
          <p:cNvPicPr preferRelativeResize="0"/>
          <p:nvPr/>
        </p:nvPicPr>
        <p:blipFill rotWithShape="1">
          <a:blip r:embed="rId2">
            <a:alphaModFix/>
          </a:blip>
          <a:srcRect t="3892"/>
          <a:stretch/>
        </p:blipFill>
        <p:spPr>
          <a:xfrm>
            <a:off x="4178104" y="0"/>
            <a:ext cx="8013896" cy="5776496"/>
          </a:xfrm>
          <a:prstGeom prst="rect">
            <a:avLst/>
          </a:prstGeom>
          <a:noFill/>
          <a:ln>
            <a:noFill/>
          </a:ln>
        </p:spPr>
      </p:pic>
      <p:grpSp>
        <p:nvGrpSpPr>
          <p:cNvPr id="8" name="Group 7">
            <a:extLst>
              <a:ext uri="{FF2B5EF4-FFF2-40B4-BE49-F238E27FC236}">
                <a16:creationId xmlns:a16="http://schemas.microsoft.com/office/drawing/2014/main" id="{BD28844F-D56E-4A37-9E61-1F0B0E8A31A8}"/>
              </a:ext>
            </a:extLst>
          </p:cNvPr>
          <p:cNvGrpSpPr/>
          <p:nvPr/>
        </p:nvGrpSpPr>
        <p:grpSpPr>
          <a:xfrm>
            <a:off x="-117637" y="5725741"/>
            <a:ext cx="4251846" cy="1132259"/>
            <a:chOff x="-3942" y="5736777"/>
            <a:chExt cx="4251846" cy="1132259"/>
          </a:xfrm>
        </p:grpSpPr>
        <p:grpSp>
          <p:nvGrpSpPr>
            <p:cNvPr id="9" name="Group 8">
              <a:extLst>
                <a:ext uri="{FF2B5EF4-FFF2-40B4-BE49-F238E27FC236}">
                  <a16:creationId xmlns:a16="http://schemas.microsoft.com/office/drawing/2014/main" id="{CE0AA111-21DE-49FF-8972-B7F947F3CBA9}"/>
                </a:ext>
              </a:extLst>
            </p:cNvPr>
            <p:cNvGrpSpPr/>
            <p:nvPr/>
          </p:nvGrpSpPr>
          <p:grpSpPr>
            <a:xfrm>
              <a:off x="-3942" y="5736777"/>
              <a:ext cx="4251846" cy="1132259"/>
              <a:chOff x="-3942" y="5736777"/>
              <a:chExt cx="4251846" cy="1132259"/>
            </a:xfrm>
          </p:grpSpPr>
          <p:pic>
            <p:nvPicPr>
              <p:cNvPr id="15" name="Picture 14" descr="Logo&#10;&#10;Description automatically generated">
                <a:extLst>
                  <a:ext uri="{FF2B5EF4-FFF2-40B4-BE49-F238E27FC236}">
                    <a16:creationId xmlns:a16="http://schemas.microsoft.com/office/drawing/2014/main" id="{F228DBF4-4C1A-49DE-A7C2-B026D9A40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424C2243-8810-44A5-A5BC-EBDF6E182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6D2AEEC9-113A-4833-89FB-567589DA1E3C}"/>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325741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311653" y="638259"/>
            <a:ext cx="3664602"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Step 2: </a:t>
            </a:r>
            <a:br>
              <a:rPr lang="en-US" sz="3600" b="1" dirty="0">
                <a:solidFill>
                  <a:schemeClr val="lt1"/>
                </a:solidFill>
                <a:latin typeface="Arial"/>
                <a:ea typeface="Arial"/>
                <a:cs typeface="Arial"/>
                <a:sym typeface="Arial"/>
              </a:rPr>
            </a:br>
            <a:r>
              <a:rPr lang="en-US" sz="3600" b="1" dirty="0">
                <a:solidFill>
                  <a:schemeClr val="lt1"/>
                </a:solidFill>
                <a:latin typeface="Arial"/>
                <a:ea typeface="Arial"/>
                <a:cs typeface="Arial"/>
                <a:sym typeface="Arial"/>
              </a:rPr>
              <a:t>Assess and Communicate Damage</a:t>
            </a:r>
          </a:p>
          <a:p>
            <a:pPr>
              <a:spcBef>
                <a:spcPts val="0"/>
              </a:spcBef>
              <a:buClr>
                <a:schemeClr val="lt1"/>
              </a:buClr>
              <a:buSzPts val="4400"/>
              <a:buFont typeface="Arial"/>
              <a:buNone/>
            </a:pPr>
            <a:endParaRPr lang="en-US" sz="1800" dirty="0">
              <a:solidFill>
                <a:schemeClr val="lt1"/>
              </a:solidFill>
              <a:latin typeface="Arial"/>
              <a:ea typeface="Arial"/>
              <a:cs typeface="Arial"/>
              <a:sym typeface="Arial"/>
            </a:endParaRPr>
          </a:p>
          <a:p>
            <a:pPr>
              <a:spcBef>
                <a:spcPts val="0"/>
              </a:spcBef>
              <a:buClr>
                <a:schemeClr val="lt1"/>
              </a:buClr>
              <a:buSzPts val="4400"/>
              <a:buFont typeface="Arial"/>
              <a:buNone/>
            </a:pPr>
            <a:r>
              <a:rPr lang="en-US" sz="1800" dirty="0">
                <a:solidFill>
                  <a:schemeClr val="lt1"/>
                </a:solidFill>
                <a:latin typeface="Arial"/>
                <a:ea typeface="Arial"/>
                <a:cs typeface="Arial"/>
                <a:sym typeface="Arial"/>
              </a:rPr>
              <a:t>Determine the extent of damage to the building.</a:t>
            </a:r>
          </a:p>
        </p:txBody>
      </p:sp>
      <p:sp>
        <p:nvSpPr>
          <p:cNvPr id="14" name="TextBox 13">
            <a:extLst>
              <a:ext uri="{FF2B5EF4-FFF2-40B4-BE49-F238E27FC236}">
                <a16:creationId xmlns:a16="http://schemas.microsoft.com/office/drawing/2014/main" id="{3579831F-7251-429E-A664-FBDA1D520ECC}"/>
              </a:ext>
            </a:extLst>
          </p:cNvPr>
          <p:cNvSpPr txBox="1"/>
          <p:nvPr/>
        </p:nvSpPr>
        <p:spPr>
          <a:xfrm>
            <a:off x="5119131" y="1038913"/>
            <a:ext cx="6358636" cy="3693319"/>
          </a:xfrm>
          <a:prstGeom prst="rect">
            <a:avLst/>
          </a:prstGeom>
          <a:noFill/>
        </p:spPr>
        <p:txBody>
          <a:bodyPr wrap="square">
            <a:spAutoFit/>
          </a:bodyPr>
          <a:lstStyle/>
          <a:p>
            <a:pPr marL="285750" indent="-285750">
              <a:buClr>
                <a:srgbClr val="055A99"/>
              </a:buClr>
              <a:buFont typeface="Arial" panose="020B0604020202020204" pitchFamily="34" charset="0"/>
              <a:buChar char="•"/>
            </a:pPr>
            <a:r>
              <a:rPr lang="en-US" dirty="0">
                <a:latin typeface="Arial" panose="020B0604020202020204" pitchFamily="34" charset="0"/>
                <a:cs typeface="Arial" panose="020B0604020202020204" pitchFamily="34" charset="0"/>
              </a:rPr>
              <a:t>Take a lap around the building and </a:t>
            </a:r>
            <a:r>
              <a:rPr lang="en-US" b="1" dirty="0">
                <a:solidFill>
                  <a:srgbClr val="055A99"/>
                </a:solidFill>
                <a:latin typeface="Arial" panose="020B0604020202020204" pitchFamily="34" charset="0"/>
                <a:cs typeface="Arial" panose="020B0604020202020204" pitchFamily="34" charset="0"/>
              </a:rPr>
              <a:t>examine the exterior.</a:t>
            </a:r>
          </a:p>
          <a:p>
            <a:pPr marL="285750" indent="-285750">
              <a:buClr>
                <a:srgbClr val="055A99"/>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rgbClr val="055A99"/>
              </a:buClr>
              <a:buFont typeface="Arial" panose="020B0604020202020204" pitchFamily="34" charset="0"/>
              <a:buChar char="•"/>
            </a:pPr>
            <a:r>
              <a:rPr lang="en-US" b="1" dirty="0">
                <a:solidFill>
                  <a:srgbClr val="055A99"/>
                </a:solidFill>
                <a:latin typeface="Arial" panose="020B0604020202020204" pitchFamily="34" charset="0"/>
                <a:cs typeface="Arial" panose="020B0604020202020204" pitchFamily="34" charset="0"/>
              </a:rPr>
              <a:t>Observe the ground </a:t>
            </a:r>
            <a:r>
              <a:rPr lang="en-US" dirty="0">
                <a:latin typeface="Arial" panose="020B0604020202020204" pitchFamily="34" charset="0"/>
                <a:cs typeface="Arial" panose="020B0604020202020204" pitchFamily="34" charset="0"/>
              </a:rPr>
              <a:t>around the building. </a:t>
            </a:r>
          </a:p>
          <a:p>
            <a:pPr marL="285750" indent="-285750">
              <a:buClr>
                <a:srgbClr val="055A99"/>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rgbClr val="055A99"/>
              </a:buClr>
              <a:buFont typeface="Arial" panose="020B0604020202020204" pitchFamily="34" charset="0"/>
              <a:buChar char="•"/>
            </a:pPr>
            <a:r>
              <a:rPr lang="en-US" dirty="0">
                <a:latin typeface="Arial" panose="020B0604020202020204" pitchFamily="34" charset="0"/>
                <a:cs typeface="Arial" panose="020B0604020202020204" pitchFamily="34" charset="0"/>
              </a:rPr>
              <a:t>Examine the safety of </a:t>
            </a:r>
            <a:r>
              <a:rPr lang="en-US" b="1" dirty="0">
                <a:solidFill>
                  <a:srgbClr val="055A99"/>
                </a:solidFill>
                <a:latin typeface="Arial" panose="020B0604020202020204" pitchFamily="34" charset="0"/>
                <a:cs typeface="Arial" panose="020B0604020202020204" pitchFamily="34" charset="0"/>
              </a:rPr>
              <a:t>non-structural elements. </a:t>
            </a:r>
          </a:p>
          <a:p>
            <a:pPr marL="285750" indent="-285750">
              <a:buClr>
                <a:srgbClr val="055A99"/>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rgbClr val="055A99"/>
              </a:buClr>
              <a:buFont typeface="Arial" panose="020B0604020202020204" pitchFamily="34" charset="0"/>
              <a:buChar char="•"/>
            </a:pPr>
            <a:r>
              <a:rPr lang="en-US" dirty="0">
                <a:latin typeface="Arial" panose="020B0604020202020204" pitchFamily="34" charset="0"/>
                <a:cs typeface="Arial" panose="020B0604020202020204" pitchFamily="34" charset="0"/>
              </a:rPr>
              <a:t>Watch for the presence of </a:t>
            </a:r>
            <a:r>
              <a:rPr lang="en-US" b="1" dirty="0">
                <a:solidFill>
                  <a:srgbClr val="055A99"/>
                </a:solidFill>
                <a:latin typeface="Arial" panose="020B0604020202020204" pitchFamily="34" charset="0"/>
                <a:cs typeface="Arial" panose="020B0604020202020204" pitchFamily="34" charset="0"/>
              </a:rPr>
              <a:t>THREATS</a:t>
            </a:r>
          </a:p>
          <a:p>
            <a:pPr marL="285750" indent="-285750">
              <a:buClr>
                <a:srgbClr val="055A99"/>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rgbClr val="055A99"/>
              </a:buClr>
              <a:buFont typeface="Arial" panose="020B0604020202020204" pitchFamily="34" charset="0"/>
              <a:buChar char="•"/>
            </a:pPr>
            <a:r>
              <a:rPr lang="en-US" b="1" dirty="0">
                <a:solidFill>
                  <a:srgbClr val="055A99"/>
                </a:solidFill>
                <a:latin typeface="Arial" panose="020B0604020202020204" pitchFamily="34" charset="0"/>
                <a:cs typeface="Arial" panose="020B0604020202020204" pitchFamily="34" charset="0"/>
              </a:rPr>
              <a:t>Explain to occupants </a:t>
            </a:r>
            <a:r>
              <a:rPr lang="en-US" dirty="0">
                <a:latin typeface="Arial" panose="020B0604020202020204" pitchFamily="34" charset="0"/>
                <a:cs typeface="Arial" panose="020B0604020202020204" pitchFamily="34" charset="0"/>
              </a:rPr>
              <a:t>whether they can remain in the building or whether they should evacuate </a:t>
            </a:r>
          </a:p>
          <a:p>
            <a:pPr marL="285750" indent="-285750">
              <a:buClr>
                <a:srgbClr val="055A99"/>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rgbClr val="055A99"/>
              </a:buClr>
              <a:buFont typeface="Arial" panose="020B0604020202020204" pitchFamily="34" charset="0"/>
              <a:buChar char="•"/>
            </a:pPr>
            <a:r>
              <a:rPr lang="en-US" b="1" dirty="0">
                <a:solidFill>
                  <a:srgbClr val="055A99"/>
                </a:solidFill>
                <a:latin typeface="Arial" panose="020B0604020202020204" pitchFamily="34" charset="0"/>
                <a:cs typeface="Arial" panose="020B0604020202020204" pitchFamily="34" charset="0"/>
              </a:rPr>
              <a:t>Document the result</a:t>
            </a:r>
            <a:r>
              <a:rPr lang="en-US" dirty="0">
                <a:latin typeface="Arial" panose="020B0604020202020204" pitchFamily="34" charset="0"/>
                <a:cs typeface="Arial" panose="020B0604020202020204" pitchFamily="34" charset="0"/>
              </a:rPr>
              <a:t> of the assessment to be shared with responder agencies.</a:t>
            </a:r>
          </a:p>
        </p:txBody>
      </p:sp>
      <p:grpSp>
        <p:nvGrpSpPr>
          <p:cNvPr id="8" name="Group 7">
            <a:extLst>
              <a:ext uri="{FF2B5EF4-FFF2-40B4-BE49-F238E27FC236}">
                <a16:creationId xmlns:a16="http://schemas.microsoft.com/office/drawing/2014/main" id="{C304DB96-5785-4F8C-8B53-62B1B0B0529F}"/>
              </a:ext>
            </a:extLst>
          </p:cNvPr>
          <p:cNvGrpSpPr/>
          <p:nvPr/>
        </p:nvGrpSpPr>
        <p:grpSpPr>
          <a:xfrm>
            <a:off x="-117637" y="5725741"/>
            <a:ext cx="4251846" cy="1132259"/>
            <a:chOff x="-3942" y="5736777"/>
            <a:chExt cx="4251846" cy="1132259"/>
          </a:xfrm>
        </p:grpSpPr>
        <p:grpSp>
          <p:nvGrpSpPr>
            <p:cNvPr id="9" name="Group 8">
              <a:extLst>
                <a:ext uri="{FF2B5EF4-FFF2-40B4-BE49-F238E27FC236}">
                  <a16:creationId xmlns:a16="http://schemas.microsoft.com/office/drawing/2014/main" id="{70ADA304-4F8D-4BF1-86C6-0BC7E80FC5F4}"/>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144A1207-8E0A-4FDE-9691-A1E4C6067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E14671AB-D62A-4785-804E-9D2DD8415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FEB16D42-112D-45B5-BB0E-69F720F8D375}"/>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27042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311653" y="638259"/>
            <a:ext cx="3664602"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Is It Safe To Attempt This Rescue?</a:t>
            </a:r>
          </a:p>
        </p:txBody>
      </p:sp>
      <p:graphicFrame>
        <p:nvGraphicFramePr>
          <p:cNvPr id="8" name="Table 7">
            <a:extLst>
              <a:ext uri="{FF2B5EF4-FFF2-40B4-BE49-F238E27FC236}">
                <a16:creationId xmlns:a16="http://schemas.microsoft.com/office/drawing/2014/main" id="{019C7EC5-2E75-4899-B2E6-35FCC2DA6D98}"/>
              </a:ext>
            </a:extLst>
          </p:cNvPr>
          <p:cNvGraphicFramePr>
            <a:graphicFrameLocks noGrp="1"/>
          </p:cNvGraphicFramePr>
          <p:nvPr>
            <p:extLst>
              <p:ext uri="{D42A27DB-BD31-4B8C-83A1-F6EECF244321}">
                <p14:modId xmlns:p14="http://schemas.microsoft.com/office/powerpoint/2010/main" val="2289093453"/>
              </p:ext>
            </p:extLst>
          </p:nvPr>
        </p:nvGraphicFramePr>
        <p:xfrm>
          <a:off x="4194578" y="0"/>
          <a:ext cx="7997421" cy="5776497"/>
        </p:xfrm>
        <a:graphic>
          <a:graphicData uri="http://schemas.openxmlformats.org/drawingml/2006/table">
            <a:tbl>
              <a:tblPr>
                <a:tableStyleId>{5C22544A-7EE6-4342-B048-85BDC9FD1C3A}</a:tableStyleId>
              </a:tblPr>
              <a:tblGrid>
                <a:gridCol w="2806723">
                  <a:extLst>
                    <a:ext uri="{9D8B030D-6E8A-4147-A177-3AD203B41FA5}">
                      <a16:colId xmlns:a16="http://schemas.microsoft.com/office/drawing/2014/main" val="697330798"/>
                    </a:ext>
                  </a:extLst>
                </a:gridCol>
                <a:gridCol w="2238233">
                  <a:extLst>
                    <a:ext uri="{9D8B030D-6E8A-4147-A177-3AD203B41FA5}">
                      <a16:colId xmlns:a16="http://schemas.microsoft.com/office/drawing/2014/main" val="67119692"/>
                    </a:ext>
                  </a:extLst>
                </a:gridCol>
                <a:gridCol w="2952465">
                  <a:extLst>
                    <a:ext uri="{9D8B030D-6E8A-4147-A177-3AD203B41FA5}">
                      <a16:colId xmlns:a16="http://schemas.microsoft.com/office/drawing/2014/main" val="1018829493"/>
                    </a:ext>
                  </a:extLst>
                </a:gridCol>
              </a:tblGrid>
              <a:tr h="719930">
                <a:tc>
                  <a:txBody>
                    <a:bodyPr/>
                    <a:lstStyle/>
                    <a:p>
                      <a:pPr marL="0" marR="0" algn="ctr">
                        <a:lnSpc>
                          <a:spcPct val="150000"/>
                        </a:lnSpc>
                        <a:spcBef>
                          <a:spcPts val="0"/>
                        </a:spcBef>
                        <a:spcAft>
                          <a:spcPts val="300"/>
                        </a:spcAft>
                      </a:pPr>
                      <a:r>
                        <a:rPr lang="en-US" sz="1400" b="1" spc="-15" dirty="0">
                          <a:solidFill>
                            <a:schemeClr val="tx1"/>
                          </a:solidFill>
                          <a:effectLst/>
                          <a:latin typeface="Arial" panose="020B0604020202020204" pitchFamily="34" charset="0"/>
                          <a:cs typeface="Arial" panose="020B0604020202020204" pitchFamily="34" charset="0"/>
                        </a:rPr>
                        <a:t>Assessment Of Damaged Structures</a:t>
                      </a:r>
                      <a:endPar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70C0">
                        <a:alpha val="29000"/>
                      </a:srgbClr>
                    </a:solidFill>
                  </a:tcPr>
                </a:tc>
                <a:tc>
                  <a:txBody>
                    <a:bodyPr/>
                    <a:lstStyle/>
                    <a:p>
                      <a:pPr marL="0" marR="0" algn="ctr">
                        <a:lnSpc>
                          <a:spcPct val="150000"/>
                        </a:lnSpc>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679450" algn="ctr"/>
                        </a:tabLst>
                      </a:pPr>
                      <a:r>
                        <a:rPr lang="en-US" sz="1400" b="1" spc="-15" dirty="0">
                          <a:solidFill>
                            <a:schemeClr val="tx1"/>
                          </a:solidFill>
                          <a:effectLst/>
                          <a:latin typeface="Arial" panose="020B0604020202020204" pitchFamily="34" charset="0"/>
                          <a:cs typeface="Arial" panose="020B0604020202020204" pitchFamily="34" charset="0"/>
                        </a:rPr>
                        <a:t>Degree Of Damage</a:t>
                      </a:r>
                      <a:endParaRPr lang="en-US" sz="1400" b="1" spc="-15"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70C0">
                        <a:alpha val="29000"/>
                      </a:srgbClr>
                    </a:solidFill>
                  </a:tcPr>
                </a:tc>
                <a:tc>
                  <a:txBody>
                    <a:bodyPr/>
                    <a:lstStyle/>
                    <a:p>
                      <a:pPr marL="0" marR="0" algn="ctr">
                        <a:lnSpc>
                          <a:spcPct val="150000"/>
                        </a:lnSpc>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1969135" algn="ctr"/>
                        </a:tabLst>
                      </a:pPr>
                      <a:r>
                        <a:rPr lang="en-US" sz="1400" b="1" spc="-15" dirty="0">
                          <a:solidFill>
                            <a:schemeClr val="tx1"/>
                          </a:solidFill>
                          <a:effectLst/>
                          <a:latin typeface="Arial" panose="020B0604020202020204" pitchFamily="34" charset="0"/>
                          <a:cs typeface="Arial" panose="020B0604020202020204" pitchFamily="34" charset="0"/>
                        </a:rPr>
                        <a:t>Should Rescue Be Attempted?</a:t>
                      </a:r>
                      <a:endParaRPr lang="en-US" sz="1400" b="1" spc="-15"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70C0">
                        <a:alpha val="29000"/>
                      </a:srgbClr>
                    </a:solidFill>
                  </a:tcPr>
                </a:tc>
                <a:extLst>
                  <a:ext uri="{0D108BD9-81ED-4DB2-BD59-A6C34878D82A}">
                    <a16:rowId xmlns:a16="http://schemas.microsoft.com/office/drawing/2014/main" val="316221185"/>
                  </a:ext>
                </a:extLst>
              </a:tr>
              <a:tr h="2009174">
                <a:tc>
                  <a:txBody>
                    <a:bodyPr/>
                    <a:lstStyle/>
                    <a:p>
                      <a:pPr marL="0" marR="0" algn="l">
                        <a:lnSpc>
                          <a:spcPct val="150000"/>
                        </a:lnSpc>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679450" algn="ctr"/>
                        </a:tabLst>
                      </a:pPr>
                      <a:r>
                        <a:rPr lang="en-US" sz="1400" spc="-15" dirty="0">
                          <a:effectLst/>
                          <a:latin typeface="Arial" panose="020B0604020202020204" pitchFamily="34" charset="0"/>
                          <a:cs typeface="Arial" panose="020B0604020202020204" pitchFamily="34" charset="0"/>
                        </a:rPr>
                        <a:t>Partial or total collapse of walls and/or ceilings; obvious structural instability; tilting; off foundation; heavy smoke or fire; gas leaks; hazardous materials inside; rising or moving water</a:t>
                      </a:r>
                      <a:endParaRPr lang="en-US" sz="14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70C0">
                        <a:alpha val="29000"/>
                      </a:srgbClr>
                    </a:solidFill>
                  </a:tcPr>
                </a:tc>
                <a:tc>
                  <a:txBody>
                    <a:bodyPr/>
                    <a:lstStyle/>
                    <a:p>
                      <a:pPr marL="0" marR="0" algn="ctr">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679450" algn="ctr"/>
                        </a:tabLst>
                      </a:pPr>
                      <a:r>
                        <a:rPr lang="en-US" sz="1400" spc="-15" dirty="0">
                          <a:effectLst/>
                          <a:latin typeface="Arial" panose="020B0604020202020204" pitchFamily="34" charset="0"/>
                          <a:cs typeface="Arial" panose="020B0604020202020204" pitchFamily="34" charset="0"/>
                        </a:rPr>
                        <a:t>Heavy</a:t>
                      </a:r>
                      <a:endParaRPr lang="en-US" sz="14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70C0">
                        <a:alpha val="29000"/>
                      </a:srgbClr>
                    </a:solidFill>
                  </a:tcPr>
                </a:tc>
                <a:tc>
                  <a:txBody>
                    <a:bodyPr/>
                    <a:lstStyle/>
                    <a:p>
                      <a:pPr marL="0" marR="0" algn="l">
                        <a:lnSpc>
                          <a:spcPct val="150000"/>
                        </a:lnSpc>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400" spc="-15" dirty="0">
                          <a:effectLst/>
                          <a:latin typeface="Arial" panose="020B0604020202020204" pitchFamily="34" charset="0"/>
                          <a:cs typeface="Arial" panose="020B0604020202020204" pitchFamily="34" charset="0"/>
                        </a:rPr>
                        <a:t>No. Too dangerous to enter.  Secure the perimeter and control access into the structure. Warn people to stay away</a:t>
                      </a:r>
                      <a:endParaRPr lang="en-US" sz="14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70C0">
                        <a:alpha val="29000"/>
                      </a:srgbClr>
                    </a:solidFill>
                  </a:tcPr>
                </a:tc>
                <a:extLst>
                  <a:ext uri="{0D108BD9-81ED-4DB2-BD59-A6C34878D82A}">
                    <a16:rowId xmlns:a16="http://schemas.microsoft.com/office/drawing/2014/main" val="1489866798"/>
                  </a:ext>
                </a:extLst>
              </a:tr>
              <a:tr h="2024334">
                <a:tc>
                  <a:txBody>
                    <a:bodyPr/>
                    <a:lstStyle/>
                    <a:p>
                      <a:pPr marL="0" marR="0" algn="l">
                        <a:lnSpc>
                          <a:spcPct val="150000"/>
                        </a:lnSpc>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679450" algn="ctr"/>
                        </a:tabLst>
                      </a:pPr>
                      <a:r>
                        <a:rPr lang="en-US" sz="1400" spc="-15" dirty="0">
                          <a:effectLst/>
                          <a:latin typeface="Arial" panose="020B0604020202020204" pitchFamily="34" charset="0"/>
                          <a:cs typeface="Arial" panose="020B0604020202020204" pitchFamily="34" charset="0"/>
                        </a:rPr>
                        <a:t>Visible signs of minor structural damage; decorative work that is damaged or fallen; many visible cracks in plaster; building still attached to foundation; major damage is to contents of building</a:t>
                      </a:r>
                      <a:endParaRPr lang="en-US" sz="14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70C0">
                        <a:alpha val="29000"/>
                      </a:srgbClr>
                    </a:solidFill>
                  </a:tcPr>
                </a:tc>
                <a:tc>
                  <a:txBody>
                    <a:bodyPr/>
                    <a:lstStyle/>
                    <a:p>
                      <a:pPr marL="0" marR="0" algn="ctr">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679450" algn="ctr"/>
                        </a:tabLst>
                      </a:pPr>
                      <a:r>
                        <a:rPr lang="en-US" sz="1400" spc="-15" dirty="0">
                          <a:effectLst/>
                          <a:latin typeface="Arial" panose="020B0604020202020204" pitchFamily="34" charset="0"/>
                          <a:cs typeface="Arial" panose="020B0604020202020204" pitchFamily="34" charset="0"/>
                        </a:rPr>
                        <a:t>Moderate</a:t>
                      </a:r>
                      <a:endParaRPr lang="en-US" sz="14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70C0">
                        <a:alpha val="29000"/>
                      </a:srgbClr>
                    </a:solidFill>
                  </a:tcPr>
                </a:tc>
                <a:tc>
                  <a:txBody>
                    <a:bodyPr/>
                    <a:lstStyle/>
                    <a:p>
                      <a:pPr marL="0" marR="0" algn="l">
                        <a:lnSpc>
                          <a:spcPct val="150000"/>
                        </a:lnSpc>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400" spc="-15" dirty="0">
                          <a:effectLst/>
                          <a:latin typeface="Arial" panose="020B0604020202020204" pitchFamily="34" charset="0"/>
                          <a:cs typeface="Arial" panose="020B0604020202020204" pitchFamily="34" charset="0"/>
                        </a:rPr>
                        <a:t>Perform only quick and safe removals; limit onsite medical care to checking for breathing, stopping major bleeding, and treating for shock.  Minimize the number of rescuers inside the building.</a:t>
                      </a:r>
                      <a:endParaRPr lang="en-US" sz="14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70C0">
                        <a:alpha val="29000"/>
                      </a:srgbClr>
                    </a:solidFill>
                  </a:tcPr>
                </a:tc>
                <a:extLst>
                  <a:ext uri="{0D108BD9-81ED-4DB2-BD59-A6C34878D82A}">
                    <a16:rowId xmlns:a16="http://schemas.microsoft.com/office/drawing/2014/main" val="2117125717"/>
                  </a:ext>
                </a:extLst>
              </a:tr>
              <a:tr h="1023059">
                <a:tc>
                  <a:txBody>
                    <a:bodyPr/>
                    <a:lstStyle/>
                    <a:p>
                      <a:pPr marL="0" marR="0" algn="l">
                        <a:lnSpc>
                          <a:spcPct val="150000"/>
                        </a:lnSpc>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679450" algn="ctr"/>
                        </a:tabLst>
                      </a:pPr>
                      <a:r>
                        <a:rPr lang="en-US" sz="1400" spc="-15" dirty="0">
                          <a:effectLst/>
                          <a:latin typeface="Arial" panose="020B0604020202020204" pitchFamily="34" charset="0"/>
                          <a:cs typeface="Arial" panose="020B0604020202020204" pitchFamily="34" charset="0"/>
                        </a:rPr>
                        <a:t>Superficial damage, broken windows, fallen plaster, major damage is to contents of building</a:t>
                      </a:r>
                      <a:endParaRPr lang="en-US" sz="14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70C0">
                        <a:alpha val="29000"/>
                      </a:srgbClr>
                    </a:solidFill>
                  </a:tcPr>
                </a:tc>
                <a:tc>
                  <a:txBody>
                    <a:bodyPr/>
                    <a:lstStyle/>
                    <a:p>
                      <a:pPr marL="0" marR="0" algn="ctr">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679450" algn="ctr"/>
                        </a:tabLst>
                      </a:pPr>
                      <a:r>
                        <a:rPr lang="en-US" sz="1400" spc="-15" dirty="0">
                          <a:effectLst/>
                          <a:latin typeface="Arial" panose="020B0604020202020204" pitchFamily="34" charset="0"/>
                          <a:cs typeface="Arial" panose="020B0604020202020204" pitchFamily="34" charset="0"/>
                        </a:rPr>
                        <a:t>Light</a:t>
                      </a:r>
                      <a:endParaRPr lang="en-US" sz="14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70C0">
                        <a:alpha val="29000"/>
                      </a:srgbClr>
                    </a:solidFill>
                  </a:tcPr>
                </a:tc>
                <a:tc>
                  <a:txBody>
                    <a:bodyPr/>
                    <a:lstStyle/>
                    <a:p>
                      <a:pPr marL="0" marR="0" algn="l">
                        <a:lnSpc>
                          <a:spcPct val="150000"/>
                        </a:lnSpc>
                        <a:spcBef>
                          <a:spcPts val="450"/>
                        </a:spcBef>
                        <a:spcAft>
                          <a:spcPts val="270"/>
                        </a:spcAft>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Lst>
                      </a:pPr>
                      <a:r>
                        <a:rPr lang="en-US" sz="1400" spc="-15" dirty="0">
                          <a:effectLst/>
                          <a:latin typeface="Arial" panose="020B0604020202020204" pitchFamily="34" charset="0"/>
                          <a:cs typeface="Arial" panose="020B0604020202020204" pitchFamily="34" charset="0"/>
                        </a:rPr>
                        <a:t>Yes.  Locate, triage, and prioritize removal of victims to the designated treatment area.</a:t>
                      </a:r>
                      <a:endParaRPr lang="en-US" sz="1400" spc="-15"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70C0">
                        <a:alpha val="29000"/>
                      </a:srgbClr>
                    </a:solidFill>
                  </a:tcPr>
                </a:tc>
                <a:extLst>
                  <a:ext uri="{0D108BD9-81ED-4DB2-BD59-A6C34878D82A}">
                    <a16:rowId xmlns:a16="http://schemas.microsoft.com/office/drawing/2014/main" val="3824180138"/>
                  </a:ext>
                </a:extLst>
              </a:tr>
            </a:tbl>
          </a:graphicData>
        </a:graphic>
      </p:graphicFrame>
      <p:grpSp>
        <p:nvGrpSpPr>
          <p:cNvPr id="9" name="Group 8">
            <a:extLst>
              <a:ext uri="{FF2B5EF4-FFF2-40B4-BE49-F238E27FC236}">
                <a16:creationId xmlns:a16="http://schemas.microsoft.com/office/drawing/2014/main" id="{DAF8C2E8-87C4-4047-8C69-1D64EE27B02A}"/>
              </a:ext>
            </a:extLst>
          </p:cNvPr>
          <p:cNvGrpSpPr/>
          <p:nvPr/>
        </p:nvGrpSpPr>
        <p:grpSpPr>
          <a:xfrm>
            <a:off x="-117637" y="5725741"/>
            <a:ext cx="4251846" cy="1132259"/>
            <a:chOff x="-3942" y="5736777"/>
            <a:chExt cx="4251846" cy="1132259"/>
          </a:xfrm>
        </p:grpSpPr>
        <p:grpSp>
          <p:nvGrpSpPr>
            <p:cNvPr id="14" name="Group 13">
              <a:extLst>
                <a:ext uri="{FF2B5EF4-FFF2-40B4-BE49-F238E27FC236}">
                  <a16:creationId xmlns:a16="http://schemas.microsoft.com/office/drawing/2014/main" id="{BBE39C3A-C57E-41FF-84B5-65660ACB5C66}"/>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1F709F78-1B0F-48FE-BFE5-573964E07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15DCDBDA-5688-4CD4-A205-BE4346789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155D9D37-52FD-4531-ACCC-4FEB0FA362B0}"/>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507107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oom that has rubble in it&#10;&#10;Description automatically generated with low confidence">
            <a:extLst>
              <a:ext uri="{FF2B5EF4-FFF2-40B4-BE49-F238E27FC236}">
                <a16:creationId xmlns:a16="http://schemas.microsoft.com/office/drawing/2014/main" id="{FD658B8A-16B6-4C07-A924-EC10E83A2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33" y="-5347"/>
            <a:ext cx="8686867" cy="5781843"/>
          </a:xfrm>
          <a:prstGeom prst="rect">
            <a:avLst/>
          </a:prstGeom>
        </p:spPr>
      </p:pic>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996108" y="638259"/>
            <a:ext cx="218588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Always Consider </a:t>
            </a:r>
          </a:p>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Safety</a:t>
            </a:r>
          </a:p>
        </p:txBody>
      </p:sp>
      <p:sp>
        <p:nvSpPr>
          <p:cNvPr id="15" name="Rectangle 14">
            <a:extLst>
              <a:ext uri="{FF2B5EF4-FFF2-40B4-BE49-F238E27FC236}">
                <a16:creationId xmlns:a16="http://schemas.microsoft.com/office/drawing/2014/main" id="{3D14E301-969E-4FC1-929C-E264A397C390}"/>
              </a:ext>
            </a:extLst>
          </p:cNvPr>
          <p:cNvSpPr/>
          <p:nvPr/>
        </p:nvSpPr>
        <p:spPr>
          <a:xfrm>
            <a:off x="4517716" y="296613"/>
            <a:ext cx="7435348" cy="2866977"/>
          </a:xfrm>
          <a:prstGeom prst="rect">
            <a:avLst/>
          </a:prstGeom>
          <a:solidFill>
            <a:srgbClr val="055A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09657608-F349-4CFA-AE63-17911C3CD02A}"/>
              </a:ext>
            </a:extLst>
          </p:cNvPr>
          <p:cNvSpPr txBox="1"/>
          <p:nvPr/>
        </p:nvSpPr>
        <p:spPr>
          <a:xfrm>
            <a:off x="4917923" y="424380"/>
            <a:ext cx="6100548" cy="2739211"/>
          </a:xfrm>
          <a:prstGeom prst="rect">
            <a:avLst/>
          </a:prstGeom>
          <a:noFill/>
        </p:spPr>
        <p:txBody>
          <a:bodyPr wrap="square">
            <a:spAutoFit/>
          </a:bodyPr>
          <a:lstStyle/>
          <a:p>
            <a:r>
              <a:rPr lang="en-US" b="1" dirty="0">
                <a:solidFill>
                  <a:schemeClr val="bg1"/>
                </a:solidFill>
              </a:rPr>
              <a:t>Remember:</a:t>
            </a:r>
            <a:endParaRPr lang="en-US" dirty="0">
              <a:solidFill>
                <a:schemeClr val="bg1"/>
              </a:solidFill>
            </a:endParaRPr>
          </a:p>
          <a:p>
            <a:r>
              <a:rPr lang="en-US" dirty="0">
                <a:solidFill>
                  <a:schemeClr val="bg1"/>
                </a:solidFill>
              </a:rPr>
              <a:t>Do not enter any structure that is heavily damaged. The safety of CDRT members is always the first priority!</a:t>
            </a:r>
          </a:p>
          <a:p>
            <a:endParaRPr lang="en-US" dirty="0">
              <a:solidFill>
                <a:schemeClr val="bg1"/>
              </a:solidFill>
            </a:endParaRPr>
          </a:p>
          <a:p>
            <a:pPr marL="0" lvl="0" indent="0" algn="just">
              <a:spcBef>
                <a:spcPts val="640"/>
              </a:spcBef>
              <a:buSzPts val="3200"/>
              <a:buNone/>
            </a:pPr>
            <a:r>
              <a:rPr lang="en-US" dirty="0">
                <a:solidFill>
                  <a:schemeClr val="bg1"/>
                </a:solidFill>
              </a:rPr>
              <a:t>If the structure is moderately damaged, perform only quick and safe removals. </a:t>
            </a:r>
            <a:r>
              <a:rPr lang="en-US" dirty="0">
                <a:solidFill>
                  <a:schemeClr val="bg1"/>
                </a:solidFill>
                <a:latin typeface="Arial"/>
                <a:ea typeface="Arial"/>
                <a:cs typeface="Arial"/>
                <a:sym typeface="Arial"/>
              </a:rPr>
              <a:t>Follow the guidance provided by Emergency Personnel.</a:t>
            </a:r>
          </a:p>
          <a:p>
            <a:pPr marL="0" lvl="0" indent="0" algn="l" rtl="0">
              <a:spcBef>
                <a:spcPts val="640"/>
              </a:spcBef>
              <a:spcAft>
                <a:spcPts val="0"/>
              </a:spcAft>
              <a:buClr>
                <a:schemeClr val="dk1"/>
              </a:buClr>
              <a:buSzPts val="3200"/>
              <a:buNone/>
            </a:pPr>
            <a:endParaRPr lang="en-US" dirty="0">
              <a:latin typeface="Arial"/>
              <a:ea typeface="Arial"/>
              <a:cs typeface="Arial"/>
              <a:sym typeface="Arial"/>
            </a:endParaRPr>
          </a:p>
          <a:p>
            <a:endParaRPr lang="en-US" dirty="0">
              <a:solidFill>
                <a:schemeClr val="bg1"/>
              </a:solidFill>
            </a:endParaRPr>
          </a:p>
        </p:txBody>
      </p:sp>
      <p:grpSp>
        <p:nvGrpSpPr>
          <p:cNvPr id="16" name="Group 15">
            <a:extLst>
              <a:ext uri="{FF2B5EF4-FFF2-40B4-BE49-F238E27FC236}">
                <a16:creationId xmlns:a16="http://schemas.microsoft.com/office/drawing/2014/main" id="{7BD80E62-1F2E-47F6-AE65-4074D0EE97D0}"/>
              </a:ext>
            </a:extLst>
          </p:cNvPr>
          <p:cNvGrpSpPr/>
          <p:nvPr/>
        </p:nvGrpSpPr>
        <p:grpSpPr>
          <a:xfrm>
            <a:off x="-117637" y="5725741"/>
            <a:ext cx="4251846" cy="1132259"/>
            <a:chOff x="-3942" y="5736777"/>
            <a:chExt cx="4251846" cy="1132259"/>
          </a:xfrm>
        </p:grpSpPr>
        <p:grpSp>
          <p:nvGrpSpPr>
            <p:cNvPr id="17" name="Group 16">
              <a:extLst>
                <a:ext uri="{FF2B5EF4-FFF2-40B4-BE49-F238E27FC236}">
                  <a16:creationId xmlns:a16="http://schemas.microsoft.com/office/drawing/2014/main" id="{AFD03ABE-4EDE-4052-B462-0EF0059E39AB}"/>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0716AAB6-1DA2-41E3-831A-F5C87E0C7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62731EBD-22BE-436E-BE09-8B1F3ED73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377D650D-0C65-4CEB-8859-64B17A58EA31}"/>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0378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ld, pile, stone, dirty&#10;&#10;Description automatically generated">
            <a:extLst>
              <a:ext uri="{FF2B5EF4-FFF2-40B4-BE49-F238E27FC236}">
                <a16:creationId xmlns:a16="http://schemas.microsoft.com/office/drawing/2014/main" id="{AF277043-6437-4642-B922-538BDC1A0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7987" y="-16686"/>
            <a:ext cx="8654013" cy="5793182"/>
          </a:xfrm>
          <a:prstGeom prst="rect">
            <a:avLst/>
          </a:prstGeom>
        </p:spPr>
      </p:pic>
      <p:sp>
        <p:nvSpPr>
          <p:cNvPr id="18" name="Rectangle 17">
            <a:extLst>
              <a:ext uri="{FF2B5EF4-FFF2-40B4-BE49-F238E27FC236}">
                <a16:creationId xmlns:a16="http://schemas.microsoft.com/office/drawing/2014/main" id="{A316DE55-D845-4683-B2FA-2FDA3A73B80D}"/>
              </a:ext>
            </a:extLst>
          </p:cNvPr>
          <p:cNvSpPr/>
          <p:nvPr/>
        </p:nvSpPr>
        <p:spPr>
          <a:xfrm>
            <a:off x="4517716" y="3276810"/>
            <a:ext cx="7435348" cy="2332420"/>
          </a:xfrm>
          <a:prstGeom prst="rect">
            <a:avLst/>
          </a:prstGeom>
          <a:solidFill>
            <a:srgbClr val="055A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625643" y="638259"/>
            <a:ext cx="3059165"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Step 3: Consider Probabilities</a:t>
            </a:r>
          </a:p>
        </p:txBody>
      </p:sp>
      <p:sp>
        <p:nvSpPr>
          <p:cNvPr id="16" name="TextBox 15">
            <a:extLst>
              <a:ext uri="{FF2B5EF4-FFF2-40B4-BE49-F238E27FC236}">
                <a16:creationId xmlns:a16="http://schemas.microsoft.com/office/drawing/2014/main" id="{F74ED639-E9F3-40E4-BDB8-1CEFDA5EE872}"/>
              </a:ext>
            </a:extLst>
          </p:cNvPr>
          <p:cNvSpPr txBox="1"/>
          <p:nvPr/>
        </p:nvSpPr>
        <p:spPr>
          <a:xfrm>
            <a:off x="5063319" y="3923078"/>
            <a:ext cx="6393948" cy="1477328"/>
          </a:xfrm>
          <a:prstGeom prst="rect">
            <a:avLst/>
          </a:prstGeom>
          <a:noFill/>
        </p:spPr>
        <p:txBody>
          <a:bodyPr wrap="square">
            <a:spAutoFit/>
          </a:bodyPr>
          <a:lstStyle/>
          <a:p>
            <a:pPr marL="285750" indent="-285750">
              <a:buClr>
                <a:schemeClr val="bg1"/>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How stable is the situation? </a:t>
            </a:r>
          </a:p>
          <a:p>
            <a:pPr marL="285750" indent="-285750">
              <a:buClr>
                <a:schemeClr val="bg1"/>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What could happen?</a:t>
            </a:r>
          </a:p>
          <a:p>
            <a:pPr marL="285750" indent="-285750">
              <a:buClr>
                <a:schemeClr val="bg1"/>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What else could go wrong?</a:t>
            </a:r>
          </a:p>
          <a:p>
            <a:pPr marL="285750" indent="-285750">
              <a:buClr>
                <a:schemeClr val="bg1"/>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What can I do to reduce the probabilities or potential issues identified?</a:t>
            </a:r>
          </a:p>
        </p:txBody>
      </p:sp>
      <p:sp>
        <p:nvSpPr>
          <p:cNvPr id="17" name="TextBox 16">
            <a:extLst>
              <a:ext uri="{FF2B5EF4-FFF2-40B4-BE49-F238E27FC236}">
                <a16:creationId xmlns:a16="http://schemas.microsoft.com/office/drawing/2014/main" id="{A960EADF-0712-4FBC-A248-BEB6A21ED596}"/>
              </a:ext>
            </a:extLst>
          </p:cNvPr>
          <p:cNvSpPr txBox="1"/>
          <p:nvPr/>
        </p:nvSpPr>
        <p:spPr>
          <a:xfrm>
            <a:off x="4836695" y="3429000"/>
            <a:ext cx="6100548"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Ask yourself the following questions:</a:t>
            </a:r>
          </a:p>
        </p:txBody>
      </p:sp>
      <p:grpSp>
        <p:nvGrpSpPr>
          <p:cNvPr id="14" name="Group 13">
            <a:extLst>
              <a:ext uri="{FF2B5EF4-FFF2-40B4-BE49-F238E27FC236}">
                <a16:creationId xmlns:a16="http://schemas.microsoft.com/office/drawing/2014/main" id="{DCBA597F-FD69-43E0-8085-A91F15AD2DF3}"/>
              </a:ext>
            </a:extLst>
          </p:cNvPr>
          <p:cNvGrpSpPr/>
          <p:nvPr/>
        </p:nvGrpSpPr>
        <p:grpSpPr>
          <a:xfrm>
            <a:off x="-117637" y="5725741"/>
            <a:ext cx="4251846" cy="1132259"/>
            <a:chOff x="-3942" y="5736777"/>
            <a:chExt cx="4251846" cy="1132259"/>
          </a:xfrm>
        </p:grpSpPr>
        <p:grpSp>
          <p:nvGrpSpPr>
            <p:cNvPr id="15" name="Group 14">
              <a:extLst>
                <a:ext uri="{FF2B5EF4-FFF2-40B4-BE49-F238E27FC236}">
                  <a16:creationId xmlns:a16="http://schemas.microsoft.com/office/drawing/2014/main" id="{DE8D062E-C3D8-4BDB-AE6B-2B336C633AD3}"/>
                </a:ext>
              </a:extLst>
            </p:cNvPr>
            <p:cNvGrpSpPr/>
            <p:nvPr/>
          </p:nvGrpSpPr>
          <p:grpSpPr>
            <a:xfrm>
              <a:off x="-3942" y="5736777"/>
              <a:ext cx="4251846" cy="1132259"/>
              <a:chOff x="-3942" y="5736777"/>
              <a:chExt cx="4251846" cy="1132259"/>
            </a:xfrm>
          </p:grpSpPr>
          <p:pic>
            <p:nvPicPr>
              <p:cNvPr id="21" name="Picture 20" descr="Logo&#10;&#10;Description automatically generated">
                <a:extLst>
                  <a:ext uri="{FF2B5EF4-FFF2-40B4-BE49-F238E27FC236}">
                    <a16:creationId xmlns:a16="http://schemas.microsoft.com/office/drawing/2014/main" id="{36A8B133-8CFF-41AC-B62A-1A9F5F38B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2" name="Picture 21" descr="Logo&#10;&#10;Description automatically generated">
                <a:extLst>
                  <a:ext uri="{FF2B5EF4-FFF2-40B4-BE49-F238E27FC236}">
                    <a16:creationId xmlns:a16="http://schemas.microsoft.com/office/drawing/2014/main" id="{3758CF21-E54A-4E10-821F-B8654284D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0" name="Straight Connector 19">
              <a:extLst>
                <a:ext uri="{FF2B5EF4-FFF2-40B4-BE49-F238E27FC236}">
                  <a16:creationId xmlns:a16="http://schemas.microsoft.com/office/drawing/2014/main" id="{6F9C5556-CA3B-4DA8-BBDF-B84472ACDA36}"/>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19011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625643" y="638259"/>
            <a:ext cx="3059165"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Step 4: Assess Your Situation</a:t>
            </a:r>
          </a:p>
        </p:txBody>
      </p:sp>
      <p:sp>
        <p:nvSpPr>
          <p:cNvPr id="14" name="TextBox 13">
            <a:extLst>
              <a:ext uri="{FF2B5EF4-FFF2-40B4-BE49-F238E27FC236}">
                <a16:creationId xmlns:a16="http://schemas.microsoft.com/office/drawing/2014/main" id="{9EB34411-91A3-49D5-B81C-59EEFEA21274}"/>
              </a:ext>
            </a:extLst>
          </p:cNvPr>
          <p:cNvSpPr txBox="1"/>
          <p:nvPr/>
        </p:nvSpPr>
        <p:spPr>
          <a:xfrm>
            <a:off x="4947149" y="1179978"/>
            <a:ext cx="6933199" cy="5227072"/>
          </a:xfrm>
          <a:prstGeom prst="rect">
            <a:avLst/>
          </a:prstGeom>
          <a:noFill/>
        </p:spPr>
        <p:txBody>
          <a:bodyPr wrap="square">
            <a:spAutoFit/>
          </a:bodyPr>
          <a:lstStyle/>
          <a:p>
            <a:pPr>
              <a:spcBef>
                <a:spcPts val="640"/>
              </a:spcBef>
              <a:buClr>
                <a:schemeClr val="dk1"/>
              </a:buClr>
              <a:buSzPts val="3200"/>
            </a:pPr>
            <a:r>
              <a:rPr lang="en-US" sz="1800" b="1" dirty="0">
                <a:solidFill>
                  <a:srgbClr val="055A99"/>
                </a:solidFill>
                <a:latin typeface="Arial" panose="020B0604020202020204" pitchFamily="34" charset="0"/>
                <a:cs typeface="Arial" panose="020B0604020202020204" pitchFamily="34" charset="0"/>
              </a:rPr>
              <a:t>When assessing the situation, think of personnel, equipment and tool. Determine:</a:t>
            </a:r>
          </a:p>
          <a:p>
            <a:pPr algn="just">
              <a:spcBef>
                <a:spcPts val="640"/>
              </a:spcBef>
              <a:buClr>
                <a:schemeClr val="dk1"/>
              </a:buClr>
              <a:buSzPts val="3200"/>
            </a:pPr>
            <a:endParaRPr lang="en-US" sz="1800" dirty="0">
              <a:latin typeface="Arial" panose="020B0604020202020204" pitchFamily="34" charset="0"/>
              <a:cs typeface="Arial" panose="020B0604020202020204" pitchFamily="34" charset="0"/>
            </a:endParaRPr>
          </a:p>
          <a:p>
            <a:pPr marL="285750" indent="-285750">
              <a:lnSpc>
                <a:spcPct val="150000"/>
              </a:lnSpc>
              <a:spcBef>
                <a:spcPts val="640"/>
              </a:spcBef>
              <a:buClr>
                <a:schemeClr val="dk1"/>
              </a:buClr>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Who </a:t>
            </a:r>
            <a:r>
              <a:rPr lang="en-US" sz="1800" b="1" dirty="0">
                <a:solidFill>
                  <a:srgbClr val="055A99"/>
                </a:solidFill>
                <a:latin typeface="Arial" panose="020B0604020202020204" pitchFamily="34" charset="0"/>
                <a:cs typeface="Arial" panose="020B0604020202020204" pitchFamily="34" charset="0"/>
              </a:rPr>
              <a:t>lives or work in the area </a:t>
            </a:r>
            <a:r>
              <a:rPr lang="en-US" sz="1800" dirty="0">
                <a:latin typeface="Arial" panose="020B0604020202020204" pitchFamily="34" charset="0"/>
                <a:cs typeface="Arial" panose="020B0604020202020204" pitchFamily="34" charset="0"/>
              </a:rPr>
              <a:t>that can help?</a:t>
            </a:r>
          </a:p>
          <a:p>
            <a:pPr marL="285750" indent="-285750">
              <a:lnSpc>
                <a:spcPct val="150000"/>
              </a:lnSpc>
              <a:spcBef>
                <a:spcPts val="640"/>
              </a:spcBef>
              <a:buClr>
                <a:schemeClr val="dk1"/>
              </a:buClr>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Who has </a:t>
            </a:r>
            <a:r>
              <a:rPr lang="en-US" sz="1800" b="1" dirty="0">
                <a:solidFill>
                  <a:srgbClr val="055A99"/>
                </a:solidFill>
                <a:latin typeface="Arial" panose="020B0604020202020204" pitchFamily="34" charset="0"/>
                <a:cs typeface="Arial" panose="020B0604020202020204" pitchFamily="34" charset="0"/>
              </a:rPr>
              <a:t>the skills </a:t>
            </a:r>
            <a:r>
              <a:rPr lang="en-US" sz="1800" dirty="0">
                <a:latin typeface="Arial" panose="020B0604020202020204" pitchFamily="34" charset="0"/>
                <a:cs typeface="Arial" panose="020B0604020202020204" pitchFamily="34" charset="0"/>
              </a:rPr>
              <a:t>that be helpful in this situation?</a:t>
            </a:r>
          </a:p>
          <a:p>
            <a:pPr marL="285750" indent="-285750">
              <a:lnSpc>
                <a:spcPct val="150000"/>
              </a:lnSpc>
              <a:spcBef>
                <a:spcPts val="640"/>
              </a:spcBef>
              <a:buClr>
                <a:schemeClr val="dk1"/>
              </a:buClr>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What </a:t>
            </a:r>
            <a:r>
              <a:rPr lang="en-US" sz="1800" b="1" dirty="0">
                <a:solidFill>
                  <a:srgbClr val="055A99"/>
                </a:solidFill>
                <a:latin typeface="Arial" panose="020B0604020202020204" pitchFamily="34" charset="0"/>
                <a:cs typeface="Arial" panose="020B0604020202020204" pitchFamily="34" charset="0"/>
              </a:rPr>
              <a:t>equipment is available </a:t>
            </a:r>
            <a:r>
              <a:rPr lang="en-US" sz="1800" dirty="0">
                <a:latin typeface="Arial" panose="020B0604020202020204" pitchFamily="34" charset="0"/>
                <a:cs typeface="Arial" panose="020B0604020202020204" pitchFamily="34" charset="0"/>
              </a:rPr>
              <a:t>and where is it located?</a:t>
            </a:r>
          </a:p>
          <a:p>
            <a:pPr marL="285750" indent="-285750">
              <a:lnSpc>
                <a:spcPct val="150000"/>
              </a:lnSpc>
              <a:spcBef>
                <a:spcPts val="640"/>
              </a:spcBef>
              <a:buClr>
                <a:schemeClr val="dk1"/>
              </a:buClr>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Can it be </a:t>
            </a:r>
            <a:r>
              <a:rPr lang="en-US" sz="1800" b="1" dirty="0">
                <a:solidFill>
                  <a:srgbClr val="055A99"/>
                </a:solidFill>
                <a:latin typeface="Arial" panose="020B0604020202020204" pitchFamily="34" charset="0"/>
                <a:cs typeface="Arial" panose="020B0604020202020204" pitchFamily="34" charset="0"/>
              </a:rPr>
              <a:t>accessed?</a:t>
            </a:r>
          </a:p>
          <a:p>
            <a:pPr marL="285750" indent="-285750">
              <a:lnSpc>
                <a:spcPct val="150000"/>
              </a:lnSpc>
              <a:spcBef>
                <a:spcPts val="640"/>
              </a:spcBef>
              <a:buClr>
                <a:schemeClr val="dk1"/>
              </a:buClr>
              <a:buSzPct val="100000"/>
              <a:buFont typeface="Arial" panose="020B0604020202020204" pitchFamily="34" charset="0"/>
              <a:buChar char="•"/>
            </a:pPr>
            <a:r>
              <a:rPr lang="en-US" sz="1800" dirty="0">
                <a:latin typeface="Arial" panose="020B0604020202020204" pitchFamily="34" charset="0"/>
                <a:cs typeface="Arial" panose="020B0604020202020204" pitchFamily="34" charset="0"/>
              </a:rPr>
              <a:t>What tools are available </a:t>
            </a:r>
            <a:r>
              <a:rPr lang="en-US" sz="1800" b="1" dirty="0">
                <a:solidFill>
                  <a:srgbClr val="055A99"/>
                </a:solidFill>
                <a:latin typeface="Arial" panose="020B0604020202020204" pitchFamily="34" charset="0"/>
                <a:cs typeface="Arial" panose="020B0604020202020204" pitchFamily="34" charset="0"/>
              </a:rPr>
              <a:t>for lifting, moving or cutting debris?</a:t>
            </a:r>
            <a:endParaRPr lang="en-US" b="1" dirty="0">
              <a:solidFill>
                <a:srgbClr val="055A99"/>
              </a:solidFill>
              <a:latin typeface="Arial" panose="020B0604020202020204" pitchFamily="34" charset="0"/>
              <a:cs typeface="Arial" panose="020B0604020202020204" pitchFamily="34" charset="0"/>
            </a:endParaRPr>
          </a:p>
          <a:p>
            <a:pPr marL="285750" indent="-285750">
              <a:lnSpc>
                <a:spcPct val="150000"/>
              </a:lnSpc>
              <a:spcBef>
                <a:spcPts val="640"/>
              </a:spcBef>
              <a:buClr>
                <a:schemeClr val="dk1"/>
              </a:buClr>
              <a:buSzPct val="100000"/>
              <a:buFont typeface="Arial" panose="020B0604020202020204" pitchFamily="34" charset="0"/>
              <a:buChar char="•"/>
            </a:pPr>
            <a:r>
              <a:rPr lang="en-US" sz="1800" b="1" dirty="0"/>
              <a:t>As a CDRT you will want to determine this information before and share it with your National Disaster Office and local National Society.</a:t>
            </a:r>
          </a:p>
          <a:p>
            <a:pPr marL="285750" indent="-285750">
              <a:lnSpc>
                <a:spcPct val="150000"/>
              </a:lnSpc>
              <a:spcBef>
                <a:spcPts val="640"/>
              </a:spcBef>
              <a:buClr>
                <a:schemeClr val="dk1"/>
              </a:buClr>
              <a:buSzPct val="100000"/>
              <a:buFont typeface="Arial" panose="020B0604020202020204" pitchFamily="34" charset="0"/>
              <a:buChar char="•"/>
            </a:pPr>
            <a:endParaRPr lang="en-US" sz="1800" b="1" dirty="0">
              <a:solidFill>
                <a:srgbClr val="055A99"/>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BDD6BBB1-F169-4B91-A5B4-3CFC46497A3E}"/>
              </a:ext>
            </a:extLst>
          </p:cNvPr>
          <p:cNvGrpSpPr/>
          <p:nvPr/>
        </p:nvGrpSpPr>
        <p:grpSpPr>
          <a:xfrm>
            <a:off x="-117637" y="5725741"/>
            <a:ext cx="4251846" cy="1132259"/>
            <a:chOff x="-3942" y="5736777"/>
            <a:chExt cx="4251846" cy="1132259"/>
          </a:xfrm>
        </p:grpSpPr>
        <p:grpSp>
          <p:nvGrpSpPr>
            <p:cNvPr id="9" name="Group 8">
              <a:extLst>
                <a:ext uri="{FF2B5EF4-FFF2-40B4-BE49-F238E27FC236}">
                  <a16:creationId xmlns:a16="http://schemas.microsoft.com/office/drawing/2014/main" id="{3F60172D-C054-4BD1-B8E1-A8F481BCCDA7}"/>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1F8BFF29-EADE-4BF7-A53F-62B440FF1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386F261C-0D46-43C4-BB44-100FE5F11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1A764CAD-0E44-48D1-87B7-A1EA3A148D42}"/>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49338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625643" y="638259"/>
            <a:ext cx="3059165"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Steps 5 and 6: Establish Priorities and Make Decisions</a:t>
            </a:r>
          </a:p>
        </p:txBody>
      </p:sp>
      <p:sp>
        <p:nvSpPr>
          <p:cNvPr id="14" name="TextBox 13">
            <a:extLst>
              <a:ext uri="{FF2B5EF4-FFF2-40B4-BE49-F238E27FC236}">
                <a16:creationId xmlns:a16="http://schemas.microsoft.com/office/drawing/2014/main" id="{9EB34411-91A3-49D5-B81C-59EEFEA21274}"/>
              </a:ext>
            </a:extLst>
          </p:cNvPr>
          <p:cNvSpPr txBox="1"/>
          <p:nvPr/>
        </p:nvSpPr>
        <p:spPr>
          <a:xfrm>
            <a:off x="4947149" y="1179978"/>
            <a:ext cx="6933199" cy="2934137"/>
          </a:xfrm>
          <a:prstGeom prst="rect">
            <a:avLst/>
          </a:prstGeom>
          <a:noFill/>
        </p:spPr>
        <p:txBody>
          <a:bodyPr wrap="square">
            <a:spAutoFit/>
          </a:bodyPr>
          <a:lstStyle/>
          <a:p>
            <a:pPr>
              <a:spcBef>
                <a:spcPts val="640"/>
              </a:spcBef>
              <a:buClr>
                <a:schemeClr val="dk1"/>
              </a:buClr>
              <a:buSzPts val="3200"/>
            </a:pPr>
            <a:r>
              <a:rPr lang="en-US" b="1" dirty="0">
                <a:solidFill>
                  <a:srgbClr val="055A99"/>
                </a:solidFill>
                <a:latin typeface="Arial" panose="020B0604020202020204" pitchFamily="34" charset="0"/>
                <a:cs typeface="Arial" panose="020B0604020202020204" pitchFamily="34" charset="0"/>
              </a:rPr>
              <a:t>Decide what should be done and in what order</a:t>
            </a:r>
            <a:endParaRPr lang="en-US" sz="1800" b="1" dirty="0">
              <a:solidFill>
                <a:srgbClr val="055A99"/>
              </a:solidFill>
              <a:latin typeface="Arial" panose="020B0604020202020204" pitchFamily="34" charset="0"/>
              <a:cs typeface="Arial" panose="020B0604020202020204" pitchFamily="34" charset="0"/>
            </a:endParaRPr>
          </a:p>
          <a:p>
            <a:pPr algn="just">
              <a:spcBef>
                <a:spcPts val="640"/>
              </a:spcBef>
              <a:buClr>
                <a:schemeClr val="dk1"/>
              </a:buClr>
              <a:buSzPts val="3200"/>
            </a:pPr>
            <a:endParaRPr lang="en-US" sz="1800" dirty="0">
              <a:latin typeface="Arial" panose="020B0604020202020204" pitchFamily="34" charset="0"/>
              <a:cs typeface="Arial" panose="020B0604020202020204" pitchFamily="34" charset="0"/>
            </a:endParaRPr>
          </a:p>
          <a:p>
            <a:pPr algn="just">
              <a:spcBef>
                <a:spcPts val="640"/>
              </a:spcBef>
              <a:buClr>
                <a:schemeClr val="dk1"/>
              </a:buClr>
              <a:buSzPts val="3200"/>
            </a:pPr>
            <a:r>
              <a:rPr lang="en-US" sz="1800" dirty="0"/>
              <a:t>When making decisions always consider:</a:t>
            </a:r>
          </a:p>
          <a:p>
            <a:pPr marL="457200" indent="-457200" algn="just">
              <a:spcBef>
                <a:spcPts val="640"/>
              </a:spcBef>
              <a:buClr>
                <a:schemeClr val="dk1"/>
              </a:buClr>
              <a:buSzPts val="3200"/>
              <a:buFont typeface="Arial" panose="020B0604020202020204" pitchFamily="34" charset="0"/>
              <a:buChar char="•"/>
            </a:pPr>
            <a:r>
              <a:rPr lang="en-US" sz="1800" dirty="0"/>
              <a:t>The safety of CDRT members. </a:t>
            </a:r>
          </a:p>
          <a:p>
            <a:pPr marL="457200" indent="-457200" algn="just">
              <a:spcBef>
                <a:spcPts val="640"/>
              </a:spcBef>
              <a:buClr>
                <a:schemeClr val="dk1"/>
              </a:buClr>
              <a:buSzPts val="3200"/>
              <a:buFont typeface="Arial" panose="020B0604020202020204" pitchFamily="34" charset="0"/>
              <a:buChar char="•"/>
            </a:pPr>
            <a:r>
              <a:rPr lang="en-US" sz="1800" dirty="0"/>
              <a:t>Life safety for victims and others.</a:t>
            </a:r>
          </a:p>
          <a:p>
            <a:pPr marL="457200" indent="-457200" algn="just">
              <a:spcBef>
                <a:spcPts val="640"/>
              </a:spcBef>
              <a:buClr>
                <a:schemeClr val="dk1"/>
              </a:buClr>
              <a:buSzPts val="3200"/>
              <a:buFont typeface="Arial" panose="020B0604020202020204" pitchFamily="34" charset="0"/>
              <a:buChar char="•"/>
            </a:pPr>
            <a:r>
              <a:rPr lang="en-US" sz="1800" dirty="0"/>
              <a:t>Protection of the environment. </a:t>
            </a:r>
          </a:p>
          <a:p>
            <a:pPr marL="457200" indent="-457200" algn="just">
              <a:spcBef>
                <a:spcPts val="640"/>
              </a:spcBef>
              <a:buClr>
                <a:schemeClr val="dk1"/>
              </a:buClr>
              <a:buSzPts val="3200"/>
              <a:buFont typeface="Arial" panose="020B0604020202020204" pitchFamily="34" charset="0"/>
              <a:buChar char="•"/>
            </a:pPr>
            <a:r>
              <a:rPr lang="en-US" sz="1800" dirty="0"/>
              <a:t>Protection of property.</a:t>
            </a:r>
          </a:p>
          <a:p>
            <a:pPr marL="285750" indent="-285750">
              <a:lnSpc>
                <a:spcPct val="150000"/>
              </a:lnSpc>
              <a:spcBef>
                <a:spcPts val="640"/>
              </a:spcBef>
              <a:buClr>
                <a:schemeClr val="dk1"/>
              </a:buClr>
              <a:buSzPct val="100000"/>
              <a:buFont typeface="Arial" panose="020B0604020202020204" pitchFamily="34" charset="0"/>
              <a:buChar char="•"/>
            </a:pPr>
            <a:endParaRPr lang="en-US" sz="1800" b="1" dirty="0">
              <a:solidFill>
                <a:srgbClr val="055A99"/>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F29B35F-DBEF-472A-8F6D-1585B9071BB5}"/>
              </a:ext>
            </a:extLst>
          </p:cNvPr>
          <p:cNvGrpSpPr/>
          <p:nvPr/>
        </p:nvGrpSpPr>
        <p:grpSpPr>
          <a:xfrm>
            <a:off x="-117637" y="5725741"/>
            <a:ext cx="4251846" cy="1132259"/>
            <a:chOff x="-3942" y="5736777"/>
            <a:chExt cx="4251846" cy="1132259"/>
          </a:xfrm>
        </p:grpSpPr>
        <p:grpSp>
          <p:nvGrpSpPr>
            <p:cNvPr id="9" name="Group 8">
              <a:extLst>
                <a:ext uri="{FF2B5EF4-FFF2-40B4-BE49-F238E27FC236}">
                  <a16:creationId xmlns:a16="http://schemas.microsoft.com/office/drawing/2014/main" id="{D6517FBD-0D14-4EDD-8F70-4AC08AE85EF6}"/>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5B63CF16-2BA1-4D6D-A36C-F8B6D60A3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4E81465E-E7D2-474E-82CD-73FACC2BE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0DD0005C-5353-4D2F-9C4E-B124FA30C60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21340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car writing on a piece of paper&#10;&#10;Description automatically generated with low confidence">
            <a:extLst>
              <a:ext uri="{FF2B5EF4-FFF2-40B4-BE49-F238E27FC236}">
                <a16:creationId xmlns:a16="http://schemas.microsoft.com/office/drawing/2014/main" id="{8921514C-B022-41AE-A7D0-783F436C1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364" y="-23927"/>
            <a:ext cx="8700635" cy="5800423"/>
          </a:xfrm>
          <a:prstGeom prst="rect">
            <a:avLst/>
          </a:prstGeom>
        </p:spPr>
      </p:pic>
      <p:sp>
        <p:nvSpPr>
          <p:cNvPr id="15" name="Rectangle 14">
            <a:extLst>
              <a:ext uri="{FF2B5EF4-FFF2-40B4-BE49-F238E27FC236}">
                <a16:creationId xmlns:a16="http://schemas.microsoft.com/office/drawing/2014/main" id="{CACC1DB9-74CA-4F5D-8D79-9E5CA184D891}"/>
              </a:ext>
            </a:extLst>
          </p:cNvPr>
          <p:cNvSpPr/>
          <p:nvPr/>
        </p:nvSpPr>
        <p:spPr>
          <a:xfrm>
            <a:off x="4517716" y="3276810"/>
            <a:ext cx="7435348" cy="2332420"/>
          </a:xfrm>
          <a:prstGeom prst="rect">
            <a:avLst/>
          </a:prstGeom>
          <a:solidFill>
            <a:srgbClr val="055A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284405" y="638259"/>
            <a:ext cx="3741641"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Step 7:</a:t>
            </a:r>
          </a:p>
          <a:p>
            <a:pPr>
              <a:spcBef>
                <a:spcPts val="0"/>
              </a:spcBef>
              <a:buClr>
                <a:schemeClr val="lt1"/>
              </a:buClr>
              <a:buSzPts val="4400"/>
              <a:buFont typeface="Arial"/>
              <a:buNone/>
            </a:pPr>
            <a:r>
              <a:rPr lang="en-US" sz="3600" b="1" dirty="0">
                <a:solidFill>
                  <a:schemeClr val="lt1"/>
                </a:solidFill>
                <a:latin typeface="Arial"/>
                <a:ea typeface="Arial"/>
                <a:cs typeface="Arial"/>
                <a:sym typeface="Arial"/>
              </a:rPr>
              <a:t>Develop Plans of Action</a:t>
            </a:r>
          </a:p>
        </p:txBody>
      </p:sp>
      <p:sp>
        <p:nvSpPr>
          <p:cNvPr id="14" name="TextBox 13">
            <a:extLst>
              <a:ext uri="{FF2B5EF4-FFF2-40B4-BE49-F238E27FC236}">
                <a16:creationId xmlns:a16="http://schemas.microsoft.com/office/drawing/2014/main" id="{9EB34411-91A3-49D5-B81C-59EEFEA21274}"/>
              </a:ext>
            </a:extLst>
          </p:cNvPr>
          <p:cNvSpPr txBox="1"/>
          <p:nvPr/>
        </p:nvSpPr>
        <p:spPr>
          <a:xfrm>
            <a:off x="5299962" y="3488912"/>
            <a:ext cx="5786652" cy="1908215"/>
          </a:xfrm>
          <a:prstGeom prst="rect">
            <a:avLst/>
          </a:prstGeom>
          <a:noFill/>
        </p:spPr>
        <p:txBody>
          <a:bodyPr wrap="square">
            <a:spAutoFit/>
          </a:bodyPr>
          <a:lstStyle/>
          <a:p>
            <a:pPr algn="just">
              <a:spcBef>
                <a:spcPts val="640"/>
              </a:spcBef>
              <a:buClr>
                <a:schemeClr val="dk1"/>
              </a:buClr>
              <a:buSzPts val="3200"/>
            </a:pPr>
            <a:r>
              <a:rPr lang="en-US" sz="1800" dirty="0">
                <a:solidFill>
                  <a:schemeClr val="bg1"/>
                </a:solidFill>
              </a:rPr>
              <a:t>Emergency personnel will decide how the team will conduct its operation considering the highest priority first.</a:t>
            </a:r>
          </a:p>
          <a:p>
            <a:pPr>
              <a:spcBef>
                <a:spcPts val="640"/>
              </a:spcBef>
              <a:buClr>
                <a:schemeClr val="dk1"/>
              </a:buClr>
              <a:buSzPts val="3200"/>
            </a:pPr>
            <a:endParaRPr lang="en-US" sz="1800" dirty="0">
              <a:solidFill>
                <a:schemeClr val="bg1"/>
              </a:solidFill>
              <a:latin typeface="Arial" panose="020B0604020202020204" pitchFamily="34" charset="0"/>
              <a:cs typeface="Arial" panose="020B0604020202020204" pitchFamily="34" charset="0"/>
            </a:endParaRPr>
          </a:p>
          <a:p>
            <a:pPr>
              <a:spcBef>
                <a:spcPts val="640"/>
              </a:spcBef>
              <a:buClr>
                <a:schemeClr val="dk1"/>
              </a:buClr>
              <a:buSzPts val="3200"/>
            </a:pPr>
            <a:r>
              <a:rPr lang="en-US" sz="1800" dirty="0">
                <a:solidFill>
                  <a:schemeClr val="bg1"/>
                </a:solidFill>
                <a:latin typeface="Arial" panose="020B0604020202020204" pitchFamily="34" charset="0"/>
                <a:cs typeface="Arial" panose="020B0604020202020204" pitchFamily="34" charset="0"/>
              </a:rPr>
              <a:t>Where possible, </a:t>
            </a:r>
            <a:r>
              <a:rPr lang="en-US" sz="1800" b="1" dirty="0">
                <a:solidFill>
                  <a:schemeClr val="bg1"/>
                </a:solidFill>
                <a:latin typeface="Arial" panose="020B0604020202020204" pitchFamily="34" charset="0"/>
                <a:cs typeface="Arial" panose="020B0604020202020204" pitchFamily="34" charset="0"/>
              </a:rPr>
              <a:t>document the plan </a:t>
            </a:r>
            <a:r>
              <a:rPr lang="en-US" sz="1800" dirty="0">
                <a:solidFill>
                  <a:schemeClr val="bg1"/>
                </a:solidFill>
                <a:latin typeface="Arial" panose="020B0604020202020204" pitchFamily="34" charset="0"/>
                <a:cs typeface="Arial" panose="020B0604020202020204" pitchFamily="34" charset="0"/>
              </a:rPr>
              <a:t>as this can help to focus the operation on established priorities as well as be shared with authorities when they arrive.</a:t>
            </a:r>
          </a:p>
        </p:txBody>
      </p:sp>
      <p:grpSp>
        <p:nvGrpSpPr>
          <p:cNvPr id="16" name="Group 15">
            <a:extLst>
              <a:ext uri="{FF2B5EF4-FFF2-40B4-BE49-F238E27FC236}">
                <a16:creationId xmlns:a16="http://schemas.microsoft.com/office/drawing/2014/main" id="{A6BEAF40-2F51-4580-BEBB-BCE7B752B830}"/>
              </a:ext>
            </a:extLst>
          </p:cNvPr>
          <p:cNvGrpSpPr/>
          <p:nvPr/>
        </p:nvGrpSpPr>
        <p:grpSpPr>
          <a:xfrm>
            <a:off x="-117637" y="5725741"/>
            <a:ext cx="4251846" cy="1132259"/>
            <a:chOff x="-3942" y="5736777"/>
            <a:chExt cx="4251846" cy="1132259"/>
          </a:xfrm>
        </p:grpSpPr>
        <p:grpSp>
          <p:nvGrpSpPr>
            <p:cNvPr id="17" name="Group 16">
              <a:extLst>
                <a:ext uri="{FF2B5EF4-FFF2-40B4-BE49-F238E27FC236}">
                  <a16:creationId xmlns:a16="http://schemas.microsoft.com/office/drawing/2014/main" id="{C836C094-4ACD-4A59-95BD-00B5DE0969BB}"/>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15F65D94-3D24-4540-9EEB-2401AD7D5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47A95EFB-148E-4E1F-AF28-D576B61D4E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5219B5CB-B8AC-4DE1-B398-148993F9EFC6}"/>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945035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584397" y="638259"/>
            <a:ext cx="2745398"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Step 8: </a:t>
            </a:r>
          </a:p>
          <a:p>
            <a:pPr>
              <a:spcBef>
                <a:spcPts val="0"/>
              </a:spcBef>
              <a:buClr>
                <a:schemeClr val="lt1"/>
              </a:buClr>
              <a:buSzPts val="4400"/>
              <a:buFont typeface="Arial"/>
              <a:buNone/>
            </a:pPr>
            <a:r>
              <a:rPr lang="en-US" sz="3600" b="1" dirty="0">
                <a:solidFill>
                  <a:schemeClr val="lt1"/>
                </a:solidFill>
                <a:latin typeface="Arial"/>
                <a:ea typeface="Arial"/>
                <a:cs typeface="Arial"/>
                <a:sym typeface="Arial"/>
              </a:rPr>
              <a:t>Take Action</a:t>
            </a:r>
          </a:p>
        </p:txBody>
      </p:sp>
      <p:sp>
        <p:nvSpPr>
          <p:cNvPr id="14" name="TextBox 13">
            <a:extLst>
              <a:ext uri="{FF2B5EF4-FFF2-40B4-BE49-F238E27FC236}">
                <a16:creationId xmlns:a16="http://schemas.microsoft.com/office/drawing/2014/main" id="{9EB34411-91A3-49D5-B81C-59EEFEA21274}"/>
              </a:ext>
            </a:extLst>
          </p:cNvPr>
          <p:cNvSpPr txBox="1"/>
          <p:nvPr/>
        </p:nvSpPr>
        <p:spPr>
          <a:xfrm>
            <a:off x="5895832" y="1479853"/>
            <a:ext cx="5190781" cy="3323987"/>
          </a:xfrm>
          <a:prstGeom prst="rect">
            <a:avLst/>
          </a:prstGeom>
          <a:noFill/>
        </p:spPr>
        <p:txBody>
          <a:bodyPr wrap="square">
            <a:spAutoFit/>
          </a:bodyPr>
          <a:lstStyle/>
          <a:p>
            <a:pPr>
              <a:spcBef>
                <a:spcPts val="640"/>
              </a:spcBef>
              <a:buClr>
                <a:schemeClr val="dk1"/>
              </a:buClr>
              <a:buSzPts val="3200"/>
            </a:pPr>
            <a:r>
              <a:rPr lang="en-US" sz="1800" b="1" dirty="0">
                <a:solidFill>
                  <a:srgbClr val="055A99"/>
                </a:solidFill>
                <a:latin typeface="Arial" panose="020B0604020202020204" pitchFamily="34" charset="0"/>
                <a:cs typeface="Arial" panose="020B0604020202020204" pitchFamily="34" charset="0"/>
              </a:rPr>
              <a:t>Use a buddy system.  </a:t>
            </a:r>
            <a:r>
              <a:rPr lang="en-US" sz="1800" dirty="0">
                <a:latin typeface="Arial" panose="020B0604020202020204" pitchFamily="34" charset="0"/>
                <a:cs typeface="Arial" panose="020B0604020202020204" pitchFamily="34" charset="0"/>
              </a:rPr>
              <a:t>Always work in pairs, with a third person acting as a runner. </a:t>
            </a:r>
          </a:p>
          <a:p>
            <a:pPr>
              <a:spcBef>
                <a:spcPts val="640"/>
              </a:spcBef>
              <a:buClr>
                <a:schemeClr val="dk1"/>
              </a:buClr>
              <a:buSzPts val="3200"/>
            </a:pPr>
            <a:endParaRPr lang="en-US" sz="1800" dirty="0">
              <a:latin typeface="Arial" panose="020B0604020202020204" pitchFamily="34" charset="0"/>
              <a:cs typeface="Arial" panose="020B0604020202020204" pitchFamily="34" charset="0"/>
            </a:endParaRPr>
          </a:p>
          <a:p>
            <a:pPr>
              <a:spcBef>
                <a:spcPts val="640"/>
              </a:spcBef>
              <a:buClr>
                <a:schemeClr val="dk1"/>
              </a:buClr>
              <a:buSzPts val="3200"/>
            </a:pPr>
            <a:endParaRPr lang="en-US" sz="1800" dirty="0">
              <a:latin typeface="Arial" panose="020B0604020202020204" pitchFamily="34" charset="0"/>
              <a:cs typeface="Arial" panose="020B0604020202020204" pitchFamily="34" charset="0"/>
            </a:endParaRPr>
          </a:p>
          <a:p>
            <a:pPr>
              <a:spcBef>
                <a:spcPts val="640"/>
              </a:spcBef>
              <a:buClr>
                <a:schemeClr val="dk1"/>
              </a:buClr>
              <a:buSzPts val="3200"/>
            </a:pPr>
            <a:r>
              <a:rPr lang="en-US" sz="1800" b="1" dirty="0">
                <a:solidFill>
                  <a:srgbClr val="055A99"/>
                </a:solidFill>
                <a:latin typeface="Arial" panose="020B0604020202020204" pitchFamily="34" charset="0"/>
                <a:cs typeface="Arial" panose="020B0604020202020204" pitchFamily="34" charset="0"/>
              </a:rPr>
              <a:t>Be alert for hazards </a:t>
            </a:r>
            <a:r>
              <a:rPr lang="en-US" sz="1800" dirty="0">
                <a:latin typeface="Arial" panose="020B0604020202020204" pitchFamily="34" charset="0"/>
                <a:cs typeface="Arial" panose="020B0604020202020204" pitchFamily="34" charset="0"/>
              </a:rPr>
              <a:t>Never attempt to search an area where water is present. </a:t>
            </a:r>
          </a:p>
          <a:p>
            <a:pPr>
              <a:spcBef>
                <a:spcPts val="640"/>
              </a:spcBef>
              <a:buClr>
                <a:schemeClr val="dk1"/>
              </a:buClr>
              <a:buSzPts val="3200"/>
            </a:pPr>
            <a:endParaRPr lang="en-US" sz="1800" dirty="0">
              <a:latin typeface="Arial" panose="020B0604020202020204" pitchFamily="34" charset="0"/>
              <a:cs typeface="Arial" panose="020B0604020202020204" pitchFamily="34" charset="0"/>
            </a:endParaRPr>
          </a:p>
          <a:p>
            <a:pPr>
              <a:spcBef>
                <a:spcPts val="640"/>
              </a:spcBef>
              <a:buClr>
                <a:schemeClr val="dk1"/>
              </a:buClr>
              <a:buSzPts val="3200"/>
            </a:pPr>
            <a:endParaRPr lang="en-US" sz="1800" dirty="0">
              <a:latin typeface="Arial" panose="020B0604020202020204" pitchFamily="34" charset="0"/>
              <a:cs typeface="Arial" panose="020B0604020202020204" pitchFamily="34" charset="0"/>
            </a:endParaRPr>
          </a:p>
          <a:p>
            <a:pPr>
              <a:spcBef>
                <a:spcPts val="640"/>
              </a:spcBef>
              <a:buClr>
                <a:schemeClr val="dk1"/>
              </a:buClr>
              <a:buSzPts val="3200"/>
            </a:pPr>
            <a:r>
              <a:rPr lang="en-US" sz="1800" b="1" dirty="0">
                <a:solidFill>
                  <a:srgbClr val="055A99"/>
                </a:solidFill>
                <a:latin typeface="Arial" panose="020B0604020202020204" pitchFamily="34" charset="0"/>
                <a:cs typeface="Arial" panose="020B0604020202020204" pitchFamily="34" charset="0"/>
              </a:rPr>
              <a:t>Use safety equipment.  </a:t>
            </a:r>
            <a:r>
              <a:rPr lang="en-US" sz="1800" dirty="0">
                <a:latin typeface="Arial" panose="020B0604020202020204" pitchFamily="34" charset="0"/>
                <a:cs typeface="Arial" panose="020B0604020202020204" pitchFamily="34" charset="0"/>
              </a:rPr>
              <a:t>Always wear safety gear before attempting to rescue someone.</a:t>
            </a:r>
          </a:p>
        </p:txBody>
      </p:sp>
      <p:sp>
        <p:nvSpPr>
          <p:cNvPr id="16" name="TextBox 15">
            <a:extLst>
              <a:ext uri="{FF2B5EF4-FFF2-40B4-BE49-F238E27FC236}">
                <a16:creationId xmlns:a16="http://schemas.microsoft.com/office/drawing/2014/main" id="{E731E8FF-131E-4871-AE66-7268630AD512}"/>
              </a:ext>
            </a:extLst>
          </p:cNvPr>
          <p:cNvSpPr txBox="1"/>
          <p:nvPr/>
        </p:nvSpPr>
        <p:spPr>
          <a:xfrm>
            <a:off x="4947150" y="638259"/>
            <a:ext cx="6100548" cy="369332"/>
          </a:xfrm>
          <a:prstGeom prst="rect">
            <a:avLst/>
          </a:prstGeom>
          <a:noFill/>
        </p:spPr>
        <p:txBody>
          <a:bodyPr wrap="square">
            <a:spAutoFit/>
          </a:bodyPr>
          <a:lstStyle/>
          <a:p>
            <a:pPr>
              <a:spcBef>
                <a:spcPts val="640"/>
              </a:spcBef>
              <a:buClr>
                <a:schemeClr val="dk1"/>
              </a:buClr>
              <a:buSzPts val="3200"/>
            </a:pPr>
            <a:r>
              <a:rPr lang="en-US" sz="1800" b="1" dirty="0">
                <a:solidFill>
                  <a:srgbClr val="055A99"/>
                </a:solidFill>
                <a:latin typeface="Arial" panose="020B0604020202020204" pitchFamily="34" charset="0"/>
                <a:cs typeface="Arial" panose="020B0604020202020204" pitchFamily="34" charset="0"/>
              </a:rPr>
              <a:t>Use the following guideline when taking action:</a:t>
            </a:r>
          </a:p>
        </p:txBody>
      </p:sp>
      <p:pic>
        <p:nvPicPr>
          <p:cNvPr id="4" name="Picture 3">
            <a:extLst>
              <a:ext uri="{FF2B5EF4-FFF2-40B4-BE49-F238E27FC236}">
                <a16:creationId xmlns:a16="http://schemas.microsoft.com/office/drawing/2014/main" id="{BFBE64FE-3540-4E7B-9C73-F5E90AECE1B5}"/>
              </a:ext>
            </a:extLst>
          </p:cNvPr>
          <p:cNvPicPr>
            <a:picLocks noChangeAspect="1"/>
          </p:cNvPicPr>
          <p:nvPr/>
        </p:nvPicPr>
        <p:blipFill>
          <a:blip r:embed="rId2"/>
          <a:stretch>
            <a:fillRect/>
          </a:stretch>
        </p:blipFill>
        <p:spPr>
          <a:xfrm>
            <a:off x="4559783" y="4115218"/>
            <a:ext cx="970844" cy="688622"/>
          </a:xfrm>
          <a:prstGeom prst="rect">
            <a:avLst/>
          </a:prstGeom>
        </p:spPr>
      </p:pic>
      <p:pic>
        <p:nvPicPr>
          <p:cNvPr id="7" name="Picture 6">
            <a:extLst>
              <a:ext uri="{FF2B5EF4-FFF2-40B4-BE49-F238E27FC236}">
                <a16:creationId xmlns:a16="http://schemas.microsoft.com/office/drawing/2014/main" id="{D141C2E2-8DF1-4923-995C-3B1C4CB36769}"/>
              </a:ext>
            </a:extLst>
          </p:cNvPr>
          <p:cNvPicPr>
            <a:picLocks noChangeAspect="1"/>
          </p:cNvPicPr>
          <p:nvPr/>
        </p:nvPicPr>
        <p:blipFill>
          <a:blip r:embed="rId3"/>
          <a:stretch>
            <a:fillRect/>
          </a:stretch>
        </p:blipFill>
        <p:spPr>
          <a:xfrm>
            <a:off x="4610583" y="2742782"/>
            <a:ext cx="869244" cy="767644"/>
          </a:xfrm>
          <a:prstGeom prst="rect">
            <a:avLst/>
          </a:prstGeom>
        </p:spPr>
      </p:pic>
      <p:pic>
        <p:nvPicPr>
          <p:cNvPr id="9" name="Picture 8">
            <a:extLst>
              <a:ext uri="{FF2B5EF4-FFF2-40B4-BE49-F238E27FC236}">
                <a16:creationId xmlns:a16="http://schemas.microsoft.com/office/drawing/2014/main" id="{7892634A-E761-42E2-95FB-5535A029A23F}"/>
              </a:ext>
            </a:extLst>
          </p:cNvPr>
          <p:cNvPicPr>
            <a:picLocks noChangeAspect="1"/>
          </p:cNvPicPr>
          <p:nvPr/>
        </p:nvPicPr>
        <p:blipFill>
          <a:blip r:embed="rId4"/>
          <a:stretch>
            <a:fillRect/>
          </a:stretch>
        </p:blipFill>
        <p:spPr>
          <a:xfrm>
            <a:off x="4537205" y="1412342"/>
            <a:ext cx="1016000" cy="925689"/>
          </a:xfrm>
          <a:prstGeom prst="rect">
            <a:avLst/>
          </a:prstGeom>
        </p:spPr>
      </p:pic>
      <p:sp>
        <p:nvSpPr>
          <p:cNvPr id="15" name="TextBox 14">
            <a:extLst>
              <a:ext uri="{FF2B5EF4-FFF2-40B4-BE49-F238E27FC236}">
                <a16:creationId xmlns:a16="http://schemas.microsoft.com/office/drawing/2014/main" id="{A9A640BB-46EE-4A69-AAA8-17F456336894}"/>
              </a:ext>
            </a:extLst>
          </p:cNvPr>
          <p:cNvSpPr txBox="1"/>
          <p:nvPr/>
        </p:nvSpPr>
        <p:spPr>
          <a:xfrm>
            <a:off x="4194578" y="5089297"/>
            <a:ext cx="7997422" cy="646331"/>
          </a:xfrm>
          <a:prstGeom prst="rect">
            <a:avLst/>
          </a:prstGeom>
          <a:noFill/>
        </p:spPr>
        <p:txBody>
          <a:bodyPr wrap="square">
            <a:spAutoFit/>
          </a:bodyPr>
          <a:lstStyle/>
          <a:p>
            <a:pPr>
              <a:spcBef>
                <a:spcPts val="640"/>
              </a:spcBef>
              <a:buClr>
                <a:schemeClr val="dk1"/>
              </a:buClr>
              <a:buSzPts val="3200"/>
            </a:pPr>
            <a:r>
              <a:rPr lang="en-US" sz="1800" b="1" dirty="0">
                <a:solidFill>
                  <a:srgbClr val="055A99"/>
                </a:solidFill>
                <a:latin typeface="Arial" panose="020B0604020202020204" pitchFamily="34" charset="0"/>
                <a:cs typeface="Arial" panose="020B0604020202020204" pitchFamily="34" charset="0"/>
              </a:rPr>
              <a:t>Only act when guidance is provided by emergency personnel  or if you have more advanced training. DO NOT PUT YOURSELF IN DANGER</a:t>
            </a:r>
          </a:p>
        </p:txBody>
      </p:sp>
      <p:grpSp>
        <p:nvGrpSpPr>
          <p:cNvPr id="17" name="Group 16">
            <a:extLst>
              <a:ext uri="{FF2B5EF4-FFF2-40B4-BE49-F238E27FC236}">
                <a16:creationId xmlns:a16="http://schemas.microsoft.com/office/drawing/2014/main" id="{42C75886-F05A-4742-9B54-FF1CEA096126}"/>
              </a:ext>
            </a:extLst>
          </p:cNvPr>
          <p:cNvGrpSpPr/>
          <p:nvPr/>
        </p:nvGrpSpPr>
        <p:grpSpPr>
          <a:xfrm>
            <a:off x="-117637" y="5725741"/>
            <a:ext cx="4251846" cy="1132259"/>
            <a:chOff x="-3942" y="5736777"/>
            <a:chExt cx="4251846" cy="1132259"/>
          </a:xfrm>
        </p:grpSpPr>
        <p:grpSp>
          <p:nvGrpSpPr>
            <p:cNvPr id="18" name="Group 17">
              <a:extLst>
                <a:ext uri="{FF2B5EF4-FFF2-40B4-BE49-F238E27FC236}">
                  <a16:creationId xmlns:a16="http://schemas.microsoft.com/office/drawing/2014/main" id="{F908EFA1-36CE-423E-9EDB-873DB21714E4}"/>
                </a:ext>
              </a:extLst>
            </p:cNvPr>
            <p:cNvGrpSpPr/>
            <p:nvPr/>
          </p:nvGrpSpPr>
          <p:grpSpPr>
            <a:xfrm>
              <a:off x="-3942" y="5736777"/>
              <a:ext cx="4251846" cy="1132259"/>
              <a:chOff x="-3942" y="5736777"/>
              <a:chExt cx="4251846" cy="1132259"/>
            </a:xfrm>
          </p:grpSpPr>
          <p:pic>
            <p:nvPicPr>
              <p:cNvPr id="21" name="Picture 20" descr="Logo&#10;&#10;Description automatically generated">
                <a:extLst>
                  <a:ext uri="{FF2B5EF4-FFF2-40B4-BE49-F238E27FC236}">
                    <a16:creationId xmlns:a16="http://schemas.microsoft.com/office/drawing/2014/main" id="{8118A270-19DC-4788-9867-1D3C4B3B02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2" name="Picture 21" descr="Logo&#10;&#10;Description automatically generated">
                <a:extLst>
                  <a:ext uri="{FF2B5EF4-FFF2-40B4-BE49-F238E27FC236}">
                    <a16:creationId xmlns:a16="http://schemas.microsoft.com/office/drawing/2014/main" id="{87C77ADE-A8E2-4452-AD98-67FDED1A3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0" name="Straight Connector 19">
              <a:extLst>
                <a:ext uri="{FF2B5EF4-FFF2-40B4-BE49-F238E27FC236}">
                  <a16:creationId xmlns:a16="http://schemas.microsoft.com/office/drawing/2014/main" id="{52A4C6EA-D912-47A5-9358-21BCDEF49E19}"/>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789551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round, person, person&#10;&#10;Description automatically generated">
            <a:extLst>
              <a:ext uri="{FF2B5EF4-FFF2-40B4-BE49-F238E27FC236}">
                <a16:creationId xmlns:a16="http://schemas.microsoft.com/office/drawing/2014/main" id="{8513B4FB-59F6-4699-8051-B20D49BFE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7256" y="0"/>
            <a:ext cx="8664744" cy="5776496"/>
          </a:xfrm>
          <a:prstGeom prst="rect">
            <a:avLst/>
          </a:prstGeom>
        </p:spPr>
      </p:pic>
      <p:sp>
        <p:nvSpPr>
          <p:cNvPr id="18" name="Rectangle 17">
            <a:extLst>
              <a:ext uri="{FF2B5EF4-FFF2-40B4-BE49-F238E27FC236}">
                <a16:creationId xmlns:a16="http://schemas.microsoft.com/office/drawing/2014/main" id="{73924190-2031-41A9-9EA7-72B3A2AAD57E}"/>
              </a:ext>
            </a:extLst>
          </p:cNvPr>
          <p:cNvSpPr/>
          <p:nvPr/>
        </p:nvSpPr>
        <p:spPr>
          <a:xfrm>
            <a:off x="4517716" y="4217158"/>
            <a:ext cx="7435348" cy="1392072"/>
          </a:xfrm>
          <a:prstGeom prst="rect">
            <a:avLst/>
          </a:prstGeom>
          <a:solidFill>
            <a:srgbClr val="055A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1023298" y="638259"/>
            <a:ext cx="213150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Step 9:</a:t>
            </a:r>
          </a:p>
          <a:p>
            <a:pPr>
              <a:spcBef>
                <a:spcPts val="0"/>
              </a:spcBef>
              <a:buClr>
                <a:schemeClr val="lt1"/>
              </a:buClr>
              <a:buSzPts val="4400"/>
              <a:buFont typeface="Arial"/>
              <a:buNone/>
            </a:pPr>
            <a:r>
              <a:rPr lang="en-US" sz="3600" b="1" dirty="0">
                <a:solidFill>
                  <a:schemeClr val="lt1"/>
                </a:solidFill>
                <a:latin typeface="Arial"/>
                <a:ea typeface="Arial"/>
                <a:cs typeface="Arial"/>
                <a:sym typeface="Arial"/>
              </a:rPr>
              <a:t>Evaluate</a:t>
            </a:r>
          </a:p>
        </p:txBody>
      </p:sp>
      <p:sp>
        <p:nvSpPr>
          <p:cNvPr id="14" name="TextBox 13">
            <a:extLst>
              <a:ext uri="{FF2B5EF4-FFF2-40B4-BE49-F238E27FC236}">
                <a16:creationId xmlns:a16="http://schemas.microsoft.com/office/drawing/2014/main" id="{FCF4346A-FBD6-446B-B9DF-F885FE8C710E}"/>
              </a:ext>
            </a:extLst>
          </p:cNvPr>
          <p:cNvSpPr txBox="1"/>
          <p:nvPr/>
        </p:nvSpPr>
        <p:spPr>
          <a:xfrm>
            <a:off x="5068154" y="4551556"/>
            <a:ext cx="6682568" cy="723275"/>
          </a:xfrm>
          <a:prstGeom prst="rect">
            <a:avLst/>
          </a:prstGeom>
          <a:noFill/>
        </p:spPr>
        <p:txBody>
          <a:bodyPr wrap="square">
            <a:spAutoFit/>
          </a:bodyPr>
          <a:lstStyle/>
          <a:p>
            <a:pPr marL="285750" indent="-285750">
              <a:spcBef>
                <a:spcPts val="640"/>
              </a:spcBef>
              <a:buClr>
                <a:schemeClr val="bg1"/>
              </a:buClr>
              <a:buSzPct val="100000"/>
              <a:buFont typeface="Arial" panose="020B0604020202020204" pitchFamily="34" charset="0"/>
              <a:buChar char="•"/>
            </a:pPr>
            <a:r>
              <a:rPr lang="en-US" sz="1800" dirty="0">
                <a:solidFill>
                  <a:schemeClr val="bg1"/>
                </a:solidFill>
              </a:rPr>
              <a:t>Evaluate what works as this would affect future decision making.</a:t>
            </a:r>
          </a:p>
          <a:p>
            <a:pPr marL="285750" indent="-285750">
              <a:spcBef>
                <a:spcPts val="640"/>
              </a:spcBef>
              <a:buClr>
                <a:schemeClr val="bg1"/>
              </a:buClr>
              <a:buSzPct val="100000"/>
              <a:buFont typeface="Arial" panose="020B0604020202020204" pitchFamily="34" charset="0"/>
              <a:buChar char="•"/>
            </a:pPr>
            <a:r>
              <a:rPr lang="en-US" sz="1800" dirty="0">
                <a:solidFill>
                  <a:schemeClr val="bg1"/>
                </a:solidFill>
              </a:rPr>
              <a:t>Remember </a:t>
            </a:r>
            <a:r>
              <a:rPr lang="en-US" sz="1800" dirty="0" err="1">
                <a:solidFill>
                  <a:schemeClr val="bg1"/>
                </a:solidFill>
              </a:rPr>
              <a:t>sizeup</a:t>
            </a:r>
            <a:r>
              <a:rPr lang="en-US" sz="1800" dirty="0">
                <a:solidFill>
                  <a:schemeClr val="bg1"/>
                </a:solidFill>
              </a:rPr>
              <a:t> is a continuous process.</a:t>
            </a:r>
          </a:p>
        </p:txBody>
      </p:sp>
      <p:grpSp>
        <p:nvGrpSpPr>
          <p:cNvPr id="15" name="Group 14">
            <a:extLst>
              <a:ext uri="{FF2B5EF4-FFF2-40B4-BE49-F238E27FC236}">
                <a16:creationId xmlns:a16="http://schemas.microsoft.com/office/drawing/2014/main" id="{28479B67-34E4-42CA-AE0F-D0C18A347664}"/>
              </a:ext>
            </a:extLst>
          </p:cNvPr>
          <p:cNvGrpSpPr/>
          <p:nvPr/>
        </p:nvGrpSpPr>
        <p:grpSpPr>
          <a:xfrm>
            <a:off x="-117637" y="5725741"/>
            <a:ext cx="4251846" cy="1132259"/>
            <a:chOff x="-3942" y="5736777"/>
            <a:chExt cx="4251846" cy="1132259"/>
          </a:xfrm>
        </p:grpSpPr>
        <p:grpSp>
          <p:nvGrpSpPr>
            <p:cNvPr id="16" name="Group 15">
              <a:extLst>
                <a:ext uri="{FF2B5EF4-FFF2-40B4-BE49-F238E27FC236}">
                  <a16:creationId xmlns:a16="http://schemas.microsoft.com/office/drawing/2014/main" id="{E1860E39-A580-4E48-8ED7-044873927B20}"/>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0460905E-D2F2-4E8E-A330-F49CA32B9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5D61DA93-768B-4ED8-B653-A0A8F4315F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7" name="Straight Connector 16">
              <a:extLst>
                <a:ext uri="{FF2B5EF4-FFF2-40B4-BE49-F238E27FC236}">
                  <a16:creationId xmlns:a16="http://schemas.microsoft.com/office/drawing/2014/main" id="{3545C92A-1F2A-440B-AF06-65A2E13986A7}"/>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78971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03;p9">
            <a:extLst>
              <a:ext uri="{FF2B5EF4-FFF2-40B4-BE49-F238E27FC236}">
                <a16:creationId xmlns:a16="http://schemas.microsoft.com/office/drawing/2014/main" id="{2A057D81-C5A2-4A0E-8630-C3C262A78FCB}"/>
              </a:ext>
            </a:extLst>
          </p:cNvPr>
          <p:cNvSpPr/>
          <p:nvPr/>
        </p:nvSpPr>
        <p:spPr>
          <a:xfrm>
            <a:off x="0" y="0"/>
            <a:ext cx="12192000"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5" name="Google Shape;119;p2">
            <a:extLst>
              <a:ext uri="{FF2B5EF4-FFF2-40B4-BE49-F238E27FC236}">
                <a16:creationId xmlns:a16="http://schemas.microsoft.com/office/drawing/2014/main" id="{B3E28F4F-91BC-4DE7-809C-ABD2D2A587B2}"/>
              </a:ext>
            </a:extLst>
          </p:cNvPr>
          <p:cNvSpPr/>
          <p:nvPr/>
        </p:nvSpPr>
        <p:spPr>
          <a:xfrm>
            <a:off x="633576" y="1512883"/>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dirty="0">
                <a:solidFill>
                  <a:schemeClr val="lt1"/>
                </a:solidFill>
                <a:latin typeface="Arial"/>
                <a:ea typeface="Arial"/>
                <a:cs typeface="Arial"/>
                <a:sym typeface="Arial"/>
              </a:rPr>
              <a:t>Objectives</a:t>
            </a:r>
            <a:endParaRPr sz="4000" dirty="0"/>
          </a:p>
        </p:txBody>
      </p:sp>
      <p:sp>
        <p:nvSpPr>
          <p:cNvPr id="6" name="Google Shape;120;p2">
            <a:extLst>
              <a:ext uri="{FF2B5EF4-FFF2-40B4-BE49-F238E27FC236}">
                <a16:creationId xmlns:a16="http://schemas.microsoft.com/office/drawing/2014/main" id="{0B466ED9-8277-48F0-973E-1C8401BB2B36}"/>
              </a:ext>
            </a:extLst>
          </p:cNvPr>
          <p:cNvSpPr/>
          <p:nvPr/>
        </p:nvSpPr>
        <p:spPr>
          <a:xfrm>
            <a:off x="1167265" y="2275444"/>
            <a:ext cx="10713083" cy="193895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Understand what is meant by Light Search and Rescue.</a:t>
            </a:r>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Learn safety precautions to be undertaken.</a:t>
            </a:r>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Understand what is meant by the term “</a:t>
            </a:r>
            <a:r>
              <a:rPr lang="en-US" sz="2000" b="0" i="0" u="none" strike="noStrike" cap="none" dirty="0" err="1">
                <a:solidFill>
                  <a:schemeClr val="lt1"/>
                </a:solidFill>
                <a:latin typeface="Arial"/>
                <a:ea typeface="Arial"/>
                <a:cs typeface="Arial"/>
                <a:sym typeface="Arial"/>
              </a:rPr>
              <a:t>Sizeup</a:t>
            </a:r>
            <a:r>
              <a:rPr lang="en-US" sz="2000" b="0" i="0" u="none" strike="noStrike" cap="none" dirty="0">
                <a:solidFill>
                  <a:schemeClr val="lt1"/>
                </a:solidFill>
                <a:latin typeface="Arial"/>
                <a:ea typeface="Arial"/>
                <a:cs typeface="Arial"/>
                <a:sym typeface="Arial"/>
              </a:rPr>
              <a:t>” and the Nine-Step </a:t>
            </a:r>
            <a:r>
              <a:rPr lang="en-US" sz="2000" b="0" i="0" u="none" strike="noStrike" cap="none" dirty="0" err="1">
                <a:solidFill>
                  <a:schemeClr val="lt1"/>
                </a:solidFill>
                <a:latin typeface="Arial"/>
                <a:ea typeface="Arial"/>
                <a:cs typeface="Arial"/>
                <a:sym typeface="Arial"/>
              </a:rPr>
              <a:t>Sizeup</a:t>
            </a:r>
            <a:r>
              <a:rPr lang="en-US" sz="2000" b="0" i="0" u="none" strike="noStrike" cap="none" dirty="0">
                <a:solidFill>
                  <a:schemeClr val="lt1"/>
                </a:solidFill>
                <a:latin typeface="Arial"/>
                <a:ea typeface="Arial"/>
                <a:cs typeface="Arial"/>
                <a:sym typeface="Arial"/>
              </a:rPr>
              <a:t> model.</a:t>
            </a:r>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Understand how to conduct a rescue operation.</a:t>
            </a:r>
          </a:p>
        </p:txBody>
      </p:sp>
      <p:pic>
        <p:nvPicPr>
          <p:cNvPr id="7" name="Picture 6">
            <a:extLst>
              <a:ext uri="{FF2B5EF4-FFF2-40B4-BE49-F238E27FC236}">
                <a16:creationId xmlns:a16="http://schemas.microsoft.com/office/drawing/2014/main" id="{7100A57C-76F8-441A-81C9-C48B4FA758D3}"/>
              </a:ext>
            </a:extLst>
          </p:cNvPr>
          <p:cNvPicPr>
            <a:picLocks noChangeAspect="1"/>
          </p:cNvPicPr>
          <p:nvPr/>
        </p:nvPicPr>
        <p:blipFill>
          <a:blip r:embed="rId2"/>
          <a:stretch>
            <a:fillRect/>
          </a:stretch>
        </p:blipFill>
        <p:spPr>
          <a:xfrm>
            <a:off x="633576" y="519479"/>
            <a:ext cx="1067378" cy="923331"/>
          </a:xfrm>
          <a:prstGeom prst="rect">
            <a:avLst/>
          </a:prstGeom>
        </p:spPr>
      </p:pic>
      <p:grpSp>
        <p:nvGrpSpPr>
          <p:cNvPr id="10" name="Group 9">
            <a:extLst>
              <a:ext uri="{FF2B5EF4-FFF2-40B4-BE49-F238E27FC236}">
                <a16:creationId xmlns:a16="http://schemas.microsoft.com/office/drawing/2014/main" id="{77F1AABE-DAC3-4210-9CC1-593E702714FF}"/>
              </a:ext>
            </a:extLst>
          </p:cNvPr>
          <p:cNvGrpSpPr/>
          <p:nvPr/>
        </p:nvGrpSpPr>
        <p:grpSpPr>
          <a:xfrm>
            <a:off x="-117637" y="5725741"/>
            <a:ext cx="4251846" cy="1132259"/>
            <a:chOff x="-3942" y="5736777"/>
            <a:chExt cx="4251846" cy="1132259"/>
          </a:xfrm>
        </p:grpSpPr>
        <p:grpSp>
          <p:nvGrpSpPr>
            <p:cNvPr id="11" name="Group 10">
              <a:extLst>
                <a:ext uri="{FF2B5EF4-FFF2-40B4-BE49-F238E27FC236}">
                  <a16:creationId xmlns:a16="http://schemas.microsoft.com/office/drawing/2014/main" id="{EC55DA05-CF53-4DE0-8ABC-DDC717F02FFB}"/>
                </a:ext>
              </a:extLst>
            </p:cNvPr>
            <p:cNvGrpSpPr/>
            <p:nvPr/>
          </p:nvGrpSpPr>
          <p:grpSpPr>
            <a:xfrm>
              <a:off x="-3942" y="5736777"/>
              <a:ext cx="4251846" cy="1132259"/>
              <a:chOff x="-3942" y="5736777"/>
              <a:chExt cx="4251846" cy="1132259"/>
            </a:xfrm>
          </p:grpSpPr>
          <p:pic>
            <p:nvPicPr>
              <p:cNvPr id="13" name="Picture 12" descr="Logo&#10;&#10;Description automatically generated">
                <a:extLst>
                  <a:ext uri="{FF2B5EF4-FFF2-40B4-BE49-F238E27FC236}">
                    <a16:creationId xmlns:a16="http://schemas.microsoft.com/office/drawing/2014/main" id="{9A1A3884-6F51-45E9-8253-8B1207A85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4" name="Picture 13" descr="Logo&#10;&#10;Description automatically generated">
                <a:extLst>
                  <a:ext uri="{FF2B5EF4-FFF2-40B4-BE49-F238E27FC236}">
                    <a16:creationId xmlns:a16="http://schemas.microsoft.com/office/drawing/2014/main" id="{3CA8BFFA-0367-4062-A147-17312BDDB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2" name="Straight Connector 11">
              <a:extLst>
                <a:ext uri="{FF2B5EF4-FFF2-40B4-BE49-F238E27FC236}">
                  <a16:creationId xmlns:a16="http://schemas.microsoft.com/office/drawing/2014/main" id="{248F64F9-11CF-4745-A271-FBA7B05F9848}"/>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51018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1030147" y="638259"/>
            <a:ext cx="214931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Types Of Collapse </a:t>
            </a:r>
          </a:p>
          <a:p>
            <a:pPr>
              <a:spcBef>
                <a:spcPts val="0"/>
              </a:spcBef>
              <a:buClr>
                <a:schemeClr val="lt1"/>
              </a:buClr>
              <a:buSzPts val="4400"/>
              <a:buFont typeface="Arial"/>
              <a:buNone/>
            </a:pPr>
            <a:r>
              <a:rPr lang="en-US" sz="3600" b="1" dirty="0">
                <a:solidFill>
                  <a:schemeClr val="lt1"/>
                </a:solidFill>
                <a:latin typeface="Arial"/>
                <a:ea typeface="Arial"/>
                <a:cs typeface="Arial"/>
                <a:sym typeface="Arial"/>
              </a:rPr>
              <a:t>&amp; Voids</a:t>
            </a:r>
          </a:p>
          <a:p>
            <a:pPr>
              <a:spcBef>
                <a:spcPts val="0"/>
              </a:spcBef>
              <a:buClr>
                <a:schemeClr val="lt1"/>
              </a:buClr>
              <a:buSzPts val="4400"/>
              <a:buFont typeface="Arial"/>
              <a:buNone/>
            </a:pPr>
            <a:endParaRPr lang="en-US" sz="1800" b="1" dirty="0">
              <a:solidFill>
                <a:schemeClr val="lt1"/>
              </a:solidFill>
              <a:latin typeface="Arial"/>
              <a:ea typeface="Arial"/>
              <a:cs typeface="Arial"/>
              <a:sym typeface="Arial"/>
            </a:endParaRPr>
          </a:p>
          <a:p>
            <a:pPr>
              <a:spcBef>
                <a:spcPts val="0"/>
              </a:spcBef>
              <a:buClr>
                <a:schemeClr val="lt1"/>
              </a:buClr>
              <a:buSzPts val="4400"/>
              <a:buFont typeface="Arial"/>
              <a:buNone/>
            </a:pPr>
            <a:r>
              <a:rPr lang="en-US" sz="1800" dirty="0">
                <a:solidFill>
                  <a:schemeClr val="lt1"/>
                </a:solidFill>
                <a:latin typeface="Arial"/>
                <a:ea typeface="Arial"/>
                <a:cs typeface="Arial"/>
                <a:sym typeface="Arial"/>
              </a:rPr>
              <a:t>V-shaped</a:t>
            </a:r>
          </a:p>
          <a:p>
            <a:pPr>
              <a:spcBef>
                <a:spcPts val="0"/>
              </a:spcBef>
              <a:buClr>
                <a:schemeClr val="lt1"/>
              </a:buClr>
              <a:buSzPts val="4400"/>
              <a:buFont typeface="Arial"/>
              <a:buNone/>
            </a:pPr>
            <a:endParaRPr lang="en-US" sz="1800" b="1" dirty="0">
              <a:solidFill>
                <a:schemeClr val="lt1"/>
              </a:solidFill>
              <a:latin typeface="Arial"/>
              <a:ea typeface="Arial"/>
              <a:cs typeface="Arial"/>
              <a:sym typeface="Arial"/>
            </a:endParaRPr>
          </a:p>
        </p:txBody>
      </p:sp>
      <p:grpSp>
        <p:nvGrpSpPr>
          <p:cNvPr id="2" name="Group 1">
            <a:extLst>
              <a:ext uri="{FF2B5EF4-FFF2-40B4-BE49-F238E27FC236}">
                <a16:creationId xmlns:a16="http://schemas.microsoft.com/office/drawing/2014/main" id="{C40C5F46-1705-4C69-A092-987C1D9C8F3D}"/>
              </a:ext>
            </a:extLst>
          </p:cNvPr>
          <p:cNvGrpSpPr/>
          <p:nvPr/>
        </p:nvGrpSpPr>
        <p:grpSpPr>
          <a:xfrm>
            <a:off x="4194577" y="1534839"/>
            <a:ext cx="7982917" cy="4241657"/>
            <a:chOff x="4194577" y="1534839"/>
            <a:chExt cx="7982917" cy="4241657"/>
          </a:xfrm>
        </p:grpSpPr>
        <p:grpSp>
          <p:nvGrpSpPr>
            <p:cNvPr id="16" name="Google Shape;231;p13">
              <a:extLst>
                <a:ext uri="{FF2B5EF4-FFF2-40B4-BE49-F238E27FC236}">
                  <a16:creationId xmlns:a16="http://schemas.microsoft.com/office/drawing/2014/main" id="{2E2E7B69-83F7-49BB-B316-709BEAADC87A}"/>
                </a:ext>
              </a:extLst>
            </p:cNvPr>
            <p:cNvGrpSpPr/>
            <p:nvPr/>
          </p:nvGrpSpPr>
          <p:grpSpPr>
            <a:xfrm>
              <a:off x="4194577" y="1534839"/>
              <a:ext cx="4211051" cy="4241657"/>
              <a:chOff x="2796" y="0"/>
              <a:chExt cx="2196" cy="2484"/>
            </a:xfrm>
          </p:grpSpPr>
          <p:pic>
            <p:nvPicPr>
              <p:cNvPr id="20" name="Google Shape;232;p13" descr="Per1">
                <a:extLst>
                  <a:ext uri="{FF2B5EF4-FFF2-40B4-BE49-F238E27FC236}">
                    <a16:creationId xmlns:a16="http://schemas.microsoft.com/office/drawing/2014/main" id="{8FB24A23-3D3A-4F6C-99C3-4DF071908CD4}"/>
                  </a:ext>
                </a:extLst>
              </p:cNvPr>
              <p:cNvPicPr preferRelativeResize="0"/>
              <p:nvPr/>
            </p:nvPicPr>
            <p:blipFill rotWithShape="1">
              <a:blip r:embed="rId2">
                <a:alphaModFix/>
              </a:blip>
              <a:srcRect/>
              <a:stretch/>
            </p:blipFill>
            <p:spPr>
              <a:xfrm>
                <a:off x="2796" y="0"/>
                <a:ext cx="2196" cy="2484"/>
              </a:xfrm>
              <a:prstGeom prst="rect">
                <a:avLst/>
              </a:prstGeom>
              <a:noFill/>
              <a:ln>
                <a:noFill/>
              </a:ln>
            </p:spPr>
          </p:pic>
          <p:cxnSp>
            <p:nvCxnSpPr>
              <p:cNvPr id="21" name="Google Shape;233;p13">
                <a:extLst>
                  <a:ext uri="{FF2B5EF4-FFF2-40B4-BE49-F238E27FC236}">
                    <a16:creationId xmlns:a16="http://schemas.microsoft.com/office/drawing/2014/main" id="{8569260A-37BE-40A3-8CB0-AEDBCB439F5C}"/>
                  </a:ext>
                </a:extLst>
              </p:cNvPr>
              <p:cNvCxnSpPr/>
              <p:nvPr/>
            </p:nvCxnSpPr>
            <p:spPr>
              <a:xfrm>
                <a:off x="3688" y="689"/>
                <a:ext cx="412" cy="345"/>
              </a:xfrm>
              <a:prstGeom prst="straightConnector1">
                <a:avLst/>
              </a:prstGeom>
              <a:noFill/>
              <a:ln w="76200" cap="flat" cmpd="sng">
                <a:solidFill>
                  <a:srgbClr val="FFFF00"/>
                </a:solidFill>
                <a:prstDash val="solid"/>
                <a:round/>
                <a:headEnd type="none" w="med" len="med"/>
                <a:tailEnd type="none" w="med" len="med"/>
              </a:ln>
            </p:spPr>
          </p:cxnSp>
          <p:cxnSp>
            <p:nvCxnSpPr>
              <p:cNvPr id="22" name="Google Shape;234;p13">
                <a:extLst>
                  <a:ext uri="{FF2B5EF4-FFF2-40B4-BE49-F238E27FC236}">
                    <a16:creationId xmlns:a16="http://schemas.microsoft.com/office/drawing/2014/main" id="{6FDE7592-8ADC-43E9-981E-144B1DB46422}"/>
                  </a:ext>
                </a:extLst>
              </p:cNvPr>
              <p:cNvCxnSpPr/>
              <p:nvPr/>
            </p:nvCxnSpPr>
            <p:spPr>
              <a:xfrm rot="10800000" flipH="1">
                <a:off x="4100" y="689"/>
                <a:ext cx="343" cy="345"/>
              </a:xfrm>
              <a:prstGeom prst="straightConnector1">
                <a:avLst/>
              </a:prstGeom>
              <a:noFill/>
              <a:ln w="76200" cap="flat" cmpd="sng">
                <a:solidFill>
                  <a:srgbClr val="FFFF00"/>
                </a:solidFill>
                <a:prstDash val="solid"/>
                <a:round/>
                <a:headEnd type="none" w="med" len="med"/>
                <a:tailEnd type="none" w="med" len="med"/>
              </a:ln>
            </p:spPr>
          </p:cxnSp>
        </p:grpSp>
        <p:pic>
          <p:nvPicPr>
            <p:cNvPr id="17" name="Google Shape;235;p13" descr="Sin título1">
              <a:extLst>
                <a:ext uri="{FF2B5EF4-FFF2-40B4-BE49-F238E27FC236}">
                  <a16:creationId xmlns:a16="http://schemas.microsoft.com/office/drawing/2014/main" id="{ADFEE05E-BD8C-43DE-8265-3D9BF5AEB583}"/>
                </a:ext>
              </a:extLst>
            </p:cNvPr>
            <p:cNvPicPr preferRelativeResize="0"/>
            <p:nvPr/>
          </p:nvPicPr>
          <p:blipFill rotWithShape="1">
            <a:blip r:embed="rId3">
              <a:alphaModFix/>
            </a:blip>
            <a:srcRect/>
            <a:stretch/>
          </p:blipFill>
          <p:spPr>
            <a:xfrm>
              <a:off x="8512342" y="2587272"/>
              <a:ext cx="3665152" cy="3189224"/>
            </a:xfrm>
            <a:prstGeom prst="rect">
              <a:avLst/>
            </a:prstGeom>
            <a:noFill/>
            <a:ln>
              <a:noFill/>
            </a:ln>
          </p:spPr>
        </p:pic>
      </p:grpSp>
      <p:grpSp>
        <p:nvGrpSpPr>
          <p:cNvPr id="14" name="Group 13">
            <a:extLst>
              <a:ext uri="{FF2B5EF4-FFF2-40B4-BE49-F238E27FC236}">
                <a16:creationId xmlns:a16="http://schemas.microsoft.com/office/drawing/2014/main" id="{C4411194-0E40-400F-957C-7FA65E6CDD41}"/>
              </a:ext>
            </a:extLst>
          </p:cNvPr>
          <p:cNvGrpSpPr/>
          <p:nvPr/>
        </p:nvGrpSpPr>
        <p:grpSpPr>
          <a:xfrm>
            <a:off x="-117637" y="5725741"/>
            <a:ext cx="4251846" cy="1132259"/>
            <a:chOff x="-3942" y="5736777"/>
            <a:chExt cx="4251846" cy="1132259"/>
          </a:xfrm>
        </p:grpSpPr>
        <p:grpSp>
          <p:nvGrpSpPr>
            <p:cNvPr id="15" name="Group 14">
              <a:extLst>
                <a:ext uri="{FF2B5EF4-FFF2-40B4-BE49-F238E27FC236}">
                  <a16:creationId xmlns:a16="http://schemas.microsoft.com/office/drawing/2014/main" id="{704E055D-35E8-47FE-AC66-DEE814C02732}"/>
                </a:ext>
              </a:extLst>
            </p:cNvPr>
            <p:cNvGrpSpPr/>
            <p:nvPr/>
          </p:nvGrpSpPr>
          <p:grpSpPr>
            <a:xfrm>
              <a:off x="-3942" y="5736777"/>
              <a:ext cx="4251846" cy="1132259"/>
              <a:chOff x="-3942" y="5736777"/>
              <a:chExt cx="4251846" cy="1132259"/>
            </a:xfrm>
          </p:grpSpPr>
          <p:pic>
            <p:nvPicPr>
              <p:cNvPr id="23" name="Picture 22" descr="Logo&#10;&#10;Description automatically generated">
                <a:extLst>
                  <a:ext uri="{FF2B5EF4-FFF2-40B4-BE49-F238E27FC236}">
                    <a16:creationId xmlns:a16="http://schemas.microsoft.com/office/drawing/2014/main" id="{E280ECBB-63B4-4585-A7D1-D30497345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4" name="Picture 23" descr="Logo&#10;&#10;Description automatically generated">
                <a:extLst>
                  <a:ext uri="{FF2B5EF4-FFF2-40B4-BE49-F238E27FC236}">
                    <a16:creationId xmlns:a16="http://schemas.microsoft.com/office/drawing/2014/main" id="{24F255E4-7C15-4922-8446-8812A630E6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28516C56-D48B-40D4-8915-72E21856EB25}"/>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08784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1030147" y="638259"/>
            <a:ext cx="214931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Types Of Collapse </a:t>
            </a:r>
          </a:p>
          <a:p>
            <a:pPr>
              <a:spcBef>
                <a:spcPts val="0"/>
              </a:spcBef>
              <a:buClr>
                <a:schemeClr val="lt1"/>
              </a:buClr>
              <a:buSzPts val="4400"/>
              <a:buFont typeface="Arial"/>
              <a:buNone/>
            </a:pPr>
            <a:r>
              <a:rPr lang="en-US" sz="3600" b="1" dirty="0">
                <a:solidFill>
                  <a:schemeClr val="lt1"/>
                </a:solidFill>
                <a:latin typeface="Arial"/>
                <a:ea typeface="Arial"/>
                <a:cs typeface="Arial"/>
                <a:sym typeface="Arial"/>
              </a:rPr>
              <a:t>&amp; Voids</a:t>
            </a:r>
          </a:p>
          <a:p>
            <a:pPr>
              <a:spcBef>
                <a:spcPts val="0"/>
              </a:spcBef>
              <a:buClr>
                <a:schemeClr val="lt1"/>
              </a:buClr>
              <a:buSzPts val="4400"/>
              <a:buFont typeface="Arial"/>
              <a:buNone/>
            </a:pPr>
            <a:endParaRPr lang="en-US" sz="1800" b="1" dirty="0">
              <a:solidFill>
                <a:schemeClr val="lt1"/>
              </a:solidFill>
              <a:latin typeface="Arial"/>
              <a:ea typeface="Arial"/>
              <a:cs typeface="Arial"/>
              <a:sym typeface="Arial"/>
            </a:endParaRPr>
          </a:p>
          <a:p>
            <a:pPr>
              <a:spcBef>
                <a:spcPts val="0"/>
              </a:spcBef>
              <a:buClr>
                <a:schemeClr val="lt1"/>
              </a:buClr>
              <a:buSzPts val="4400"/>
              <a:buFont typeface="Arial"/>
              <a:buNone/>
            </a:pPr>
            <a:r>
              <a:rPr lang="en-US" sz="1800" dirty="0">
                <a:solidFill>
                  <a:schemeClr val="lt1"/>
                </a:solidFill>
                <a:latin typeface="Arial"/>
                <a:ea typeface="Arial"/>
                <a:cs typeface="Arial"/>
                <a:sym typeface="Arial"/>
              </a:rPr>
              <a:t>Pancake</a:t>
            </a:r>
          </a:p>
          <a:p>
            <a:pPr>
              <a:spcBef>
                <a:spcPts val="0"/>
              </a:spcBef>
              <a:buClr>
                <a:schemeClr val="lt1"/>
              </a:buClr>
              <a:buSzPts val="4400"/>
              <a:buFont typeface="Arial"/>
              <a:buNone/>
            </a:pPr>
            <a:endParaRPr lang="en-US" sz="1800" b="1" dirty="0">
              <a:solidFill>
                <a:schemeClr val="lt1"/>
              </a:solidFill>
              <a:latin typeface="Arial"/>
              <a:ea typeface="Arial"/>
              <a:cs typeface="Arial"/>
              <a:sym typeface="Arial"/>
            </a:endParaRPr>
          </a:p>
        </p:txBody>
      </p:sp>
      <p:grpSp>
        <p:nvGrpSpPr>
          <p:cNvPr id="5" name="Group 4">
            <a:extLst>
              <a:ext uri="{FF2B5EF4-FFF2-40B4-BE49-F238E27FC236}">
                <a16:creationId xmlns:a16="http://schemas.microsoft.com/office/drawing/2014/main" id="{B092B8C3-CE9A-4E37-9474-7EB85D2DD772}"/>
              </a:ext>
            </a:extLst>
          </p:cNvPr>
          <p:cNvGrpSpPr/>
          <p:nvPr/>
        </p:nvGrpSpPr>
        <p:grpSpPr>
          <a:xfrm>
            <a:off x="4194578" y="1081504"/>
            <a:ext cx="8004974" cy="4694992"/>
            <a:chOff x="573253" y="1859124"/>
            <a:chExt cx="7725651" cy="3897642"/>
          </a:xfrm>
        </p:grpSpPr>
        <p:pic>
          <p:nvPicPr>
            <p:cNvPr id="18" name="Google Shape;243;p14" descr="rescate6a">
              <a:extLst>
                <a:ext uri="{FF2B5EF4-FFF2-40B4-BE49-F238E27FC236}">
                  <a16:creationId xmlns:a16="http://schemas.microsoft.com/office/drawing/2014/main" id="{4260A415-A362-4977-AF20-5B4164799B7D}"/>
                </a:ext>
              </a:extLst>
            </p:cNvPr>
            <p:cNvPicPr preferRelativeResize="0"/>
            <p:nvPr/>
          </p:nvPicPr>
          <p:blipFill rotWithShape="1">
            <a:blip r:embed="rId2">
              <a:alphaModFix/>
            </a:blip>
            <a:srcRect/>
            <a:stretch/>
          </p:blipFill>
          <p:spPr>
            <a:xfrm>
              <a:off x="573253" y="1859124"/>
              <a:ext cx="7725651" cy="3897642"/>
            </a:xfrm>
            <a:prstGeom prst="rect">
              <a:avLst/>
            </a:prstGeom>
            <a:noFill/>
            <a:ln>
              <a:noFill/>
            </a:ln>
          </p:spPr>
        </p:pic>
        <p:cxnSp>
          <p:nvCxnSpPr>
            <p:cNvPr id="23" name="Google Shape;244;p14">
              <a:extLst>
                <a:ext uri="{FF2B5EF4-FFF2-40B4-BE49-F238E27FC236}">
                  <a16:creationId xmlns:a16="http://schemas.microsoft.com/office/drawing/2014/main" id="{603ED32E-3AB6-4028-AF6C-7C0F23151C53}"/>
                </a:ext>
              </a:extLst>
            </p:cNvPr>
            <p:cNvCxnSpPr>
              <a:cxnSpLocks/>
            </p:cNvCxnSpPr>
            <p:nvPr/>
          </p:nvCxnSpPr>
          <p:spPr>
            <a:xfrm rot="10800000" flipH="1">
              <a:off x="2670884" y="3500763"/>
              <a:ext cx="3446109" cy="1165864"/>
            </a:xfrm>
            <a:prstGeom prst="straightConnector1">
              <a:avLst/>
            </a:prstGeom>
            <a:noFill/>
            <a:ln w="76200" cap="flat" cmpd="sng">
              <a:solidFill>
                <a:srgbClr val="FFFF00"/>
              </a:solidFill>
              <a:prstDash val="solid"/>
              <a:round/>
              <a:headEnd type="none" w="med" len="med"/>
              <a:tailEnd type="none" w="med" len="med"/>
            </a:ln>
          </p:spPr>
        </p:cxnSp>
        <p:cxnSp>
          <p:nvCxnSpPr>
            <p:cNvPr id="24" name="Google Shape;245;p14">
              <a:extLst>
                <a:ext uri="{FF2B5EF4-FFF2-40B4-BE49-F238E27FC236}">
                  <a16:creationId xmlns:a16="http://schemas.microsoft.com/office/drawing/2014/main" id="{667BFCB5-209C-4851-AD8E-1FADD9B755DB}"/>
                </a:ext>
              </a:extLst>
            </p:cNvPr>
            <p:cNvCxnSpPr>
              <a:cxnSpLocks/>
            </p:cNvCxnSpPr>
            <p:nvPr/>
          </p:nvCxnSpPr>
          <p:spPr>
            <a:xfrm flipH="1">
              <a:off x="4019362" y="3569343"/>
              <a:ext cx="2097631" cy="1371604"/>
            </a:xfrm>
            <a:prstGeom prst="straightConnector1">
              <a:avLst/>
            </a:prstGeom>
            <a:noFill/>
            <a:ln w="76200" cap="flat" cmpd="sng">
              <a:solidFill>
                <a:srgbClr val="FFFF00"/>
              </a:solidFill>
              <a:prstDash val="solid"/>
              <a:round/>
              <a:headEnd type="none" w="med" len="med"/>
              <a:tailEnd type="none" w="med" len="med"/>
            </a:ln>
          </p:spPr>
        </p:cxnSp>
        <p:cxnSp>
          <p:nvCxnSpPr>
            <p:cNvPr id="25" name="Google Shape;246;p14">
              <a:extLst>
                <a:ext uri="{FF2B5EF4-FFF2-40B4-BE49-F238E27FC236}">
                  <a16:creationId xmlns:a16="http://schemas.microsoft.com/office/drawing/2014/main" id="{512CCD93-BEE4-43F2-ABD3-76B654A7D202}"/>
                </a:ext>
              </a:extLst>
            </p:cNvPr>
            <p:cNvCxnSpPr>
              <a:cxnSpLocks/>
            </p:cNvCxnSpPr>
            <p:nvPr/>
          </p:nvCxnSpPr>
          <p:spPr>
            <a:xfrm rot="10800000" flipH="1">
              <a:off x="4019362" y="4117985"/>
              <a:ext cx="2996616" cy="822963"/>
            </a:xfrm>
            <a:prstGeom prst="straightConnector1">
              <a:avLst/>
            </a:prstGeom>
            <a:noFill/>
            <a:ln w="76200" cap="flat" cmpd="sng">
              <a:solidFill>
                <a:srgbClr val="FFFF00"/>
              </a:solidFill>
              <a:prstDash val="solid"/>
              <a:round/>
              <a:headEnd type="none" w="med" len="med"/>
              <a:tailEnd type="none" w="med" len="med"/>
            </a:ln>
          </p:spPr>
        </p:cxnSp>
      </p:grpSp>
      <p:pic>
        <p:nvPicPr>
          <p:cNvPr id="26" name="Google Shape;247;p14" descr="Sin título1">
            <a:extLst>
              <a:ext uri="{FF2B5EF4-FFF2-40B4-BE49-F238E27FC236}">
                <a16:creationId xmlns:a16="http://schemas.microsoft.com/office/drawing/2014/main" id="{22E8D0E3-A58A-4703-9192-658ABAB54114}"/>
              </a:ext>
            </a:extLst>
          </p:cNvPr>
          <p:cNvPicPr preferRelativeResize="0"/>
          <p:nvPr/>
        </p:nvPicPr>
        <p:blipFill rotWithShape="1">
          <a:blip r:embed="rId3">
            <a:alphaModFix/>
          </a:blip>
          <a:srcRect/>
          <a:stretch/>
        </p:blipFill>
        <p:spPr>
          <a:xfrm>
            <a:off x="4194578" y="5986"/>
            <a:ext cx="2278920" cy="2685454"/>
          </a:xfrm>
          <a:prstGeom prst="rect">
            <a:avLst/>
          </a:prstGeom>
          <a:noFill/>
          <a:ln>
            <a:noFill/>
          </a:ln>
        </p:spPr>
      </p:pic>
      <p:grpSp>
        <p:nvGrpSpPr>
          <p:cNvPr id="14" name="Group 13">
            <a:extLst>
              <a:ext uri="{FF2B5EF4-FFF2-40B4-BE49-F238E27FC236}">
                <a16:creationId xmlns:a16="http://schemas.microsoft.com/office/drawing/2014/main" id="{588593F1-2592-4098-B149-A9F2811E9AAE}"/>
              </a:ext>
            </a:extLst>
          </p:cNvPr>
          <p:cNvGrpSpPr/>
          <p:nvPr/>
        </p:nvGrpSpPr>
        <p:grpSpPr>
          <a:xfrm>
            <a:off x="-117637" y="5725741"/>
            <a:ext cx="4251846" cy="1132259"/>
            <a:chOff x="-3942" y="5736777"/>
            <a:chExt cx="4251846" cy="1132259"/>
          </a:xfrm>
        </p:grpSpPr>
        <p:grpSp>
          <p:nvGrpSpPr>
            <p:cNvPr id="15" name="Group 14">
              <a:extLst>
                <a:ext uri="{FF2B5EF4-FFF2-40B4-BE49-F238E27FC236}">
                  <a16:creationId xmlns:a16="http://schemas.microsoft.com/office/drawing/2014/main" id="{4C743D5F-F37C-4EAA-BE4C-718A4DC5B3A4}"/>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6F81CB0C-9911-4D2F-A3A4-2FAEE2D9C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9DF2DEDC-E6D6-4F4E-8BDA-59DE012168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17E35545-5D7A-4ABC-B844-EFD2875933D2}"/>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72123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63;p15">
            <a:extLst>
              <a:ext uri="{FF2B5EF4-FFF2-40B4-BE49-F238E27FC236}">
                <a16:creationId xmlns:a16="http://schemas.microsoft.com/office/drawing/2014/main" id="{C0FC0ADC-7F25-45EE-9815-10D4D1877B21}"/>
              </a:ext>
            </a:extLst>
          </p:cNvPr>
          <p:cNvGrpSpPr/>
          <p:nvPr/>
        </p:nvGrpSpPr>
        <p:grpSpPr>
          <a:xfrm>
            <a:off x="4065122" y="598337"/>
            <a:ext cx="8126878" cy="5178159"/>
            <a:chOff x="2260" y="0"/>
            <a:chExt cx="2588" cy="2708"/>
          </a:xfrm>
        </p:grpSpPr>
        <p:pic>
          <p:nvPicPr>
            <p:cNvPr id="17" name="Google Shape;264;p15" descr="rescate8a">
              <a:extLst>
                <a:ext uri="{FF2B5EF4-FFF2-40B4-BE49-F238E27FC236}">
                  <a16:creationId xmlns:a16="http://schemas.microsoft.com/office/drawing/2014/main" id="{B744C042-149E-4A69-9AB8-01DA5F53B052}"/>
                </a:ext>
              </a:extLst>
            </p:cNvPr>
            <p:cNvPicPr preferRelativeResize="0"/>
            <p:nvPr/>
          </p:nvPicPr>
          <p:blipFill rotWithShape="1">
            <a:blip r:embed="rId2">
              <a:alphaModFix/>
            </a:blip>
            <a:srcRect/>
            <a:stretch/>
          </p:blipFill>
          <p:spPr>
            <a:xfrm>
              <a:off x="2260" y="0"/>
              <a:ext cx="2588" cy="2708"/>
            </a:xfrm>
            <a:prstGeom prst="rect">
              <a:avLst/>
            </a:prstGeom>
            <a:noFill/>
            <a:ln>
              <a:noFill/>
            </a:ln>
          </p:spPr>
        </p:pic>
        <p:cxnSp>
          <p:nvCxnSpPr>
            <p:cNvPr id="20" name="Google Shape;265;p15">
              <a:extLst>
                <a:ext uri="{FF2B5EF4-FFF2-40B4-BE49-F238E27FC236}">
                  <a16:creationId xmlns:a16="http://schemas.microsoft.com/office/drawing/2014/main" id="{C686A5BA-1BCB-4CAF-B5C9-1173BDB52D5A}"/>
                </a:ext>
              </a:extLst>
            </p:cNvPr>
            <p:cNvCxnSpPr/>
            <p:nvPr/>
          </p:nvCxnSpPr>
          <p:spPr>
            <a:xfrm>
              <a:off x="2260" y="1054"/>
              <a:ext cx="1768" cy="1268"/>
            </a:xfrm>
            <a:prstGeom prst="straightConnector1">
              <a:avLst/>
            </a:prstGeom>
            <a:noFill/>
            <a:ln w="76200" cap="flat" cmpd="sng">
              <a:solidFill>
                <a:srgbClr val="FFFF00"/>
              </a:solidFill>
              <a:prstDash val="solid"/>
              <a:round/>
              <a:headEnd type="none" w="med" len="med"/>
              <a:tailEnd type="none" w="med" len="med"/>
            </a:ln>
          </p:spPr>
        </p:cxnSp>
        <p:cxnSp>
          <p:nvCxnSpPr>
            <p:cNvPr id="21" name="Google Shape;266;p15">
              <a:extLst>
                <a:ext uri="{FF2B5EF4-FFF2-40B4-BE49-F238E27FC236}">
                  <a16:creationId xmlns:a16="http://schemas.microsoft.com/office/drawing/2014/main" id="{270892E1-EE30-455C-9196-3F66A5256964}"/>
                </a:ext>
              </a:extLst>
            </p:cNvPr>
            <p:cNvCxnSpPr/>
            <p:nvPr/>
          </p:nvCxnSpPr>
          <p:spPr>
            <a:xfrm rot="10800000">
              <a:off x="2358" y="2322"/>
              <a:ext cx="1670" cy="0"/>
            </a:xfrm>
            <a:prstGeom prst="straightConnector1">
              <a:avLst/>
            </a:prstGeom>
            <a:noFill/>
            <a:ln w="76200" cap="flat" cmpd="sng">
              <a:solidFill>
                <a:srgbClr val="FFFF00"/>
              </a:solidFill>
              <a:prstDash val="solid"/>
              <a:round/>
              <a:headEnd type="none" w="med" len="med"/>
              <a:tailEnd type="none" w="med" len="med"/>
            </a:ln>
          </p:spPr>
        </p:cxnSp>
      </p:grpSp>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1030147" y="638259"/>
            <a:ext cx="214931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Types Of Collapse </a:t>
            </a:r>
          </a:p>
          <a:p>
            <a:pPr>
              <a:spcBef>
                <a:spcPts val="0"/>
              </a:spcBef>
              <a:buClr>
                <a:schemeClr val="lt1"/>
              </a:buClr>
              <a:buSzPts val="4400"/>
              <a:buFont typeface="Arial"/>
              <a:buNone/>
            </a:pPr>
            <a:r>
              <a:rPr lang="en-US" sz="3600" b="1" dirty="0">
                <a:solidFill>
                  <a:schemeClr val="lt1"/>
                </a:solidFill>
                <a:latin typeface="Arial"/>
                <a:ea typeface="Arial"/>
                <a:cs typeface="Arial"/>
                <a:sym typeface="Arial"/>
              </a:rPr>
              <a:t>&amp; Voids</a:t>
            </a:r>
          </a:p>
          <a:p>
            <a:pPr>
              <a:spcBef>
                <a:spcPts val="0"/>
              </a:spcBef>
              <a:buClr>
                <a:schemeClr val="lt1"/>
              </a:buClr>
              <a:buSzPts val="4400"/>
              <a:buFont typeface="Arial"/>
              <a:buNone/>
            </a:pPr>
            <a:endParaRPr lang="en-US" sz="1800" b="1" dirty="0">
              <a:solidFill>
                <a:schemeClr val="lt1"/>
              </a:solidFill>
              <a:latin typeface="Arial"/>
              <a:ea typeface="Arial"/>
              <a:cs typeface="Arial"/>
              <a:sym typeface="Arial"/>
            </a:endParaRPr>
          </a:p>
          <a:p>
            <a:pPr>
              <a:spcBef>
                <a:spcPts val="0"/>
              </a:spcBef>
              <a:buClr>
                <a:schemeClr val="lt1"/>
              </a:buClr>
              <a:buSzPts val="4400"/>
              <a:buFont typeface="Arial"/>
              <a:buNone/>
            </a:pPr>
            <a:r>
              <a:rPr lang="en-US" sz="1800" dirty="0">
                <a:solidFill>
                  <a:schemeClr val="lt1"/>
                </a:solidFill>
                <a:latin typeface="Arial"/>
                <a:ea typeface="Arial"/>
                <a:cs typeface="Arial"/>
                <a:sym typeface="Arial"/>
              </a:rPr>
              <a:t>Lean To</a:t>
            </a:r>
          </a:p>
          <a:p>
            <a:pPr>
              <a:spcBef>
                <a:spcPts val="0"/>
              </a:spcBef>
              <a:buClr>
                <a:schemeClr val="lt1"/>
              </a:buClr>
              <a:buSzPts val="4400"/>
              <a:buFont typeface="Arial"/>
              <a:buNone/>
            </a:pPr>
            <a:endParaRPr lang="en-US" sz="1800" b="1" dirty="0">
              <a:solidFill>
                <a:schemeClr val="lt1"/>
              </a:solidFill>
              <a:latin typeface="Arial"/>
              <a:ea typeface="Arial"/>
              <a:cs typeface="Arial"/>
              <a:sym typeface="Arial"/>
            </a:endParaRPr>
          </a:p>
        </p:txBody>
      </p:sp>
      <p:pic>
        <p:nvPicPr>
          <p:cNvPr id="15" name="Google Shape;262;p15" descr="Sin título1">
            <a:extLst>
              <a:ext uri="{FF2B5EF4-FFF2-40B4-BE49-F238E27FC236}">
                <a16:creationId xmlns:a16="http://schemas.microsoft.com/office/drawing/2014/main" id="{D73382CA-F84D-4D76-B8E9-5791421551D4}"/>
              </a:ext>
            </a:extLst>
          </p:cNvPr>
          <p:cNvPicPr preferRelativeResize="0"/>
          <p:nvPr/>
        </p:nvPicPr>
        <p:blipFill rotWithShape="1">
          <a:blip r:embed="rId3">
            <a:alphaModFix/>
          </a:blip>
          <a:srcRect/>
          <a:stretch/>
        </p:blipFill>
        <p:spPr>
          <a:xfrm>
            <a:off x="9416241" y="24729"/>
            <a:ext cx="2708832" cy="2758193"/>
          </a:xfrm>
          <a:prstGeom prst="rect">
            <a:avLst/>
          </a:prstGeom>
          <a:noFill/>
          <a:ln>
            <a:noFill/>
          </a:ln>
        </p:spPr>
      </p:pic>
      <p:grpSp>
        <p:nvGrpSpPr>
          <p:cNvPr id="14" name="Group 13">
            <a:extLst>
              <a:ext uri="{FF2B5EF4-FFF2-40B4-BE49-F238E27FC236}">
                <a16:creationId xmlns:a16="http://schemas.microsoft.com/office/drawing/2014/main" id="{91262D4F-A532-461F-A616-8B449A583EE8}"/>
              </a:ext>
            </a:extLst>
          </p:cNvPr>
          <p:cNvGrpSpPr/>
          <p:nvPr/>
        </p:nvGrpSpPr>
        <p:grpSpPr>
          <a:xfrm>
            <a:off x="-117637" y="5725741"/>
            <a:ext cx="4251846" cy="1132259"/>
            <a:chOff x="-3942" y="5736777"/>
            <a:chExt cx="4251846" cy="1132259"/>
          </a:xfrm>
        </p:grpSpPr>
        <p:grpSp>
          <p:nvGrpSpPr>
            <p:cNvPr id="18" name="Group 17">
              <a:extLst>
                <a:ext uri="{FF2B5EF4-FFF2-40B4-BE49-F238E27FC236}">
                  <a16:creationId xmlns:a16="http://schemas.microsoft.com/office/drawing/2014/main" id="{23EA8396-A7BE-47BE-A11C-9113ECB6252C}"/>
                </a:ext>
              </a:extLst>
            </p:cNvPr>
            <p:cNvGrpSpPr/>
            <p:nvPr/>
          </p:nvGrpSpPr>
          <p:grpSpPr>
            <a:xfrm>
              <a:off x="-3942" y="5736777"/>
              <a:ext cx="4251846" cy="1132259"/>
              <a:chOff x="-3942" y="5736777"/>
              <a:chExt cx="4251846" cy="1132259"/>
            </a:xfrm>
          </p:grpSpPr>
          <p:pic>
            <p:nvPicPr>
              <p:cNvPr id="23" name="Picture 22" descr="Logo&#10;&#10;Description automatically generated">
                <a:extLst>
                  <a:ext uri="{FF2B5EF4-FFF2-40B4-BE49-F238E27FC236}">
                    <a16:creationId xmlns:a16="http://schemas.microsoft.com/office/drawing/2014/main" id="{CFC48742-AF98-4D5E-96DC-392739874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4" name="Picture 23" descr="Logo&#10;&#10;Description automatically generated">
                <a:extLst>
                  <a:ext uri="{FF2B5EF4-FFF2-40B4-BE49-F238E27FC236}">
                    <a16:creationId xmlns:a16="http://schemas.microsoft.com/office/drawing/2014/main" id="{C8EEDC9E-EA32-4E89-BFAB-B76D938BAD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2" name="Straight Connector 21">
              <a:extLst>
                <a:ext uri="{FF2B5EF4-FFF2-40B4-BE49-F238E27FC236}">
                  <a16:creationId xmlns:a16="http://schemas.microsoft.com/office/drawing/2014/main" id="{F31D842C-216A-4562-9579-E03F9BAA297B}"/>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389405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1030147" y="638259"/>
            <a:ext cx="214931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Types Of Collapse </a:t>
            </a:r>
          </a:p>
          <a:p>
            <a:pPr>
              <a:spcBef>
                <a:spcPts val="0"/>
              </a:spcBef>
              <a:buClr>
                <a:schemeClr val="lt1"/>
              </a:buClr>
              <a:buSzPts val="4400"/>
              <a:buFont typeface="Arial"/>
              <a:buNone/>
            </a:pPr>
            <a:r>
              <a:rPr lang="en-US" sz="3600" b="1" dirty="0">
                <a:solidFill>
                  <a:schemeClr val="lt1"/>
                </a:solidFill>
                <a:latin typeface="Arial"/>
                <a:ea typeface="Arial"/>
                <a:cs typeface="Arial"/>
                <a:sym typeface="Arial"/>
              </a:rPr>
              <a:t>&amp; Voids</a:t>
            </a:r>
          </a:p>
          <a:p>
            <a:pPr>
              <a:spcBef>
                <a:spcPts val="0"/>
              </a:spcBef>
              <a:buClr>
                <a:schemeClr val="lt1"/>
              </a:buClr>
              <a:buSzPts val="4400"/>
              <a:buFont typeface="Arial"/>
              <a:buNone/>
            </a:pPr>
            <a:endParaRPr lang="en-US" sz="1800" b="1" dirty="0">
              <a:solidFill>
                <a:schemeClr val="lt1"/>
              </a:solidFill>
              <a:latin typeface="Arial"/>
              <a:ea typeface="Arial"/>
              <a:cs typeface="Arial"/>
              <a:sym typeface="Arial"/>
            </a:endParaRPr>
          </a:p>
          <a:p>
            <a:pPr>
              <a:spcBef>
                <a:spcPts val="0"/>
              </a:spcBef>
              <a:buClr>
                <a:schemeClr val="lt1"/>
              </a:buClr>
              <a:buSzPts val="4400"/>
              <a:buFont typeface="Arial"/>
              <a:buNone/>
            </a:pPr>
            <a:r>
              <a:rPr lang="en-US" sz="1800" dirty="0">
                <a:solidFill>
                  <a:schemeClr val="lt1"/>
                </a:solidFill>
                <a:latin typeface="Arial"/>
                <a:ea typeface="Arial"/>
                <a:cs typeface="Arial"/>
                <a:sym typeface="Arial"/>
              </a:rPr>
              <a:t>Suspended</a:t>
            </a:r>
          </a:p>
          <a:p>
            <a:pPr>
              <a:spcBef>
                <a:spcPts val="0"/>
              </a:spcBef>
              <a:buClr>
                <a:schemeClr val="lt1"/>
              </a:buClr>
              <a:buSzPts val="4400"/>
              <a:buFont typeface="Arial"/>
              <a:buNone/>
            </a:pPr>
            <a:endParaRPr lang="en-US" sz="1800" b="1" dirty="0">
              <a:solidFill>
                <a:schemeClr val="lt1"/>
              </a:solidFill>
              <a:latin typeface="Arial"/>
              <a:ea typeface="Arial"/>
              <a:cs typeface="Arial"/>
              <a:sym typeface="Arial"/>
            </a:endParaRPr>
          </a:p>
        </p:txBody>
      </p:sp>
      <p:grpSp>
        <p:nvGrpSpPr>
          <p:cNvPr id="14" name="Google Shape;275;p16">
            <a:extLst>
              <a:ext uri="{FF2B5EF4-FFF2-40B4-BE49-F238E27FC236}">
                <a16:creationId xmlns:a16="http://schemas.microsoft.com/office/drawing/2014/main" id="{1E98E758-E9EB-4365-9633-B99AAEA72630}"/>
              </a:ext>
            </a:extLst>
          </p:cNvPr>
          <p:cNvGrpSpPr/>
          <p:nvPr/>
        </p:nvGrpSpPr>
        <p:grpSpPr>
          <a:xfrm>
            <a:off x="4194578" y="1918708"/>
            <a:ext cx="7829552" cy="4127966"/>
            <a:chOff x="0" y="0"/>
            <a:chExt cx="5039" cy="2657"/>
          </a:xfrm>
        </p:grpSpPr>
        <p:pic>
          <p:nvPicPr>
            <p:cNvPr id="18" name="Google Shape;276;p16" descr="Sin título1">
              <a:extLst>
                <a:ext uri="{FF2B5EF4-FFF2-40B4-BE49-F238E27FC236}">
                  <a16:creationId xmlns:a16="http://schemas.microsoft.com/office/drawing/2014/main" id="{69C8B763-CD99-44EA-855A-3070DD835249}"/>
                </a:ext>
              </a:extLst>
            </p:cNvPr>
            <p:cNvPicPr preferRelativeResize="0"/>
            <p:nvPr/>
          </p:nvPicPr>
          <p:blipFill rotWithShape="1">
            <a:blip r:embed="rId2">
              <a:alphaModFix/>
            </a:blip>
            <a:srcRect/>
            <a:stretch/>
          </p:blipFill>
          <p:spPr>
            <a:xfrm>
              <a:off x="2759" y="0"/>
              <a:ext cx="2280" cy="2657"/>
            </a:xfrm>
            <a:prstGeom prst="rect">
              <a:avLst/>
            </a:prstGeom>
            <a:noFill/>
            <a:ln>
              <a:noFill/>
            </a:ln>
          </p:spPr>
        </p:pic>
        <p:pic>
          <p:nvPicPr>
            <p:cNvPr id="22" name="Google Shape;277;p16" descr="pereira1">
              <a:extLst>
                <a:ext uri="{FF2B5EF4-FFF2-40B4-BE49-F238E27FC236}">
                  <a16:creationId xmlns:a16="http://schemas.microsoft.com/office/drawing/2014/main" id="{711DCAD1-A67C-4C7B-A538-5FD2C0FBDF34}"/>
                </a:ext>
              </a:extLst>
            </p:cNvPr>
            <p:cNvPicPr preferRelativeResize="0"/>
            <p:nvPr/>
          </p:nvPicPr>
          <p:blipFill rotWithShape="1">
            <a:blip r:embed="rId3">
              <a:alphaModFix/>
            </a:blip>
            <a:srcRect/>
            <a:stretch/>
          </p:blipFill>
          <p:spPr>
            <a:xfrm>
              <a:off x="0" y="46"/>
              <a:ext cx="2546" cy="2430"/>
            </a:xfrm>
            <a:prstGeom prst="rect">
              <a:avLst/>
            </a:prstGeom>
            <a:noFill/>
            <a:ln>
              <a:noFill/>
            </a:ln>
          </p:spPr>
        </p:pic>
      </p:grpSp>
      <p:grpSp>
        <p:nvGrpSpPr>
          <p:cNvPr id="15" name="Group 14">
            <a:extLst>
              <a:ext uri="{FF2B5EF4-FFF2-40B4-BE49-F238E27FC236}">
                <a16:creationId xmlns:a16="http://schemas.microsoft.com/office/drawing/2014/main" id="{A46518A0-79F6-4A32-A56D-52D706AA6DB3}"/>
              </a:ext>
            </a:extLst>
          </p:cNvPr>
          <p:cNvGrpSpPr/>
          <p:nvPr/>
        </p:nvGrpSpPr>
        <p:grpSpPr>
          <a:xfrm>
            <a:off x="-117637" y="5725741"/>
            <a:ext cx="4251846" cy="1132259"/>
            <a:chOff x="-3942" y="5736777"/>
            <a:chExt cx="4251846" cy="1132259"/>
          </a:xfrm>
        </p:grpSpPr>
        <p:grpSp>
          <p:nvGrpSpPr>
            <p:cNvPr id="16" name="Group 15">
              <a:extLst>
                <a:ext uri="{FF2B5EF4-FFF2-40B4-BE49-F238E27FC236}">
                  <a16:creationId xmlns:a16="http://schemas.microsoft.com/office/drawing/2014/main" id="{7AF9C09B-564D-4EEC-A3F7-02FC51163664}"/>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83CEB5AA-A0B7-4FF5-882E-664FC5540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8F3ACF69-20A4-4D05-95DE-4172D6058E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7" name="Straight Connector 16">
              <a:extLst>
                <a:ext uri="{FF2B5EF4-FFF2-40B4-BE49-F238E27FC236}">
                  <a16:creationId xmlns:a16="http://schemas.microsoft.com/office/drawing/2014/main" id="{B9CE7FA0-49B9-4830-9E4B-B0DA31CC56E0}"/>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60316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1030147" y="638259"/>
            <a:ext cx="2511706"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Search </a:t>
            </a:r>
          </a:p>
          <a:p>
            <a:pPr>
              <a:spcBef>
                <a:spcPts val="0"/>
              </a:spcBef>
              <a:buClr>
                <a:schemeClr val="lt1"/>
              </a:buClr>
              <a:buSzPts val="4400"/>
              <a:buFont typeface="Arial"/>
              <a:buNone/>
            </a:pPr>
            <a:r>
              <a:rPr lang="en-US" sz="3600" b="1" dirty="0">
                <a:solidFill>
                  <a:schemeClr val="lt1"/>
                </a:solidFill>
                <a:latin typeface="Arial"/>
                <a:ea typeface="Arial"/>
                <a:cs typeface="Arial"/>
                <a:sym typeface="Arial"/>
              </a:rPr>
              <a:t>&amp; Rescue</a:t>
            </a:r>
          </a:p>
        </p:txBody>
      </p:sp>
      <p:sp>
        <p:nvSpPr>
          <p:cNvPr id="15" name="TextBox 14">
            <a:extLst>
              <a:ext uri="{FF2B5EF4-FFF2-40B4-BE49-F238E27FC236}">
                <a16:creationId xmlns:a16="http://schemas.microsoft.com/office/drawing/2014/main" id="{F7169A7E-7555-4796-A6D3-0F0B055788EB}"/>
              </a:ext>
            </a:extLst>
          </p:cNvPr>
          <p:cNvSpPr txBox="1"/>
          <p:nvPr/>
        </p:nvSpPr>
        <p:spPr>
          <a:xfrm>
            <a:off x="4715796" y="1242908"/>
            <a:ext cx="7291874" cy="277640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Before you commence your search, </a:t>
            </a:r>
            <a:r>
              <a:rPr lang="en-US" b="1" dirty="0">
                <a:solidFill>
                  <a:srgbClr val="055A99"/>
                </a:solidFill>
                <a:latin typeface="Arial" panose="020B0604020202020204" pitchFamily="34" charset="0"/>
                <a:cs typeface="Arial" panose="020B0604020202020204" pitchFamily="34" charset="0"/>
              </a:rPr>
              <a:t>decide on a systematic search pattern</a:t>
            </a:r>
            <a:r>
              <a:rPr lang="en-US" dirty="0">
                <a:latin typeface="Arial" panose="020B0604020202020204" pitchFamily="34" charset="0"/>
                <a:cs typeface="Arial" panose="020B0604020202020204" pitchFamily="34" charset="0"/>
              </a:rPr>
              <a:t> and ensure that all areas of the building are covered. </a:t>
            </a:r>
          </a:p>
          <a:p>
            <a:endParaRPr lang="en-US" dirty="0">
              <a:latin typeface="Arial" panose="020B0604020202020204" pitchFamily="34" charset="0"/>
              <a:cs typeface="Arial" panose="020B0604020202020204" pitchFamily="34" charset="0"/>
            </a:endParaRPr>
          </a:p>
          <a:p>
            <a:r>
              <a:rPr lang="en-US" b="1" dirty="0">
                <a:solidFill>
                  <a:srgbClr val="055A99"/>
                </a:solidFill>
                <a:latin typeface="Arial" panose="020B0604020202020204" pitchFamily="34" charset="0"/>
                <a:cs typeface="Arial" panose="020B0604020202020204" pitchFamily="34" charset="0"/>
              </a:rPr>
              <a:t>Examples of systematic search patterns to use include: </a:t>
            </a:r>
          </a:p>
          <a:p>
            <a:pPr marL="285750" indent="-285750">
              <a:lnSpc>
                <a:spcPct val="200000"/>
              </a:lnSpc>
              <a:buClr>
                <a:srgbClr val="055A99"/>
              </a:buClr>
              <a:buFont typeface="Arial" panose="020B0604020202020204" pitchFamily="34" charset="0"/>
              <a:buChar char="•"/>
            </a:pPr>
            <a:r>
              <a:rPr lang="en-US" dirty="0">
                <a:latin typeface="Arial" panose="020B0604020202020204" pitchFamily="34" charset="0"/>
                <a:cs typeface="Arial" panose="020B0604020202020204" pitchFamily="34" charset="0"/>
              </a:rPr>
              <a:t>Bottom-up/top-down. </a:t>
            </a:r>
          </a:p>
          <a:p>
            <a:pPr marL="285750" indent="-285750">
              <a:lnSpc>
                <a:spcPct val="200000"/>
              </a:lnSpc>
              <a:buClr>
                <a:srgbClr val="055A99"/>
              </a:buClr>
              <a:buFont typeface="Arial" panose="020B0604020202020204" pitchFamily="34" charset="0"/>
              <a:buChar char="•"/>
            </a:pPr>
            <a:r>
              <a:rPr lang="en-US" dirty="0">
                <a:latin typeface="Arial" panose="020B0604020202020204" pitchFamily="34" charset="0"/>
                <a:cs typeface="Arial" panose="020B0604020202020204" pitchFamily="34" charset="0"/>
              </a:rPr>
              <a:t>Right wall/left wall. </a:t>
            </a:r>
          </a:p>
          <a:p>
            <a:pPr marL="285750" indent="-285750">
              <a:lnSpc>
                <a:spcPct val="200000"/>
              </a:lnSpc>
              <a:buClr>
                <a:srgbClr val="055A99"/>
              </a:buClr>
              <a:buFont typeface="Arial" panose="020B0604020202020204" pitchFamily="34" charset="0"/>
              <a:buChar char="•"/>
            </a:pPr>
            <a:r>
              <a:rPr lang="en-US" dirty="0">
                <a:latin typeface="Arial" panose="020B0604020202020204" pitchFamily="34" charset="0"/>
                <a:cs typeface="Arial" panose="020B0604020202020204" pitchFamily="34" charset="0"/>
              </a:rPr>
              <a:t>Parallel</a:t>
            </a:r>
          </a:p>
        </p:txBody>
      </p:sp>
      <p:grpSp>
        <p:nvGrpSpPr>
          <p:cNvPr id="8" name="Group 7">
            <a:extLst>
              <a:ext uri="{FF2B5EF4-FFF2-40B4-BE49-F238E27FC236}">
                <a16:creationId xmlns:a16="http://schemas.microsoft.com/office/drawing/2014/main" id="{533300EC-A705-4DB7-AFAC-F28CE003082B}"/>
              </a:ext>
            </a:extLst>
          </p:cNvPr>
          <p:cNvGrpSpPr/>
          <p:nvPr/>
        </p:nvGrpSpPr>
        <p:grpSpPr>
          <a:xfrm>
            <a:off x="-117637" y="5725741"/>
            <a:ext cx="4251846" cy="1132259"/>
            <a:chOff x="-3942" y="5736777"/>
            <a:chExt cx="4251846" cy="1132259"/>
          </a:xfrm>
        </p:grpSpPr>
        <p:grpSp>
          <p:nvGrpSpPr>
            <p:cNvPr id="9" name="Group 8">
              <a:extLst>
                <a:ext uri="{FF2B5EF4-FFF2-40B4-BE49-F238E27FC236}">
                  <a16:creationId xmlns:a16="http://schemas.microsoft.com/office/drawing/2014/main" id="{9BC6267B-2229-41D1-857D-60A01750C916}"/>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9D53ADC3-18E2-4B36-BCFF-E48E113A9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64483A97-D5ED-4851-BC33-EB5F4A581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3E7C6C4A-76DE-4317-B6DD-BF92DACFCA98}"/>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389885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1030147" y="638259"/>
            <a:ext cx="2511706"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Search </a:t>
            </a:r>
          </a:p>
          <a:p>
            <a:pPr>
              <a:spcBef>
                <a:spcPts val="0"/>
              </a:spcBef>
              <a:buClr>
                <a:schemeClr val="lt1"/>
              </a:buClr>
              <a:buSzPts val="4400"/>
              <a:buFont typeface="Arial"/>
              <a:buNone/>
            </a:pPr>
            <a:r>
              <a:rPr lang="en-US" sz="3600" b="1" dirty="0">
                <a:solidFill>
                  <a:schemeClr val="lt1"/>
                </a:solidFill>
                <a:latin typeface="Arial"/>
                <a:ea typeface="Arial"/>
                <a:cs typeface="Arial"/>
                <a:sym typeface="Arial"/>
              </a:rPr>
              <a:t>&amp; Rescue</a:t>
            </a:r>
          </a:p>
        </p:txBody>
      </p:sp>
      <p:sp>
        <p:nvSpPr>
          <p:cNvPr id="15" name="TextBox 14">
            <a:extLst>
              <a:ext uri="{FF2B5EF4-FFF2-40B4-BE49-F238E27FC236}">
                <a16:creationId xmlns:a16="http://schemas.microsoft.com/office/drawing/2014/main" id="{F7169A7E-7555-4796-A6D3-0F0B055788EB}"/>
              </a:ext>
            </a:extLst>
          </p:cNvPr>
          <p:cNvSpPr txBox="1"/>
          <p:nvPr/>
        </p:nvSpPr>
        <p:spPr>
          <a:xfrm>
            <a:off x="4715796" y="652599"/>
            <a:ext cx="7291874" cy="369332"/>
          </a:xfrm>
          <a:prstGeom prst="rect">
            <a:avLst/>
          </a:prstGeom>
          <a:noFill/>
        </p:spPr>
        <p:txBody>
          <a:bodyPr wrap="square">
            <a:spAutoFit/>
          </a:bodyPr>
          <a:lstStyle/>
          <a:p>
            <a:r>
              <a:rPr lang="en-US" b="1" dirty="0">
                <a:solidFill>
                  <a:srgbClr val="055A99"/>
                </a:solidFill>
                <a:latin typeface="Arial" panose="020B0604020202020204" pitchFamily="34" charset="0"/>
                <a:cs typeface="Arial" panose="020B0604020202020204" pitchFamily="34" charset="0"/>
              </a:rPr>
              <a:t>When you begin your search:</a:t>
            </a:r>
            <a:r>
              <a:rPr lang="en-US" dirty="0">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D2AAB386-0A5A-46BE-882A-F7F809865BFC}"/>
              </a:ext>
            </a:extLst>
          </p:cNvPr>
          <p:cNvSpPr txBox="1"/>
          <p:nvPr/>
        </p:nvSpPr>
        <p:spPr>
          <a:xfrm>
            <a:off x="6096000" y="1397541"/>
            <a:ext cx="4433104" cy="3970318"/>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Call out to victims.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Stop frequently to listen</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Triangulate areas from where sounds could be heard</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Mark search areas and document results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Report results to responding agencies</a:t>
            </a:r>
            <a:endParaRPr lang="en-US" dirty="0"/>
          </a:p>
        </p:txBody>
      </p:sp>
      <p:pic>
        <p:nvPicPr>
          <p:cNvPr id="4" name="Picture 3">
            <a:extLst>
              <a:ext uri="{FF2B5EF4-FFF2-40B4-BE49-F238E27FC236}">
                <a16:creationId xmlns:a16="http://schemas.microsoft.com/office/drawing/2014/main" id="{0255A742-7E87-447C-AD13-B698D4CE3CDA}"/>
              </a:ext>
            </a:extLst>
          </p:cNvPr>
          <p:cNvPicPr>
            <a:picLocks noChangeAspect="1"/>
          </p:cNvPicPr>
          <p:nvPr/>
        </p:nvPicPr>
        <p:blipFill>
          <a:blip r:embed="rId2"/>
          <a:stretch>
            <a:fillRect/>
          </a:stretch>
        </p:blipFill>
        <p:spPr>
          <a:xfrm>
            <a:off x="5131243" y="3981530"/>
            <a:ext cx="559538" cy="559538"/>
          </a:xfrm>
          <a:prstGeom prst="rect">
            <a:avLst/>
          </a:prstGeom>
        </p:spPr>
      </p:pic>
      <p:pic>
        <p:nvPicPr>
          <p:cNvPr id="6" name="Picture 5">
            <a:extLst>
              <a:ext uri="{FF2B5EF4-FFF2-40B4-BE49-F238E27FC236}">
                <a16:creationId xmlns:a16="http://schemas.microsoft.com/office/drawing/2014/main" id="{A608D6E8-0CB1-4A50-AB48-26A590C00842}"/>
              </a:ext>
            </a:extLst>
          </p:cNvPr>
          <p:cNvPicPr>
            <a:picLocks noChangeAspect="1"/>
          </p:cNvPicPr>
          <p:nvPr/>
        </p:nvPicPr>
        <p:blipFill>
          <a:blip r:embed="rId3"/>
          <a:stretch>
            <a:fillRect/>
          </a:stretch>
        </p:blipFill>
        <p:spPr>
          <a:xfrm>
            <a:off x="5106454" y="1311050"/>
            <a:ext cx="609116" cy="609117"/>
          </a:xfrm>
          <a:prstGeom prst="rect">
            <a:avLst/>
          </a:prstGeom>
        </p:spPr>
      </p:pic>
      <p:pic>
        <p:nvPicPr>
          <p:cNvPr id="18" name="Picture 17">
            <a:extLst>
              <a:ext uri="{FF2B5EF4-FFF2-40B4-BE49-F238E27FC236}">
                <a16:creationId xmlns:a16="http://schemas.microsoft.com/office/drawing/2014/main" id="{1A2CFA9B-D391-49D1-846F-06F72B08C986}"/>
              </a:ext>
            </a:extLst>
          </p:cNvPr>
          <p:cNvPicPr>
            <a:picLocks noChangeAspect="1"/>
          </p:cNvPicPr>
          <p:nvPr/>
        </p:nvPicPr>
        <p:blipFill>
          <a:blip r:embed="rId4"/>
          <a:stretch>
            <a:fillRect/>
          </a:stretch>
        </p:blipFill>
        <p:spPr>
          <a:xfrm>
            <a:off x="5124161" y="2141669"/>
            <a:ext cx="573703" cy="502875"/>
          </a:xfrm>
          <a:prstGeom prst="rect">
            <a:avLst/>
          </a:prstGeom>
        </p:spPr>
      </p:pic>
      <p:pic>
        <p:nvPicPr>
          <p:cNvPr id="23" name="Picture 22">
            <a:extLst>
              <a:ext uri="{FF2B5EF4-FFF2-40B4-BE49-F238E27FC236}">
                <a16:creationId xmlns:a16="http://schemas.microsoft.com/office/drawing/2014/main" id="{3A676139-9C8C-443A-8596-671A4739920B}"/>
              </a:ext>
            </a:extLst>
          </p:cNvPr>
          <p:cNvPicPr>
            <a:picLocks noChangeAspect="1"/>
          </p:cNvPicPr>
          <p:nvPr/>
        </p:nvPicPr>
        <p:blipFill>
          <a:blip r:embed="rId5"/>
          <a:stretch>
            <a:fillRect/>
          </a:stretch>
        </p:blipFill>
        <p:spPr>
          <a:xfrm>
            <a:off x="5099371" y="4973247"/>
            <a:ext cx="623283" cy="573703"/>
          </a:xfrm>
          <a:prstGeom prst="rect">
            <a:avLst/>
          </a:prstGeom>
        </p:spPr>
      </p:pic>
      <p:pic>
        <p:nvPicPr>
          <p:cNvPr id="26" name="Picture 25">
            <a:extLst>
              <a:ext uri="{FF2B5EF4-FFF2-40B4-BE49-F238E27FC236}">
                <a16:creationId xmlns:a16="http://schemas.microsoft.com/office/drawing/2014/main" id="{51BEAE60-38EA-4743-BC05-4C192FDD9C15}"/>
              </a:ext>
            </a:extLst>
          </p:cNvPr>
          <p:cNvPicPr>
            <a:picLocks noChangeAspect="1"/>
          </p:cNvPicPr>
          <p:nvPr/>
        </p:nvPicPr>
        <p:blipFill>
          <a:blip r:embed="rId6"/>
          <a:stretch>
            <a:fillRect/>
          </a:stretch>
        </p:blipFill>
        <p:spPr>
          <a:xfrm>
            <a:off x="5081664" y="3019103"/>
            <a:ext cx="658696" cy="587868"/>
          </a:xfrm>
          <a:prstGeom prst="rect">
            <a:avLst/>
          </a:prstGeom>
        </p:spPr>
      </p:pic>
      <p:grpSp>
        <p:nvGrpSpPr>
          <p:cNvPr id="14" name="Group 13">
            <a:extLst>
              <a:ext uri="{FF2B5EF4-FFF2-40B4-BE49-F238E27FC236}">
                <a16:creationId xmlns:a16="http://schemas.microsoft.com/office/drawing/2014/main" id="{0E48CE8C-95DE-4643-B9A3-34FF7A4B61C8}"/>
              </a:ext>
            </a:extLst>
          </p:cNvPr>
          <p:cNvGrpSpPr/>
          <p:nvPr/>
        </p:nvGrpSpPr>
        <p:grpSpPr>
          <a:xfrm>
            <a:off x="-117637" y="5725741"/>
            <a:ext cx="4251846" cy="1132259"/>
            <a:chOff x="-3942" y="5736777"/>
            <a:chExt cx="4251846" cy="1132259"/>
          </a:xfrm>
        </p:grpSpPr>
        <p:grpSp>
          <p:nvGrpSpPr>
            <p:cNvPr id="16" name="Group 15">
              <a:extLst>
                <a:ext uri="{FF2B5EF4-FFF2-40B4-BE49-F238E27FC236}">
                  <a16:creationId xmlns:a16="http://schemas.microsoft.com/office/drawing/2014/main" id="{C11594D1-32E7-46F4-8BEE-61E65F103EF9}"/>
                </a:ext>
              </a:extLst>
            </p:cNvPr>
            <p:cNvGrpSpPr/>
            <p:nvPr/>
          </p:nvGrpSpPr>
          <p:grpSpPr>
            <a:xfrm>
              <a:off x="-3942" y="5736777"/>
              <a:ext cx="4251846" cy="1132259"/>
              <a:chOff x="-3942" y="5736777"/>
              <a:chExt cx="4251846" cy="1132259"/>
            </a:xfrm>
          </p:grpSpPr>
          <p:pic>
            <p:nvPicPr>
              <p:cNvPr id="21" name="Picture 20" descr="Logo&#10;&#10;Description automatically generated">
                <a:extLst>
                  <a:ext uri="{FF2B5EF4-FFF2-40B4-BE49-F238E27FC236}">
                    <a16:creationId xmlns:a16="http://schemas.microsoft.com/office/drawing/2014/main" id="{68B237E5-2EEC-4BA8-83F0-6FD884CBBE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2" name="Picture 21" descr="Logo&#10;&#10;Description automatically generated">
                <a:extLst>
                  <a:ext uri="{FF2B5EF4-FFF2-40B4-BE49-F238E27FC236}">
                    <a16:creationId xmlns:a16="http://schemas.microsoft.com/office/drawing/2014/main" id="{FC8E05D2-A328-48E3-9E5B-1001C62AD8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0" name="Straight Connector 19">
              <a:extLst>
                <a:ext uri="{FF2B5EF4-FFF2-40B4-BE49-F238E27FC236}">
                  <a16:creationId xmlns:a16="http://schemas.microsoft.com/office/drawing/2014/main" id="{BA6535B3-5204-4F55-AEB3-9C23B4484A29}"/>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87916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young, child&#10;&#10;Description automatically generated">
            <a:extLst>
              <a:ext uri="{FF2B5EF4-FFF2-40B4-BE49-F238E27FC236}">
                <a16:creationId xmlns:a16="http://schemas.microsoft.com/office/drawing/2014/main" id="{9AD4BE37-E9F0-4173-A411-4F35F493C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237" y="-5347"/>
            <a:ext cx="8672763" cy="5781842"/>
          </a:xfrm>
          <a:prstGeom prst="rect">
            <a:avLst/>
          </a:prstGeom>
        </p:spPr>
      </p:pic>
      <p:sp>
        <p:nvSpPr>
          <p:cNvPr id="20" name="Rectangle 19">
            <a:extLst>
              <a:ext uri="{FF2B5EF4-FFF2-40B4-BE49-F238E27FC236}">
                <a16:creationId xmlns:a16="http://schemas.microsoft.com/office/drawing/2014/main" id="{4599AEAA-05F6-4DDD-BB61-432FFBB668C5}"/>
              </a:ext>
            </a:extLst>
          </p:cNvPr>
          <p:cNvSpPr/>
          <p:nvPr/>
        </p:nvSpPr>
        <p:spPr>
          <a:xfrm>
            <a:off x="4517716" y="210713"/>
            <a:ext cx="7435348" cy="3018870"/>
          </a:xfrm>
          <a:prstGeom prst="rect">
            <a:avLst/>
          </a:prstGeom>
          <a:solidFill>
            <a:srgbClr val="055A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676940" y="638259"/>
            <a:ext cx="2824223"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Know Your Limitations</a:t>
            </a:r>
          </a:p>
        </p:txBody>
      </p:sp>
      <p:sp>
        <p:nvSpPr>
          <p:cNvPr id="18" name="TextBox 17">
            <a:extLst>
              <a:ext uri="{FF2B5EF4-FFF2-40B4-BE49-F238E27FC236}">
                <a16:creationId xmlns:a16="http://schemas.microsoft.com/office/drawing/2014/main" id="{1EF2E6E4-EDC0-4BFA-B906-0382F31B6FE1}"/>
              </a:ext>
            </a:extLst>
          </p:cNvPr>
          <p:cNvSpPr txBox="1"/>
          <p:nvPr/>
        </p:nvSpPr>
        <p:spPr>
          <a:xfrm>
            <a:off x="5013613" y="463882"/>
            <a:ext cx="6627068" cy="2108269"/>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Many volunteers have been injured or killed during rescue operations because they did not pay attention to their own physical and mental limitations.</a:t>
            </a:r>
          </a:p>
          <a:p>
            <a:endParaRPr lang="en-US" dirty="0">
              <a:solidFill>
                <a:schemeClr val="bg1"/>
              </a:solidFill>
              <a:latin typeface="Arial" panose="020B0604020202020204" pitchFamily="34" charset="0"/>
              <a:cs typeface="Arial" panose="020B0604020202020204" pitchFamily="34" charset="0"/>
            </a:endParaRPr>
          </a:p>
          <a:p>
            <a:pPr marL="0" lvl="0" indent="0" algn="just" rtl="0">
              <a:spcBef>
                <a:spcPts val="640"/>
              </a:spcBef>
              <a:spcAft>
                <a:spcPts val="0"/>
              </a:spcAft>
              <a:buClr>
                <a:schemeClr val="dk1"/>
              </a:buClr>
              <a:buSzPts val="3200"/>
              <a:buNone/>
            </a:pPr>
            <a:r>
              <a:rPr lang="en-US" b="1" dirty="0">
                <a:solidFill>
                  <a:schemeClr val="bg1"/>
                </a:solidFill>
                <a:latin typeface="Arial" panose="020B0604020202020204" pitchFamily="34" charset="0"/>
                <a:ea typeface="Arial"/>
                <a:cs typeface="Arial" panose="020B0604020202020204" pitchFamily="34" charset="0"/>
                <a:sym typeface="Arial"/>
              </a:rPr>
              <a:t>Do not attempt </a:t>
            </a:r>
            <a:r>
              <a:rPr lang="en-US" dirty="0">
                <a:solidFill>
                  <a:schemeClr val="bg1"/>
                </a:solidFill>
                <a:latin typeface="Arial" panose="020B0604020202020204" pitchFamily="34" charset="0"/>
                <a:ea typeface="Arial"/>
                <a:cs typeface="Arial" panose="020B0604020202020204" pitchFamily="34" charset="0"/>
                <a:sym typeface="Arial"/>
              </a:rPr>
              <a:t>any search and rescue operations that you are not trained for. Having safety equipment is not enough to protect you, </a:t>
            </a:r>
            <a:r>
              <a:rPr lang="en-US" b="1" dirty="0">
                <a:solidFill>
                  <a:schemeClr val="bg1"/>
                </a:solidFill>
                <a:latin typeface="Arial" panose="020B0604020202020204" pitchFamily="34" charset="0"/>
                <a:ea typeface="Arial"/>
                <a:cs typeface="Arial" panose="020B0604020202020204" pitchFamily="34" charset="0"/>
                <a:sym typeface="Arial"/>
              </a:rPr>
              <a:t>search and rescue requires proper training</a:t>
            </a:r>
            <a:r>
              <a:rPr lang="en-US" dirty="0">
                <a:solidFill>
                  <a:schemeClr val="bg1"/>
                </a:solidFill>
                <a:latin typeface="Arial" panose="020B0604020202020204" pitchFamily="34" charset="0"/>
                <a:ea typeface="Arial"/>
                <a:cs typeface="Arial" panose="020B0604020202020204" pitchFamily="34" charset="0"/>
                <a:sym typeface="Arial"/>
              </a:rPr>
              <a:t>.</a:t>
            </a:r>
            <a:endParaRPr lang="en-US" dirty="0">
              <a:solidFill>
                <a:schemeClr val="bg1"/>
              </a:solidFill>
              <a:latin typeface="Arial"/>
              <a:ea typeface="Arial"/>
              <a:cs typeface="Arial"/>
              <a:sym typeface="Arial"/>
            </a:endParaRPr>
          </a:p>
        </p:txBody>
      </p:sp>
      <p:grpSp>
        <p:nvGrpSpPr>
          <p:cNvPr id="14" name="Group 13">
            <a:extLst>
              <a:ext uri="{FF2B5EF4-FFF2-40B4-BE49-F238E27FC236}">
                <a16:creationId xmlns:a16="http://schemas.microsoft.com/office/drawing/2014/main" id="{5E8CAE66-CA16-4852-BE78-402AFEDC44C4}"/>
              </a:ext>
            </a:extLst>
          </p:cNvPr>
          <p:cNvGrpSpPr/>
          <p:nvPr/>
        </p:nvGrpSpPr>
        <p:grpSpPr>
          <a:xfrm>
            <a:off x="-117637" y="5725741"/>
            <a:ext cx="4251846" cy="1132259"/>
            <a:chOff x="-3942" y="5736777"/>
            <a:chExt cx="4251846" cy="1132259"/>
          </a:xfrm>
        </p:grpSpPr>
        <p:grpSp>
          <p:nvGrpSpPr>
            <p:cNvPr id="15" name="Group 14">
              <a:extLst>
                <a:ext uri="{FF2B5EF4-FFF2-40B4-BE49-F238E27FC236}">
                  <a16:creationId xmlns:a16="http://schemas.microsoft.com/office/drawing/2014/main" id="{6BD1248F-15E9-4D05-818B-0A06F16F09D8}"/>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42DFE4A6-414F-4022-BB64-70AD725B3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BA9DE291-A36D-443D-86D0-99AD7FD95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6626095B-E8A8-4324-9337-0CB15B7627FE}"/>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04153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1233439" y="638259"/>
            <a:ext cx="1626422"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Safety</a:t>
            </a:r>
          </a:p>
        </p:txBody>
      </p:sp>
      <p:sp>
        <p:nvSpPr>
          <p:cNvPr id="14" name="TextBox 13">
            <a:extLst>
              <a:ext uri="{FF2B5EF4-FFF2-40B4-BE49-F238E27FC236}">
                <a16:creationId xmlns:a16="http://schemas.microsoft.com/office/drawing/2014/main" id="{25C62BB8-DDAC-4436-8A4D-98E8CF456EC0}"/>
              </a:ext>
            </a:extLst>
          </p:cNvPr>
          <p:cNvSpPr txBox="1"/>
          <p:nvPr/>
        </p:nvSpPr>
        <p:spPr>
          <a:xfrm>
            <a:off x="4858703" y="638259"/>
            <a:ext cx="6241419" cy="369332"/>
          </a:xfrm>
          <a:prstGeom prst="rect">
            <a:avLst/>
          </a:prstGeom>
          <a:noFill/>
        </p:spPr>
        <p:txBody>
          <a:bodyPr wrap="square">
            <a:spAutoFit/>
          </a:bodyPr>
          <a:lstStyle/>
          <a:p>
            <a:r>
              <a:rPr lang="en-US" b="1" dirty="0">
                <a:solidFill>
                  <a:srgbClr val="055A99"/>
                </a:solidFill>
                <a:latin typeface="Arial" panose="020B0604020202020204" pitchFamily="34" charset="0"/>
                <a:cs typeface="Arial" panose="020B0604020202020204" pitchFamily="34" charset="0"/>
              </a:rPr>
              <a:t>Safety Precautions For All Search &amp; Rescue Operations</a:t>
            </a:r>
          </a:p>
        </p:txBody>
      </p:sp>
      <p:sp>
        <p:nvSpPr>
          <p:cNvPr id="15" name="TextBox 14">
            <a:extLst>
              <a:ext uri="{FF2B5EF4-FFF2-40B4-BE49-F238E27FC236}">
                <a16:creationId xmlns:a16="http://schemas.microsoft.com/office/drawing/2014/main" id="{4E2499C6-AB93-4AA9-8200-1E9B2E8E156B}"/>
              </a:ext>
            </a:extLst>
          </p:cNvPr>
          <p:cNvSpPr txBox="1"/>
          <p:nvPr/>
        </p:nvSpPr>
        <p:spPr>
          <a:xfrm>
            <a:off x="5798915" y="1179327"/>
            <a:ext cx="6081433" cy="4247317"/>
          </a:xfrm>
          <a:prstGeom prst="rect">
            <a:avLst/>
          </a:prstGeom>
          <a:noFill/>
        </p:spPr>
        <p:txBody>
          <a:bodyPr wrap="square">
            <a:spAutoFit/>
          </a:bodyPr>
          <a:lstStyle/>
          <a:p>
            <a:r>
              <a:rPr lang="en-US" b="1" dirty="0">
                <a:solidFill>
                  <a:srgbClr val="055A99"/>
                </a:solidFill>
                <a:latin typeface="Arial" panose="020B0604020202020204" pitchFamily="34" charset="0"/>
                <a:cs typeface="Arial" panose="020B0604020202020204" pitchFamily="34" charset="0"/>
              </a:rPr>
              <a:t>Emergency Signals: </a:t>
            </a:r>
            <a:r>
              <a:rPr lang="en-US" dirty="0">
                <a:latin typeface="Arial" panose="020B0604020202020204" pitchFamily="34" charset="0"/>
                <a:cs typeface="Arial" panose="020B0604020202020204" pitchFamily="34" charset="0"/>
              </a:rPr>
              <a:t>Decide on signals that can be used to communicate and ensure signals are understood by all.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solidFill>
                  <a:srgbClr val="055A99"/>
                </a:solidFill>
                <a:latin typeface="Arial" panose="020B0604020202020204" pitchFamily="34" charset="0"/>
                <a:cs typeface="Arial" panose="020B0604020202020204" pitchFamily="34" charset="0"/>
              </a:rPr>
              <a:t>Escape Routes &amp; Safe Areas: </a:t>
            </a:r>
            <a:r>
              <a:rPr lang="en-US" dirty="0">
                <a:latin typeface="Arial" panose="020B0604020202020204" pitchFamily="34" charset="0"/>
                <a:cs typeface="Arial" panose="020B0604020202020204" pitchFamily="34" charset="0"/>
              </a:rPr>
              <a:t>Always establish safe areas and a safe route of escape in case of emergency. Before you enter any structure be sure you have a safe way out.</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solidFill>
                  <a:srgbClr val="055A99"/>
                </a:solidFill>
                <a:latin typeface="Arial" panose="020B0604020202020204" pitchFamily="34" charset="0"/>
                <a:cs typeface="Arial" panose="020B0604020202020204" pitchFamily="34" charset="0"/>
              </a:rPr>
              <a:t>Assignment Of A Safety Officer: </a:t>
            </a:r>
            <a:r>
              <a:rPr lang="en-US" dirty="0">
                <a:latin typeface="Arial" panose="020B0604020202020204" pitchFamily="34" charset="0"/>
                <a:cs typeface="Arial" panose="020B0604020202020204" pitchFamily="34" charset="0"/>
              </a:rPr>
              <a:t>Assign someone the responsibility to look out for the safety of the team.</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solidFill>
                  <a:srgbClr val="055A99"/>
                </a:solidFill>
                <a:latin typeface="Arial" panose="020B0604020202020204" pitchFamily="34" charset="0"/>
                <a:cs typeface="Arial" panose="020B0604020202020204" pitchFamily="34" charset="0"/>
              </a:rPr>
              <a:t>Use Of Identification Vests</a:t>
            </a:r>
          </a:p>
        </p:txBody>
      </p:sp>
      <p:pic>
        <p:nvPicPr>
          <p:cNvPr id="8" name="Picture 7">
            <a:extLst>
              <a:ext uri="{FF2B5EF4-FFF2-40B4-BE49-F238E27FC236}">
                <a16:creationId xmlns:a16="http://schemas.microsoft.com/office/drawing/2014/main" id="{B4AB4DD4-29C6-4182-BC42-F3EE1E97F68D}"/>
              </a:ext>
            </a:extLst>
          </p:cNvPr>
          <p:cNvPicPr>
            <a:picLocks noChangeAspect="1"/>
          </p:cNvPicPr>
          <p:nvPr/>
        </p:nvPicPr>
        <p:blipFill>
          <a:blip r:embed="rId2"/>
          <a:stretch>
            <a:fillRect/>
          </a:stretch>
        </p:blipFill>
        <p:spPr>
          <a:xfrm>
            <a:off x="4863907" y="1177616"/>
            <a:ext cx="707733" cy="780589"/>
          </a:xfrm>
          <a:prstGeom prst="rect">
            <a:avLst/>
          </a:prstGeom>
        </p:spPr>
      </p:pic>
      <p:pic>
        <p:nvPicPr>
          <p:cNvPr id="21" name="Picture 20">
            <a:extLst>
              <a:ext uri="{FF2B5EF4-FFF2-40B4-BE49-F238E27FC236}">
                <a16:creationId xmlns:a16="http://schemas.microsoft.com/office/drawing/2014/main" id="{2269825E-41A1-430D-ABA0-CADE61C8C8DA}"/>
              </a:ext>
            </a:extLst>
          </p:cNvPr>
          <p:cNvPicPr>
            <a:picLocks noChangeAspect="1"/>
          </p:cNvPicPr>
          <p:nvPr/>
        </p:nvPicPr>
        <p:blipFill>
          <a:blip r:embed="rId3"/>
          <a:stretch>
            <a:fillRect/>
          </a:stretch>
        </p:blipFill>
        <p:spPr>
          <a:xfrm>
            <a:off x="4858703" y="3656785"/>
            <a:ext cx="718141" cy="822220"/>
          </a:xfrm>
          <a:prstGeom prst="rect">
            <a:avLst/>
          </a:prstGeom>
        </p:spPr>
      </p:pic>
      <p:pic>
        <p:nvPicPr>
          <p:cNvPr id="23" name="Picture 22">
            <a:extLst>
              <a:ext uri="{FF2B5EF4-FFF2-40B4-BE49-F238E27FC236}">
                <a16:creationId xmlns:a16="http://schemas.microsoft.com/office/drawing/2014/main" id="{A77E1647-14DB-482D-85EB-D4EFAEE453C1}"/>
              </a:ext>
            </a:extLst>
          </p:cNvPr>
          <p:cNvPicPr>
            <a:picLocks noChangeAspect="1"/>
          </p:cNvPicPr>
          <p:nvPr/>
        </p:nvPicPr>
        <p:blipFill>
          <a:blip r:embed="rId4"/>
          <a:stretch>
            <a:fillRect/>
          </a:stretch>
        </p:blipFill>
        <p:spPr>
          <a:xfrm>
            <a:off x="4858703" y="4824110"/>
            <a:ext cx="718141" cy="728549"/>
          </a:xfrm>
          <a:prstGeom prst="rect">
            <a:avLst/>
          </a:prstGeom>
        </p:spPr>
      </p:pic>
      <p:pic>
        <p:nvPicPr>
          <p:cNvPr id="27" name="Picture 26">
            <a:extLst>
              <a:ext uri="{FF2B5EF4-FFF2-40B4-BE49-F238E27FC236}">
                <a16:creationId xmlns:a16="http://schemas.microsoft.com/office/drawing/2014/main" id="{BA13959C-1C2B-4FB5-A3A0-61AF4E6A41D9}"/>
              </a:ext>
            </a:extLst>
          </p:cNvPr>
          <p:cNvPicPr>
            <a:picLocks noChangeAspect="1"/>
          </p:cNvPicPr>
          <p:nvPr/>
        </p:nvPicPr>
        <p:blipFill>
          <a:blip r:embed="rId5"/>
          <a:stretch>
            <a:fillRect/>
          </a:stretch>
        </p:blipFill>
        <p:spPr>
          <a:xfrm>
            <a:off x="4879518" y="2464036"/>
            <a:ext cx="676510" cy="686918"/>
          </a:xfrm>
          <a:prstGeom prst="rect">
            <a:avLst/>
          </a:prstGeom>
        </p:spPr>
      </p:pic>
      <p:grpSp>
        <p:nvGrpSpPr>
          <p:cNvPr id="16" name="Group 15">
            <a:extLst>
              <a:ext uri="{FF2B5EF4-FFF2-40B4-BE49-F238E27FC236}">
                <a16:creationId xmlns:a16="http://schemas.microsoft.com/office/drawing/2014/main" id="{4A96A566-B1AF-48B2-A3C5-C553E7CD0E7F}"/>
              </a:ext>
            </a:extLst>
          </p:cNvPr>
          <p:cNvGrpSpPr/>
          <p:nvPr/>
        </p:nvGrpSpPr>
        <p:grpSpPr>
          <a:xfrm>
            <a:off x="-117637" y="5725741"/>
            <a:ext cx="4251846" cy="1132259"/>
            <a:chOff x="-3942" y="5736777"/>
            <a:chExt cx="4251846" cy="1132259"/>
          </a:xfrm>
        </p:grpSpPr>
        <p:grpSp>
          <p:nvGrpSpPr>
            <p:cNvPr id="17" name="Group 16">
              <a:extLst>
                <a:ext uri="{FF2B5EF4-FFF2-40B4-BE49-F238E27FC236}">
                  <a16:creationId xmlns:a16="http://schemas.microsoft.com/office/drawing/2014/main" id="{DF78B12D-B787-4F30-96B7-B03D16D1030F}"/>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FF7DD3B2-5B1A-4934-8356-42A82A9949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2" name="Picture 21" descr="Logo&#10;&#10;Description automatically generated">
                <a:extLst>
                  <a:ext uri="{FF2B5EF4-FFF2-40B4-BE49-F238E27FC236}">
                    <a16:creationId xmlns:a16="http://schemas.microsoft.com/office/drawing/2014/main" id="{B5DA1269-9909-4748-8804-49E5173186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6B3AFD6D-9406-45EA-A35F-B622BC258FB6}"/>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84485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1143189" y="638259"/>
            <a:ext cx="1891726"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Rescue</a:t>
            </a:r>
          </a:p>
        </p:txBody>
      </p:sp>
      <p:pic>
        <p:nvPicPr>
          <p:cNvPr id="16" name="Picture 15">
            <a:extLst>
              <a:ext uri="{FF2B5EF4-FFF2-40B4-BE49-F238E27FC236}">
                <a16:creationId xmlns:a16="http://schemas.microsoft.com/office/drawing/2014/main" id="{77265794-07D7-44C5-A7F4-4DC4E4C84BA7}"/>
              </a:ext>
            </a:extLst>
          </p:cNvPr>
          <p:cNvPicPr>
            <a:picLocks noChangeAspect="1"/>
          </p:cNvPicPr>
          <p:nvPr/>
        </p:nvPicPr>
        <p:blipFill>
          <a:blip r:embed="rId2"/>
          <a:stretch>
            <a:fillRect/>
          </a:stretch>
        </p:blipFill>
        <p:spPr>
          <a:xfrm>
            <a:off x="5682216" y="665416"/>
            <a:ext cx="1165678" cy="1165679"/>
          </a:xfrm>
          <a:prstGeom prst="rect">
            <a:avLst/>
          </a:prstGeom>
        </p:spPr>
      </p:pic>
      <p:pic>
        <p:nvPicPr>
          <p:cNvPr id="3" name="Picture 2">
            <a:extLst>
              <a:ext uri="{FF2B5EF4-FFF2-40B4-BE49-F238E27FC236}">
                <a16:creationId xmlns:a16="http://schemas.microsoft.com/office/drawing/2014/main" id="{17922611-7360-461D-BB83-5F62E9F97E60}"/>
              </a:ext>
            </a:extLst>
          </p:cNvPr>
          <p:cNvPicPr>
            <a:picLocks noChangeAspect="1"/>
          </p:cNvPicPr>
          <p:nvPr/>
        </p:nvPicPr>
        <p:blipFill>
          <a:blip r:embed="rId3"/>
          <a:stretch>
            <a:fillRect/>
          </a:stretch>
        </p:blipFill>
        <p:spPr>
          <a:xfrm>
            <a:off x="5759927" y="3429000"/>
            <a:ext cx="1010256" cy="815976"/>
          </a:xfrm>
          <a:prstGeom prst="rect">
            <a:avLst/>
          </a:prstGeom>
        </p:spPr>
      </p:pic>
      <p:pic>
        <p:nvPicPr>
          <p:cNvPr id="17" name="Picture 16">
            <a:extLst>
              <a:ext uri="{FF2B5EF4-FFF2-40B4-BE49-F238E27FC236}">
                <a16:creationId xmlns:a16="http://schemas.microsoft.com/office/drawing/2014/main" id="{D861B146-BC1E-40F7-94F1-67ADE59E29D8}"/>
              </a:ext>
            </a:extLst>
          </p:cNvPr>
          <p:cNvPicPr>
            <a:picLocks noChangeAspect="1"/>
          </p:cNvPicPr>
          <p:nvPr/>
        </p:nvPicPr>
        <p:blipFill>
          <a:blip r:embed="rId4"/>
          <a:stretch>
            <a:fillRect/>
          </a:stretch>
        </p:blipFill>
        <p:spPr>
          <a:xfrm>
            <a:off x="9290411" y="3406761"/>
            <a:ext cx="976114" cy="976114"/>
          </a:xfrm>
          <a:prstGeom prst="rect">
            <a:avLst/>
          </a:prstGeom>
        </p:spPr>
      </p:pic>
      <p:pic>
        <p:nvPicPr>
          <p:cNvPr id="5" name="Picture 4">
            <a:extLst>
              <a:ext uri="{FF2B5EF4-FFF2-40B4-BE49-F238E27FC236}">
                <a16:creationId xmlns:a16="http://schemas.microsoft.com/office/drawing/2014/main" id="{A8F5E379-4FB4-4FB4-937C-9F94139A460A}"/>
              </a:ext>
            </a:extLst>
          </p:cNvPr>
          <p:cNvPicPr>
            <a:picLocks noChangeAspect="1"/>
          </p:cNvPicPr>
          <p:nvPr/>
        </p:nvPicPr>
        <p:blipFill>
          <a:blip r:embed="rId5"/>
          <a:stretch>
            <a:fillRect/>
          </a:stretch>
        </p:blipFill>
        <p:spPr>
          <a:xfrm>
            <a:off x="9240960" y="708987"/>
            <a:ext cx="1075016" cy="1165680"/>
          </a:xfrm>
          <a:prstGeom prst="rect">
            <a:avLst/>
          </a:prstGeom>
        </p:spPr>
      </p:pic>
      <p:sp>
        <p:nvSpPr>
          <p:cNvPr id="20" name="Google Shape;328;p21">
            <a:extLst>
              <a:ext uri="{FF2B5EF4-FFF2-40B4-BE49-F238E27FC236}">
                <a16:creationId xmlns:a16="http://schemas.microsoft.com/office/drawing/2014/main" id="{9E5CB5B7-F5F5-4351-BE74-E8CD89028C42}"/>
              </a:ext>
            </a:extLst>
          </p:cNvPr>
          <p:cNvSpPr/>
          <p:nvPr/>
        </p:nvSpPr>
        <p:spPr>
          <a:xfrm>
            <a:off x="5354241" y="2107832"/>
            <a:ext cx="182162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latin typeface="Arial"/>
                <a:ea typeface="Arial"/>
                <a:cs typeface="Arial"/>
                <a:sym typeface="Arial"/>
              </a:rPr>
              <a:t>Communicating With The Victim</a:t>
            </a:r>
            <a:endParaRPr lang="en-US" b="1" dirty="0"/>
          </a:p>
        </p:txBody>
      </p:sp>
      <p:sp>
        <p:nvSpPr>
          <p:cNvPr id="22" name="Google Shape;328;p21">
            <a:extLst>
              <a:ext uri="{FF2B5EF4-FFF2-40B4-BE49-F238E27FC236}">
                <a16:creationId xmlns:a16="http://schemas.microsoft.com/office/drawing/2014/main" id="{499DCE35-C0BF-479C-8DF4-F22102EB8242}"/>
              </a:ext>
            </a:extLst>
          </p:cNvPr>
          <p:cNvSpPr/>
          <p:nvPr/>
        </p:nvSpPr>
        <p:spPr>
          <a:xfrm>
            <a:off x="5354241" y="4585145"/>
            <a:ext cx="182162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latin typeface="Arial"/>
                <a:ea typeface="Arial"/>
                <a:cs typeface="Arial"/>
                <a:sym typeface="Arial"/>
              </a:rPr>
              <a:t>Treating</a:t>
            </a:r>
          </a:p>
          <a:p>
            <a:pPr marL="0" marR="0" lvl="0" indent="0" algn="ctr" rtl="0">
              <a:spcBef>
                <a:spcPts val="0"/>
              </a:spcBef>
              <a:spcAft>
                <a:spcPts val="0"/>
              </a:spcAft>
              <a:buNone/>
            </a:pPr>
            <a:r>
              <a:rPr lang="en-US" sz="1600" b="1" dirty="0">
                <a:latin typeface="Arial"/>
                <a:cs typeface="Arial"/>
                <a:sym typeface="Arial"/>
              </a:rPr>
              <a:t>Injuries</a:t>
            </a:r>
            <a:endParaRPr lang="en-US" b="1" dirty="0"/>
          </a:p>
        </p:txBody>
      </p:sp>
      <p:sp>
        <p:nvSpPr>
          <p:cNvPr id="24" name="Google Shape;328;p21">
            <a:extLst>
              <a:ext uri="{FF2B5EF4-FFF2-40B4-BE49-F238E27FC236}">
                <a16:creationId xmlns:a16="http://schemas.microsoft.com/office/drawing/2014/main" id="{D985C3A5-B40F-44EF-9347-296849F55FAF}"/>
              </a:ext>
            </a:extLst>
          </p:cNvPr>
          <p:cNvSpPr/>
          <p:nvPr/>
        </p:nvSpPr>
        <p:spPr>
          <a:xfrm>
            <a:off x="8867653" y="4585145"/>
            <a:ext cx="1821629"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latin typeface="Arial"/>
                <a:ea typeface="Arial"/>
                <a:cs typeface="Arial"/>
                <a:sym typeface="Arial"/>
              </a:rPr>
              <a:t>Reporting</a:t>
            </a:r>
            <a:endParaRPr lang="en-US" b="1" dirty="0"/>
          </a:p>
        </p:txBody>
      </p:sp>
      <p:sp>
        <p:nvSpPr>
          <p:cNvPr id="25" name="Google Shape;328;p21">
            <a:extLst>
              <a:ext uri="{FF2B5EF4-FFF2-40B4-BE49-F238E27FC236}">
                <a16:creationId xmlns:a16="http://schemas.microsoft.com/office/drawing/2014/main" id="{351DCE79-2F08-47D7-8FB9-F6087AD6B859}"/>
              </a:ext>
            </a:extLst>
          </p:cNvPr>
          <p:cNvSpPr/>
          <p:nvPr/>
        </p:nvSpPr>
        <p:spPr>
          <a:xfrm>
            <a:off x="8867653" y="2076937"/>
            <a:ext cx="182162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latin typeface="Arial"/>
                <a:ea typeface="Arial"/>
                <a:cs typeface="Arial"/>
                <a:sym typeface="Arial"/>
              </a:rPr>
              <a:t>Removing</a:t>
            </a:r>
          </a:p>
          <a:p>
            <a:pPr marL="0" marR="0" lvl="0" indent="0" algn="ctr" rtl="0">
              <a:spcBef>
                <a:spcPts val="0"/>
              </a:spcBef>
              <a:spcAft>
                <a:spcPts val="0"/>
              </a:spcAft>
              <a:buNone/>
            </a:pPr>
            <a:r>
              <a:rPr lang="en-US" sz="1600" b="1" dirty="0">
                <a:latin typeface="Arial"/>
                <a:ea typeface="Arial"/>
                <a:cs typeface="Arial"/>
                <a:sym typeface="Arial"/>
              </a:rPr>
              <a:t>The Victim</a:t>
            </a:r>
            <a:endParaRPr lang="en-US" b="1" dirty="0"/>
          </a:p>
        </p:txBody>
      </p:sp>
      <p:grpSp>
        <p:nvGrpSpPr>
          <p:cNvPr id="15" name="Group 14">
            <a:extLst>
              <a:ext uri="{FF2B5EF4-FFF2-40B4-BE49-F238E27FC236}">
                <a16:creationId xmlns:a16="http://schemas.microsoft.com/office/drawing/2014/main" id="{1852DED3-014A-41A8-B070-4CBF53C2C949}"/>
              </a:ext>
            </a:extLst>
          </p:cNvPr>
          <p:cNvGrpSpPr/>
          <p:nvPr/>
        </p:nvGrpSpPr>
        <p:grpSpPr>
          <a:xfrm>
            <a:off x="-117637" y="5725741"/>
            <a:ext cx="4251846" cy="1132259"/>
            <a:chOff x="-3942" y="5736777"/>
            <a:chExt cx="4251846" cy="1132259"/>
          </a:xfrm>
        </p:grpSpPr>
        <p:grpSp>
          <p:nvGrpSpPr>
            <p:cNvPr id="18" name="Group 17">
              <a:extLst>
                <a:ext uri="{FF2B5EF4-FFF2-40B4-BE49-F238E27FC236}">
                  <a16:creationId xmlns:a16="http://schemas.microsoft.com/office/drawing/2014/main" id="{E41A778A-01EB-4EC9-8850-E39593598737}"/>
                </a:ext>
              </a:extLst>
            </p:cNvPr>
            <p:cNvGrpSpPr/>
            <p:nvPr/>
          </p:nvGrpSpPr>
          <p:grpSpPr>
            <a:xfrm>
              <a:off x="-3942" y="5736777"/>
              <a:ext cx="4251846" cy="1132259"/>
              <a:chOff x="-3942" y="5736777"/>
              <a:chExt cx="4251846" cy="1132259"/>
            </a:xfrm>
          </p:grpSpPr>
          <p:pic>
            <p:nvPicPr>
              <p:cNvPr id="23" name="Picture 22" descr="Logo&#10;&#10;Description automatically generated">
                <a:extLst>
                  <a:ext uri="{FF2B5EF4-FFF2-40B4-BE49-F238E27FC236}">
                    <a16:creationId xmlns:a16="http://schemas.microsoft.com/office/drawing/2014/main" id="{B979052A-5B22-478A-9E40-D42770397E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6" name="Picture 25" descr="Logo&#10;&#10;Description automatically generated">
                <a:extLst>
                  <a:ext uri="{FF2B5EF4-FFF2-40B4-BE49-F238E27FC236}">
                    <a16:creationId xmlns:a16="http://schemas.microsoft.com/office/drawing/2014/main" id="{5C48BD87-0595-4151-BCEE-BD2F1373B5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1" name="Straight Connector 20">
              <a:extLst>
                <a:ext uri="{FF2B5EF4-FFF2-40B4-BE49-F238E27FC236}">
                  <a16:creationId xmlns:a16="http://schemas.microsoft.com/office/drawing/2014/main" id="{43150AD1-2232-462D-B0BB-C5E154608473}"/>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338519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267200" y="638259"/>
            <a:ext cx="3776052"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Communicating With Victims</a:t>
            </a:r>
          </a:p>
        </p:txBody>
      </p:sp>
      <p:sp>
        <p:nvSpPr>
          <p:cNvPr id="18" name="TextBox 17">
            <a:extLst>
              <a:ext uri="{FF2B5EF4-FFF2-40B4-BE49-F238E27FC236}">
                <a16:creationId xmlns:a16="http://schemas.microsoft.com/office/drawing/2014/main" id="{34DD325A-B688-4BA8-99F0-059D2C96F273}"/>
              </a:ext>
            </a:extLst>
          </p:cNvPr>
          <p:cNvSpPr txBox="1"/>
          <p:nvPr/>
        </p:nvSpPr>
        <p:spPr>
          <a:xfrm>
            <a:off x="4595150" y="885571"/>
            <a:ext cx="7465670" cy="4247317"/>
          </a:xfrm>
          <a:prstGeom prst="rect">
            <a:avLst/>
          </a:prstGeom>
          <a:noFill/>
        </p:spPr>
        <p:txBody>
          <a:bodyPr wrap="square">
            <a:spAutoFit/>
          </a:bodyPr>
          <a:lstStyle/>
          <a:p>
            <a:pPr marL="285750" indent="-285750">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Identify yourself and </a:t>
            </a:r>
            <a:r>
              <a:rPr lang="en-US" b="1" dirty="0">
                <a:solidFill>
                  <a:srgbClr val="055A99"/>
                </a:solidFill>
                <a:latin typeface="Arial" panose="020B0604020202020204" pitchFamily="34" charset="0"/>
                <a:cs typeface="Arial" panose="020B0604020202020204" pitchFamily="34" charset="0"/>
              </a:rPr>
              <a:t>project your voice calmly.</a:t>
            </a:r>
          </a:p>
          <a:p>
            <a:pPr marL="285750" indent="-285750">
              <a:buClr>
                <a:srgbClr val="055A99"/>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Obtain the </a:t>
            </a:r>
            <a:r>
              <a:rPr lang="en-US" b="1" dirty="0">
                <a:solidFill>
                  <a:srgbClr val="055A99"/>
                </a:solidFill>
                <a:latin typeface="Arial" panose="020B0604020202020204" pitchFamily="34" charset="0"/>
                <a:cs typeface="Arial" panose="020B0604020202020204" pitchFamily="34" charset="0"/>
              </a:rPr>
              <a:t>person’s data.</a:t>
            </a:r>
          </a:p>
          <a:p>
            <a:pPr marL="285750" indent="-285750">
              <a:buClr>
                <a:srgbClr val="055A99"/>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Always address the person </a:t>
            </a:r>
            <a:r>
              <a:rPr lang="en-US" b="1" dirty="0">
                <a:solidFill>
                  <a:srgbClr val="055A99"/>
                </a:solidFill>
                <a:latin typeface="Arial" panose="020B0604020202020204" pitchFamily="34" charset="0"/>
                <a:cs typeface="Arial" panose="020B0604020202020204" pitchFamily="34" charset="0"/>
              </a:rPr>
              <a:t>by name.</a:t>
            </a:r>
          </a:p>
          <a:p>
            <a:pPr marL="285750" indent="-285750">
              <a:buClr>
                <a:srgbClr val="055A99"/>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When speaking urge the person to </a:t>
            </a:r>
            <a:r>
              <a:rPr lang="en-US" b="1" dirty="0">
                <a:solidFill>
                  <a:srgbClr val="055A99"/>
                </a:solidFill>
                <a:latin typeface="Arial" panose="020B0604020202020204" pitchFamily="34" charset="0"/>
                <a:cs typeface="Arial" panose="020B0604020202020204" pitchFamily="34" charset="0"/>
              </a:rPr>
              <a:t>keep positive.</a:t>
            </a:r>
          </a:p>
          <a:p>
            <a:pPr marL="285750" indent="-285750">
              <a:buClr>
                <a:srgbClr val="055A99"/>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Inform the person </a:t>
            </a:r>
            <a:r>
              <a:rPr lang="en-US" b="1" dirty="0">
                <a:solidFill>
                  <a:srgbClr val="055A99"/>
                </a:solidFill>
                <a:latin typeface="Arial" panose="020B0604020202020204" pitchFamily="34" charset="0"/>
                <a:cs typeface="Arial" panose="020B0604020202020204" pitchFamily="34" charset="0"/>
              </a:rPr>
              <a:t>if you must leave even </a:t>
            </a:r>
            <a:r>
              <a:rPr lang="en-US" dirty="0">
                <a:latin typeface="Arial" panose="020B0604020202020204" pitchFamily="34" charset="0"/>
                <a:cs typeface="Arial" panose="020B0604020202020204" pitchFamily="34" charset="0"/>
              </a:rPr>
              <a:t>for short periods of time.</a:t>
            </a:r>
          </a:p>
          <a:p>
            <a:pPr marL="285750" indent="-285750">
              <a:buClr>
                <a:srgbClr val="055A99"/>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Inform the person of the </a:t>
            </a:r>
            <a:r>
              <a:rPr lang="en-US" b="1" dirty="0">
                <a:solidFill>
                  <a:srgbClr val="055A99"/>
                </a:solidFill>
                <a:latin typeface="Arial" panose="020B0604020202020204" pitchFamily="34" charset="0"/>
                <a:cs typeface="Arial" panose="020B0604020202020204" pitchFamily="34" charset="0"/>
              </a:rPr>
              <a:t>progress of the rescue operation.</a:t>
            </a:r>
          </a:p>
          <a:p>
            <a:pPr>
              <a:buClr>
                <a:srgbClr val="055A99"/>
              </a:buClr>
            </a:pPr>
            <a:endParaRPr lang="en-US" dirty="0">
              <a:latin typeface="Arial" panose="020B0604020202020204" pitchFamily="34" charset="0"/>
              <a:cs typeface="Arial" panose="020B0604020202020204" pitchFamily="34" charset="0"/>
            </a:endParaRPr>
          </a:p>
          <a:p>
            <a:pPr marL="285750" indent="-285750">
              <a:buClr>
                <a:srgbClr val="055A99"/>
              </a:buClr>
              <a:buFont typeface="Wingdings" panose="05000000000000000000" pitchFamily="2" charset="2"/>
              <a:buChar char="ü"/>
            </a:pPr>
            <a:r>
              <a:rPr lang="en-US" b="1" dirty="0">
                <a:solidFill>
                  <a:srgbClr val="055A99"/>
                </a:solidFill>
                <a:latin typeface="Arial" panose="020B0604020202020204" pitchFamily="34" charset="0"/>
                <a:cs typeface="Arial" panose="020B0604020202020204" pitchFamily="34" charset="0"/>
              </a:rPr>
              <a:t>Do not promise anything </a:t>
            </a:r>
            <a:r>
              <a:rPr lang="en-US" dirty="0">
                <a:latin typeface="Arial" panose="020B0604020202020204" pitchFamily="34" charset="0"/>
                <a:cs typeface="Arial" panose="020B0604020202020204" pitchFamily="34" charset="0"/>
              </a:rPr>
              <a:t>you can’t deliver.</a:t>
            </a:r>
          </a:p>
          <a:p>
            <a:pPr marL="285750" indent="-285750">
              <a:buClr>
                <a:srgbClr val="055A99"/>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055A99"/>
              </a:buClr>
              <a:buFont typeface="Wingdings" panose="05000000000000000000" pitchFamily="2" charset="2"/>
              <a:buChar char="ü"/>
            </a:pPr>
            <a:r>
              <a:rPr lang="en-US" b="1" dirty="0">
                <a:solidFill>
                  <a:srgbClr val="055A99"/>
                </a:solidFill>
                <a:latin typeface="Arial" panose="020B0604020202020204" pitchFamily="34" charset="0"/>
                <a:cs typeface="Arial" panose="020B0604020202020204" pitchFamily="34" charset="0"/>
              </a:rPr>
              <a:t>Be positive </a:t>
            </a:r>
            <a:r>
              <a:rPr lang="en-US" dirty="0">
                <a:latin typeface="Arial" panose="020B0604020202020204" pitchFamily="34" charset="0"/>
                <a:cs typeface="Arial" panose="020B0604020202020204" pitchFamily="34" charset="0"/>
              </a:rPr>
              <a:t>in your comments.</a:t>
            </a:r>
          </a:p>
        </p:txBody>
      </p:sp>
      <p:grpSp>
        <p:nvGrpSpPr>
          <p:cNvPr id="8" name="Group 7">
            <a:extLst>
              <a:ext uri="{FF2B5EF4-FFF2-40B4-BE49-F238E27FC236}">
                <a16:creationId xmlns:a16="http://schemas.microsoft.com/office/drawing/2014/main" id="{7B854DA9-9BE1-4530-97A0-999EB364507B}"/>
              </a:ext>
            </a:extLst>
          </p:cNvPr>
          <p:cNvGrpSpPr/>
          <p:nvPr/>
        </p:nvGrpSpPr>
        <p:grpSpPr>
          <a:xfrm>
            <a:off x="-117637" y="5725741"/>
            <a:ext cx="4251846" cy="1132259"/>
            <a:chOff x="-3942" y="5736777"/>
            <a:chExt cx="4251846" cy="1132259"/>
          </a:xfrm>
        </p:grpSpPr>
        <p:grpSp>
          <p:nvGrpSpPr>
            <p:cNvPr id="9" name="Group 8">
              <a:extLst>
                <a:ext uri="{FF2B5EF4-FFF2-40B4-BE49-F238E27FC236}">
                  <a16:creationId xmlns:a16="http://schemas.microsoft.com/office/drawing/2014/main" id="{4EA44C6C-2F24-405B-9FC8-1C59254FD8D0}"/>
                </a:ext>
              </a:extLst>
            </p:cNvPr>
            <p:cNvGrpSpPr/>
            <p:nvPr/>
          </p:nvGrpSpPr>
          <p:grpSpPr>
            <a:xfrm>
              <a:off x="-3942" y="5736777"/>
              <a:ext cx="4251846" cy="1132259"/>
              <a:chOff x="-3942" y="5736777"/>
              <a:chExt cx="4251846" cy="1132259"/>
            </a:xfrm>
          </p:grpSpPr>
          <p:pic>
            <p:nvPicPr>
              <p:cNvPr id="15" name="Picture 14" descr="Logo&#10;&#10;Description automatically generated">
                <a:extLst>
                  <a:ext uri="{FF2B5EF4-FFF2-40B4-BE49-F238E27FC236}">
                    <a16:creationId xmlns:a16="http://schemas.microsoft.com/office/drawing/2014/main" id="{85604275-CFE5-4877-AA45-C35FEF6A2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6" name="Picture 15" descr="Logo&#10;&#10;Description automatically generated">
                <a:extLst>
                  <a:ext uri="{FF2B5EF4-FFF2-40B4-BE49-F238E27FC236}">
                    <a16:creationId xmlns:a16="http://schemas.microsoft.com/office/drawing/2014/main" id="{49CF0D94-B165-471B-8DC3-DEA870B78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12C62C97-CD9D-4012-AE45-473C57317A78}"/>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578348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311653" y="638259"/>
            <a:ext cx="3697639"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What Is Search &amp; Rescue</a:t>
            </a:r>
          </a:p>
          <a:p>
            <a:pPr>
              <a:spcBef>
                <a:spcPts val="0"/>
              </a:spcBef>
              <a:buClr>
                <a:schemeClr val="lt1"/>
              </a:buClr>
              <a:buSzPts val="4400"/>
            </a:pPr>
            <a:endParaRPr lang="en-US" sz="1800" b="1" dirty="0">
              <a:solidFill>
                <a:schemeClr val="lt1"/>
              </a:solidFill>
              <a:latin typeface="Arial"/>
              <a:ea typeface="Arial"/>
              <a:cs typeface="Arial"/>
              <a:sym typeface="Arial"/>
            </a:endParaRPr>
          </a:p>
          <a:p>
            <a:pPr>
              <a:spcBef>
                <a:spcPts val="0"/>
              </a:spcBef>
              <a:buClr>
                <a:schemeClr val="lt1"/>
              </a:buClr>
              <a:buSzPts val="4400"/>
            </a:pPr>
            <a:r>
              <a:rPr lang="en-US" sz="1800" dirty="0">
                <a:solidFill>
                  <a:schemeClr val="lt1"/>
                </a:solidFill>
                <a:latin typeface="Arial"/>
                <a:ea typeface="Arial"/>
                <a:cs typeface="Arial"/>
                <a:sym typeface="Arial"/>
              </a:rPr>
              <a:t>Search and rescue is a process that consists of three separate operations: </a:t>
            </a:r>
          </a:p>
        </p:txBody>
      </p:sp>
      <p:pic>
        <p:nvPicPr>
          <p:cNvPr id="27" name="Picture 26">
            <a:extLst>
              <a:ext uri="{FF2B5EF4-FFF2-40B4-BE49-F238E27FC236}">
                <a16:creationId xmlns:a16="http://schemas.microsoft.com/office/drawing/2014/main" id="{E585A2B0-865A-47A1-A832-15A915047F26}"/>
              </a:ext>
            </a:extLst>
          </p:cNvPr>
          <p:cNvPicPr>
            <a:picLocks noChangeAspect="1"/>
          </p:cNvPicPr>
          <p:nvPr/>
        </p:nvPicPr>
        <p:blipFill>
          <a:blip r:embed="rId3"/>
          <a:stretch>
            <a:fillRect/>
          </a:stretch>
        </p:blipFill>
        <p:spPr>
          <a:xfrm>
            <a:off x="4625723" y="1413267"/>
            <a:ext cx="1061156" cy="530578"/>
          </a:xfrm>
          <a:prstGeom prst="rect">
            <a:avLst/>
          </a:prstGeom>
        </p:spPr>
      </p:pic>
      <p:pic>
        <p:nvPicPr>
          <p:cNvPr id="28" name="Picture 27">
            <a:extLst>
              <a:ext uri="{FF2B5EF4-FFF2-40B4-BE49-F238E27FC236}">
                <a16:creationId xmlns:a16="http://schemas.microsoft.com/office/drawing/2014/main" id="{EC5FDD72-9A17-4EB4-9C31-7E9E24B00866}"/>
              </a:ext>
            </a:extLst>
          </p:cNvPr>
          <p:cNvPicPr>
            <a:picLocks noChangeAspect="1"/>
          </p:cNvPicPr>
          <p:nvPr/>
        </p:nvPicPr>
        <p:blipFill>
          <a:blip r:embed="rId4"/>
          <a:stretch>
            <a:fillRect/>
          </a:stretch>
        </p:blipFill>
        <p:spPr>
          <a:xfrm>
            <a:off x="4772479" y="2614768"/>
            <a:ext cx="982133" cy="982133"/>
          </a:xfrm>
          <a:prstGeom prst="rect">
            <a:avLst/>
          </a:prstGeom>
        </p:spPr>
      </p:pic>
      <p:pic>
        <p:nvPicPr>
          <p:cNvPr id="29" name="Picture 28">
            <a:extLst>
              <a:ext uri="{FF2B5EF4-FFF2-40B4-BE49-F238E27FC236}">
                <a16:creationId xmlns:a16="http://schemas.microsoft.com/office/drawing/2014/main" id="{192E6337-E451-412C-858B-52A62A1661D6}"/>
              </a:ext>
            </a:extLst>
          </p:cNvPr>
          <p:cNvPicPr>
            <a:picLocks noChangeAspect="1"/>
          </p:cNvPicPr>
          <p:nvPr/>
        </p:nvPicPr>
        <p:blipFill>
          <a:blip r:embed="rId5"/>
          <a:stretch>
            <a:fillRect/>
          </a:stretch>
        </p:blipFill>
        <p:spPr>
          <a:xfrm>
            <a:off x="4993973" y="4173332"/>
            <a:ext cx="598311" cy="959556"/>
          </a:xfrm>
          <a:prstGeom prst="rect">
            <a:avLst/>
          </a:prstGeom>
        </p:spPr>
      </p:pic>
      <p:sp>
        <p:nvSpPr>
          <p:cNvPr id="30" name="TextBox 29">
            <a:extLst>
              <a:ext uri="{FF2B5EF4-FFF2-40B4-BE49-F238E27FC236}">
                <a16:creationId xmlns:a16="http://schemas.microsoft.com/office/drawing/2014/main" id="{57106196-75C2-4829-8780-EB301F8BF62B}"/>
              </a:ext>
            </a:extLst>
          </p:cNvPr>
          <p:cNvSpPr txBox="1"/>
          <p:nvPr/>
        </p:nvSpPr>
        <p:spPr>
          <a:xfrm>
            <a:off x="6096000" y="1120676"/>
            <a:ext cx="5297714" cy="3970318"/>
          </a:xfrm>
          <a:prstGeom prst="rect">
            <a:avLst/>
          </a:prstGeom>
          <a:noFill/>
        </p:spPr>
        <p:txBody>
          <a:bodyPr wrap="square">
            <a:spAutoFit/>
          </a:bodyPr>
          <a:lstStyle/>
          <a:p>
            <a:r>
              <a:rPr lang="en-US" b="1" dirty="0" err="1">
                <a:solidFill>
                  <a:srgbClr val="055A99"/>
                </a:solidFill>
              </a:rPr>
              <a:t>Sizeup</a:t>
            </a:r>
            <a:r>
              <a:rPr lang="en-US" b="1" dirty="0">
                <a:solidFill>
                  <a:srgbClr val="055A99"/>
                </a:solidFill>
              </a:rPr>
              <a:t>: </a:t>
            </a:r>
          </a:p>
          <a:p>
            <a:r>
              <a:rPr lang="en-US" dirty="0"/>
              <a:t>Assess the situation and determine a safe action plan using the nine-step </a:t>
            </a:r>
            <a:r>
              <a:rPr lang="en-US" dirty="0" err="1"/>
              <a:t>sizeup</a:t>
            </a:r>
            <a:r>
              <a:rPr lang="en-US" dirty="0"/>
              <a:t> model. </a:t>
            </a:r>
          </a:p>
          <a:p>
            <a:endParaRPr lang="en-US" dirty="0"/>
          </a:p>
          <a:p>
            <a:endParaRPr lang="en-US" dirty="0"/>
          </a:p>
          <a:p>
            <a:r>
              <a:rPr lang="en-US" b="1" dirty="0">
                <a:solidFill>
                  <a:srgbClr val="055A99"/>
                </a:solidFill>
              </a:rPr>
              <a:t>Search: </a:t>
            </a:r>
          </a:p>
          <a:p>
            <a:r>
              <a:rPr lang="en-US" dirty="0"/>
              <a:t>Locate victims and document their location. Search can include techniques and procedures aimed at determining the locations of victims in voids within the collapsed structure.</a:t>
            </a:r>
          </a:p>
          <a:p>
            <a:endParaRPr lang="en-US" dirty="0"/>
          </a:p>
          <a:p>
            <a:endParaRPr lang="en-US" dirty="0"/>
          </a:p>
          <a:p>
            <a:r>
              <a:rPr lang="en-US" b="1" dirty="0">
                <a:solidFill>
                  <a:srgbClr val="055A99"/>
                </a:solidFill>
              </a:rPr>
              <a:t>Rescue: </a:t>
            </a:r>
          </a:p>
          <a:p>
            <a:r>
              <a:rPr lang="en-US" dirty="0"/>
              <a:t>Procedures and methods required to extricate victims. </a:t>
            </a:r>
          </a:p>
        </p:txBody>
      </p:sp>
      <p:grpSp>
        <p:nvGrpSpPr>
          <p:cNvPr id="14" name="Group 13">
            <a:extLst>
              <a:ext uri="{FF2B5EF4-FFF2-40B4-BE49-F238E27FC236}">
                <a16:creationId xmlns:a16="http://schemas.microsoft.com/office/drawing/2014/main" id="{A7A444BB-132B-4EDB-A8C0-09BF84B690B5}"/>
              </a:ext>
            </a:extLst>
          </p:cNvPr>
          <p:cNvGrpSpPr/>
          <p:nvPr/>
        </p:nvGrpSpPr>
        <p:grpSpPr>
          <a:xfrm>
            <a:off x="-117637" y="5725741"/>
            <a:ext cx="4251846" cy="1132259"/>
            <a:chOff x="-3942" y="5736777"/>
            <a:chExt cx="4251846" cy="1132259"/>
          </a:xfrm>
        </p:grpSpPr>
        <p:grpSp>
          <p:nvGrpSpPr>
            <p:cNvPr id="15" name="Group 14">
              <a:extLst>
                <a:ext uri="{FF2B5EF4-FFF2-40B4-BE49-F238E27FC236}">
                  <a16:creationId xmlns:a16="http://schemas.microsoft.com/office/drawing/2014/main" id="{4CE14A06-2ECB-45CF-8277-A48B105BD0DA}"/>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DF7785A8-B4CE-4EE5-9955-FA6FD29300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ED762513-0912-49C9-B2EB-03EECDB6FE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3DE547B7-367E-4AF9-A0E3-FB52FDFA381B}"/>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65600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804753" y="638259"/>
            <a:ext cx="256859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Possible Injuries To Victims</a:t>
            </a:r>
          </a:p>
        </p:txBody>
      </p:sp>
      <p:sp>
        <p:nvSpPr>
          <p:cNvPr id="18" name="TextBox 17">
            <a:extLst>
              <a:ext uri="{FF2B5EF4-FFF2-40B4-BE49-F238E27FC236}">
                <a16:creationId xmlns:a16="http://schemas.microsoft.com/office/drawing/2014/main" id="{34DD325A-B688-4BA8-99F0-059D2C96F273}"/>
              </a:ext>
            </a:extLst>
          </p:cNvPr>
          <p:cNvSpPr txBox="1"/>
          <p:nvPr/>
        </p:nvSpPr>
        <p:spPr>
          <a:xfrm>
            <a:off x="4595150" y="885571"/>
            <a:ext cx="7465670" cy="4438395"/>
          </a:xfrm>
          <a:prstGeom prst="rect">
            <a:avLst/>
          </a:prstGeom>
          <a:noFill/>
        </p:spPr>
        <p:txBody>
          <a:bodyPr wrap="square">
            <a:spAutoFit/>
          </a:bodyPr>
          <a:lstStyle/>
          <a:p>
            <a:pPr marL="285750" indent="-285750">
              <a:lnSpc>
                <a:spcPct val="200000"/>
              </a:lnSpc>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Crush And/ Or Compression </a:t>
            </a:r>
          </a:p>
          <a:p>
            <a:pPr marL="285750" indent="-285750">
              <a:lnSpc>
                <a:spcPct val="200000"/>
              </a:lnSpc>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Falls </a:t>
            </a:r>
          </a:p>
          <a:p>
            <a:pPr marL="285750" indent="-285750">
              <a:lnSpc>
                <a:spcPct val="200000"/>
              </a:lnSpc>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Extreme Temperatures </a:t>
            </a:r>
          </a:p>
          <a:p>
            <a:pPr marL="285750" indent="-285750">
              <a:lnSpc>
                <a:spcPct val="200000"/>
              </a:lnSpc>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Impacts </a:t>
            </a:r>
          </a:p>
          <a:p>
            <a:pPr marL="285750" indent="-285750">
              <a:lnSpc>
                <a:spcPct val="200000"/>
              </a:lnSpc>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Contaminated Atmospheres </a:t>
            </a:r>
          </a:p>
          <a:p>
            <a:pPr marL="285750" indent="-285750">
              <a:lnSpc>
                <a:spcPct val="200000"/>
              </a:lnSpc>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Lack Of Water </a:t>
            </a:r>
            <a:r>
              <a:rPr lang="en-US" dirty="0" err="1">
                <a:latin typeface="Arial" panose="020B0604020202020204" pitchFamily="34" charset="0"/>
                <a:cs typeface="Arial" panose="020B0604020202020204" pitchFamily="34" charset="0"/>
              </a:rPr>
              <a:t>And/Or</a:t>
            </a:r>
            <a:r>
              <a:rPr lang="en-US" dirty="0">
                <a:latin typeface="Arial" panose="020B0604020202020204" pitchFamily="34" charset="0"/>
                <a:cs typeface="Arial" panose="020B0604020202020204" pitchFamily="34" charset="0"/>
              </a:rPr>
              <a:t> Food </a:t>
            </a:r>
          </a:p>
          <a:p>
            <a:pPr marL="285750" indent="-285750">
              <a:lnSpc>
                <a:spcPct val="200000"/>
              </a:lnSpc>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Extended Isolation And Depression</a:t>
            </a:r>
          </a:p>
          <a:p>
            <a:pPr marL="285750" indent="-285750">
              <a:lnSpc>
                <a:spcPct val="200000"/>
              </a:lnSpc>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Rodent Attacks</a:t>
            </a:r>
          </a:p>
        </p:txBody>
      </p:sp>
      <p:grpSp>
        <p:nvGrpSpPr>
          <p:cNvPr id="8" name="Group 7">
            <a:extLst>
              <a:ext uri="{FF2B5EF4-FFF2-40B4-BE49-F238E27FC236}">
                <a16:creationId xmlns:a16="http://schemas.microsoft.com/office/drawing/2014/main" id="{79774720-7CDF-4C9A-A7DE-72CE9B6F4D95}"/>
              </a:ext>
            </a:extLst>
          </p:cNvPr>
          <p:cNvGrpSpPr/>
          <p:nvPr/>
        </p:nvGrpSpPr>
        <p:grpSpPr>
          <a:xfrm>
            <a:off x="-117637" y="5725741"/>
            <a:ext cx="4251846" cy="1132259"/>
            <a:chOff x="-3942" y="5736777"/>
            <a:chExt cx="4251846" cy="1132259"/>
          </a:xfrm>
        </p:grpSpPr>
        <p:grpSp>
          <p:nvGrpSpPr>
            <p:cNvPr id="9" name="Group 8">
              <a:extLst>
                <a:ext uri="{FF2B5EF4-FFF2-40B4-BE49-F238E27FC236}">
                  <a16:creationId xmlns:a16="http://schemas.microsoft.com/office/drawing/2014/main" id="{4CA58220-15F9-40A0-8E5D-23F77C6BB62F}"/>
                </a:ext>
              </a:extLst>
            </p:cNvPr>
            <p:cNvGrpSpPr/>
            <p:nvPr/>
          </p:nvGrpSpPr>
          <p:grpSpPr>
            <a:xfrm>
              <a:off x="-3942" y="5736777"/>
              <a:ext cx="4251846" cy="1132259"/>
              <a:chOff x="-3942" y="5736777"/>
              <a:chExt cx="4251846" cy="1132259"/>
            </a:xfrm>
          </p:grpSpPr>
          <p:pic>
            <p:nvPicPr>
              <p:cNvPr id="15" name="Picture 14" descr="Logo&#10;&#10;Description automatically generated">
                <a:extLst>
                  <a:ext uri="{FF2B5EF4-FFF2-40B4-BE49-F238E27FC236}">
                    <a16:creationId xmlns:a16="http://schemas.microsoft.com/office/drawing/2014/main" id="{8A163318-E913-44F0-9AE2-02FC43A82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6" name="Picture 15" descr="Logo&#10;&#10;Description automatically generated">
                <a:extLst>
                  <a:ext uri="{FF2B5EF4-FFF2-40B4-BE49-F238E27FC236}">
                    <a16:creationId xmlns:a16="http://schemas.microsoft.com/office/drawing/2014/main" id="{2341790A-130C-4877-B96A-7FF290F88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1F378E00-F4C4-4259-BB43-41F191973807}"/>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11162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804753" y="638259"/>
            <a:ext cx="2568597"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Removing</a:t>
            </a:r>
          </a:p>
          <a:p>
            <a:pPr>
              <a:spcBef>
                <a:spcPts val="0"/>
              </a:spcBef>
              <a:buClr>
                <a:schemeClr val="lt1"/>
              </a:buClr>
              <a:buSzPts val="4400"/>
              <a:buFont typeface="Arial"/>
              <a:buNone/>
            </a:pPr>
            <a:r>
              <a:rPr lang="en-US" sz="3600" b="1" dirty="0">
                <a:solidFill>
                  <a:schemeClr val="lt1"/>
                </a:solidFill>
                <a:latin typeface="Arial"/>
                <a:ea typeface="Arial"/>
                <a:cs typeface="Arial"/>
                <a:sym typeface="Arial"/>
              </a:rPr>
              <a:t>Victims</a:t>
            </a:r>
          </a:p>
        </p:txBody>
      </p:sp>
      <p:sp>
        <p:nvSpPr>
          <p:cNvPr id="18" name="TextBox 17">
            <a:extLst>
              <a:ext uri="{FF2B5EF4-FFF2-40B4-BE49-F238E27FC236}">
                <a16:creationId xmlns:a16="http://schemas.microsoft.com/office/drawing/2014/main" id="{34DD325A-B688-4BA8-99F0-059D2C96F273}"/>
              </a:ext>
            </a:extLst>
          </p:cNvPr>
          <p:cNvSpPr txBox="1"/>
          <p:nvPr/>
        </p:nvSpPr>
        <p:spPr>
          <a:xfrm>
            <a:off x="4595150" y="885571"/>
            <a:ext cx="7465670" cy="560410"/>
          </a:xfrm>
          <a:prstGeom prst="rect">
            <a:avLst/>
          </a:prstGeom>
          <a:noFill/>
        </p:spPr>
        <p:txBody>
          <a:bodyPr wrap="square">
            <a:spAutoFit/>
          </a:bodyPr>
          <a:lstStyle/>
          <a:p>
            <a:pPr>
              <a:lnSpc>
                <a:spcPct val="200000"/>
              </a:lnSpc>
              <a:buClr>
                <a:srgbClr val="055A99"/>
              </a:buClr>
            </a:pPr>
            <a:r>
              <a:rPr lang="en-US" b="1" dirty="0">
                <a:solidFill>
                  <a:srgbClr val="055A99"/>
                </a:solidFill>
                <a:latin typeface="Arial" panose="020B0604020202020204" pitchFamily="34" charset="0"/>
                <a:cs typeface="Arial" panose="020B0604020202020204" pitchFamily="34" charset="0"/>
              </a:rPr>
              <a:t>The Type Of Extrication Method Selected Should Depend On The: </a:t>
            </a:r>
          </a:p>
        </p:txBody>
      </p:sp>
      <p:sp>
        <p:nvSpPr>
          <p:cNvPr id="9" name="TextBox 8">
            <a:extLst>
              <a:ext uri="{FF2B5EF4-FFF2-40B4-BE49-F238E27FC236}">
                <a16:creationId xmlns:a16="http://schemas.microsoft.com/office/drawing/2014/main" id="{CFFDDC7C-A67C-4729-BDDE-1339B4E9B0BD}"/>
              </a:ext>
            </a:extLst>
          </p:cNvPr>
          <p:cNvSpPr txBox="1"/>
          <p:nvPr/>
        </p:nvSpPr>
        <p:spPr>
          <a:xfrm>
            <a:off x="6354500" y="1898959"/>
            <a:ext cx="5525847" cy="2862322"/>
          </a:xfrm>
          <a:prstGeom prst="rect">
            <a:avLst/>
          </a:prstGeom>
          <a:noFill/>
        </p:spPr>
        <p:txBody>
          <a:bodyPr wrap="square">
            <a:spAutoFit/>
          </a:bodyPr>
          <a:lstStyle/>
          <a:p>
            <a:pPr marL="285750" indent="-285750">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General stability of the immediate environment.</a:t>
            </a:r>
          </a:p>
          <a:p>
            <a:pPr>
              <a:buClr>
                <a:srgbClr val="055A99"/>
              </a:buClr>
            </a:pPr>
            <a:endParaRPr lang="en-US" dirty="0">
              <a:latin typeface="Arial" panose="020B0604020202020204" pitchFamily="34" charset="0"/>
              <a:cs typeface="Arial" panose="020B0604020202020204" pitchFamily="34" charset="0"/>
            </a:endParaRPr>
          </a:p>
          <a:p>
            <a:pPr>
              <a:buClr>
                <a:srgbClr val="055A99"/>
              </a:buClr>
            </a:pPr>
            <a:r>
              <a:rPr lang="en-US" dirty="0">
                <a:latin typeface="Arial" panose="020B0604020202020204" pitchFamily="34" charset="0"/>
                <a:cs typeface="Arial" panose="020B0604020202020204" pitchFamily="34" charset="0"/>
              </a:rPr>
              <a:t> </a:t>
            </a:r>
          </a:p>
          <a:p>
            <a:pPr marL="285750" indent="-285750">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Number of rescuers available.</a:t>
            </a:r>
          </a:p>
          <a:p>
            <a:pPr marL="285750" indent="-285750">
              <a:buClr>
                <a:srgbClr val="055A99"/>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055A99"/>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Strength and ability of the rescuers. </a:t>
            </a:r>
          </a:p>
          <a:p>
            <a:pPr marL="285750" indent="-285750">
              <a:buClr>
                <a:srgbClr val="055A99"/>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055A99"/>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055A99"/>
              </a:buClr>
              <a:buFont typeface="Wingdings" panose="05000000000000000000" pitchFamily="2" charset="2"/>
              <a:buChar char="ü"/>
            </a:pPr>
            <a:r>
              <a:rPr lang="en-US" dirty="0">
                <a:latin typeface="Arial" panose="020B0604020202020204" pitchFamily="34" charset="0"/>
                <a:cs typeface="Arial" panose="020B0604020202020204" pitchFamily="34" charset="0"/>
              </a:rPr>
              <a:t>Condition of the victim. </a:t>
            </a:r>
          </a:p>
        </p:txBody>
      </p:sp>
      <p:pic>
        <p:nvPicPr>
          <p:cNvPr id="14" name="Picture 13">
            <a:extLst>
              <a:ext uri="{FF2B5EF4-FFF2-40B4-BE49-F238E27FC236}">
                <a16:creationId xmlns:a16="http://schemas.microsoft.com/office/drawing/2014/main" id="{373975F6-B0CD-4FF5-BFB6-558E2947113C}"/>
              </a:ext>
            </a:extLst>
          </p:cNvPr>
          <p:cNvPicPr>
            <a:picLocks noChangeAspect="1"/>
          </p:cNvPicPr>
          <p:nvPr/>
        </p:nvPicPr>
        <p:blipFill>
          <a:blip r:embed="rId2"/>
          <a:stretch>
            <a:fillRect/>
          </a:stretch>
        </p:blipFill>
        <p:spPr>
          <a:xfrm>
            <a:off x="5401725" y="1672638"/>
            <a:ext cx="627792" cy="655901"/>
          </a:xfrm>
          <a:prstGeom prst="rect">
            <a:avLst/>
          </a:prstGeom>
        </p:spPr>
      </p:pic>
      <p:pic>
        <p:nvPicPr>
          <p:cNvPr id="4" name="Picture 3">
            <a:extLst>
              <a:ext uri="{FF2B5EF4-FFF2-40B4-BE49-F238E27FC236}">
                <a16:creationId xmlns:a16="http://schemas.microsoft.com/office/drawing/2014/main" id="{D33223D2-F9C4-4EBD-B4BD-1A2ECE85BD14}"/>
              </a:ext>
            </a:extLst>
          </p:cNvPr>
          <p:cNvPicPr>
            <a:picLocks noChangeAspect="1"/>
          </p:cNvPicPr>
          <p:nvPr/>
        </p:nvPicPr>
        <p:blipFill>
          <a:blip r:embed="rId3"/>
          <a:stretch>
            <a:fillRect/>
          </a:stretch>
        </p:blipFill>
        <p:spPr>
          <a:xfrm>
            <a:off x="5366558" y="2537187"/>
            <a:ext cx="698126" cy="792933"/>
          </a:xfrm>
          <a:prstGeom prst="rect">
            <a:avLst/>
          </a:prstGeom>
        </p:spPr>
      </p:pic>
      <p:pic>
        <p:nvPicPr>
          <p:cNvPr id="6" name="Picture 5">
            <a:extLst>
              <a:ext uri="{FF2B5EF4-FFF2-40B4-BE49-F238E27FC236}">
                <a16:creationId xmlns:a16="http://schemas.microsoft.com/office/drawing/2014/main" id="{62A4E3E6-4357-428D-8773-6CC769E7C1A4}"/>
              </a:ext>
            </a:extLst>
          </p:cNvPr>
          <p:cNvPicPr>
            <a:picLocks noChangeAspect="1"/>
          </p:cNvPicPr>
          <p:nvPr/>
        </p:nvPicPr>
        <p:blipFill>
          <a:blip r:embed="rId4"/>
          <a:stretch>
            <a:fillRect/>
          </a:stretch>
        </p:blipFill>
        <p:spPr>
          <a:xfrm>
            <a:off x="5459012" y="3556777"/>
            <a:ext cx="513219" cy="520995"/>
          </a:xfrm>
          <a:prstGeom prst="rect">
            <a:avLst/>
          </a:prstGeom>
        </p:spPr>
      </p:pic>
      <p:pic>
        <p:nvPicPr>
          <p:cNvPr id="8" name="Picture 7">
            <a:extLst>
              <a:ext uri="{FF2B5EF4-FFF2-40B4-BE49-F238E27FC236}">
                <a16:creationId xmlns:a16="http://schemas.microsoft.com/office/drawing/2014/main" id="{B6EAB02F-9313-48D2-8980-1D7981DF50B2}"/>
              </a:ext>
            </a:extLst>
          </p:cNvPr>
          <p:cNvPicPr>
            <a:picLocks noChangeAspect="1"/>
          </p:cNvPicPr>
          <p:nvPr/>
        </p:nvPicPr>
        <p:blipFill>
          <a:blip r:embed="rId5"/>
          <a:stretch>
            <a:fillRect/>
          </a:stretch>
        </p:blipFill>
        <p:spPr>
          <a:xfrm>
            <a:off x="5275230" y="4490435"/>
            <a:ext cx="880783" cy="346691"/>
          </a:xfrm>
          <a:prstGeom prst="rect">
            <a:avLst/>
          </a:prstGeom>
        </p:spPr>
      </p:pic>
      <p:grpSp>
        <p:nvGrpSpPr>
          <p:cNvPr id="15" name="Group 14">
            <a:extLst>
              <a:ext uri="{FF2B5EF4-FFF2-40B4-BE49-F238E27FC236}">
                <a16:creationId xmlns:a16="http://schemas.microsoft.com/office/drawing/2014/main" id="{6EF9E145-FB3D-47FA-A7EC-B6D8398E6A0D}"/>
              </a:ext>
            </a:extLst>
          </p:cNvPr>
          <p:cNvGrpSpPr/>
          <p:nvPr/>
        </p:nvGrpSpPr>
        <p:grpSpPr>
          <a:xfrm>
            <a:off x="-117637" y="5725741"/>
            <a:ext cx="4251846" cy="1132259"/>
            <a:chOff x="-3942" y="5736777"/>
            <a:chExt cx="4251846" cy="1132259"/>
          </a:xfrm>
        </p:grpSpPr>
        <p:grpSp>
          <p:nvGrpSpPr>
            <p:cNvPr id="16" name="Group 15">
              <a:extLst>
                <a:ext uri="{FF2B5EF4-FFF2-40B4-BE49-F238E27FC236}">
                  <a16:creationId xmlns:a16="http://schemas.microsoft.com/office/drawing/2014/main" id="{FC20F704-3EC1-4FFE-9252-B29C715DA251}"/>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8A5D4B6F-9269-4A9C-86E1-47419792D2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E0CB90C2-1ECF-47EF-BC1C-D2834CDB9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7" name="Straight Connector 16">
              <a:extLst>
                <a:ext uri="{FF2B5EF4-FFF2-40B4-BE49-F238E27FC236}">
                  <a16:creationId xmlns:a16="http://schemas.microsoft.com/office/drawing/2014/main" id="{A1C8A476-CD9B-49A6-AF72-0C95EEFEC5D0}"/>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206437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804753" y="638259"/>
            <a:ext cx="277182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Chair Carry</a:t>
            </a:r>
          </a:p>
        </p:txBody>
      </p:sp>
      <p:sp>
        <p:nvSpPr>
          <p:cNvPr id="16" name="TextBox 15">
            <a:extLst>
              <a:ext uri="{FF2B5EF4-FFF2-40B4-BE49-F238E27FC236}">
                <a16:creationId xmlns:a16="http://schemas.microsoft.com/office/drawing/2014/main" id="{A7275029-D7BB-42E0-8DF1-992FAC7B4F0B}"/>
              </a:ext>
            </a:extLst>
          </p:cNvPr>
          <p:cNvSpPr txBox="1"/>
          <p:nvPr/>
        </p:nvSpPr>
        <p:spPr>
          <a:xfrm>
            <a:off x="6753827" y="5132888"/>
            <a:ext cx="5017626" cy="369332"/>
          </a:xfrm>
          <a:prstGeom prst="rect">
            <a:avLst/>
          </a:prstGeom>
          <a:noFill/>
        </p:spPr>
        <p:txBody>
          <a:bodyPr wrap="square">
            <a:spAutoFit/>
          </a:bodyPr>
          <a:lstStyle/>
          <a:p>
            <a:r>
              <a:rPr lang="en-US" dirty="0">
                <a:hlinkClick r:id="rId3"/>
              </a:rPr>
              <a:t>https://www.youtube.com/watch?v=bXfHp4Sj8wM</a:t>
            </a:r>
            <a:endParaRPr lang="en-US" dirty="0"/>
          </a:p>
        </p:txBody>
      </p:sp>
      <p:sp>
        <p:nvSpPr>
          <p:cNvPr id="17" name="TextBox 16">
            <a:extLst>
              <a:ext uri="{FF2B5EF4-FFF2-40B4-BE49-F238E27FC236}">
                <a16:creationId xmlns:a16="http://schemas.microsoft.com/office/drawing/2014/main" id="{CD544164-C9C5-4072-8254-6CDA51AC7FEF}"/>
              </a:ext>
            </a:extLst>
          </p:cNvPr>
          <p:cNvSpPr txBox="1"/>
          <p:nvPr/>
        </p:nvSpPr>
        <p:spPr>
          <a:xfrm>
            <a:off x="4595150" y="5132888"/>
            <a:ext cx="2053153" cy="369332"/>
          </a:xfrm>
          <a:prstGeom prst="rect">
            <a:avLst/>
          </a:prstGeom>
          <a:noFill/>
        </p:spPr>
        <p:txBody>
          <a:bodyPr wrap="square">
            <a:spAutoFit/>
          </a:bodyPr>
          <a:lstStyle/>
          <a:p>
            <a:pPr>
              <a:buClr>
                <a:srgbClr val="055A99"/>
              </a:buClr>
            </a:pPr>
            <a:r>
              <a:rPr lang="en-US" b="1" dirty="0">
                <a:solidFill>
                  <a:srgbClr val="055A99"/>
                </a:solidFill>
                <a:latin typeface="Arial" panose="020B0604020202020204" pitchFamily="34" charset="0"/>
                <a:cs typeface="Arial" panose="020B0604020202020204" pitchFamily="34" charset="0"/>
              </a:rPr>
              <a:t>Video Reference:</a:t>
            </a:r>
          </a:p>
        </p:txBody>
      </p:sp>
      <p:pic>
        <p:nvPicPr>
          <p:cNvPr id="20" name="Google Shape;378;p25">
            <a:extLst>
              <a:ext uri="{FF2B5EF4-FFF2-40B4-BE49-F238E27FC236}">
                <a16:creationId xmlns:a16="http://schemas.microsoft.com/office/drawing/2014/main" id="{90AB93EA-5A88-4243-B034-E473710FAE65}"/>
              </a:ext>
            </a:extLst>
          </p:cNvPr>
          <p:cNvPicPr preferRelativeResize="0">
            <a:picLocks/>
          </p:cNvPicPr>
          <p:nvPr/>
        </p:nvPicPr>
        <p:blipFill rotWithShape="1">
          <a:blip r:embed="rId4">
            <a:alphaModFix/>
          </a:blip>
          <a:srcRect/>
          <a:stretch/>
        </p:blipFill>
        <p:spPr>
          <a:xfrm>
            <a:off x="5421849" y="387294"/>
            <a:ext cx="5151150" cy="4473367"/>
          </a:xfrm>
          <a:prstGeom prst="rect">
            <a:avLst/>
          </a:prstGeom>
          <a:noFill/>
          <a:ln>
            <a:noFill/>
          </a:ln>
        </p:spPr>
      </p:pic>
      <p:grpSp>
        <p:nvGrpSpPr>
          <p:cNvPr id="14" name="Group 13">
            <a:extLst>
              <a:ext uri="{FF2B5EF4-FFF2-40B4-BE49-F238E27FC236}">
                <a16:creationId xmlns:a16="http://schemas.microsoft.com/office/drawing/2014/main" id="{E9C0F09C-4D85-41D0-8267-E66895B9B288}"/>
              </a:ext>
            </a:extLst>
          </p:cNvPr>
          <p:cNvGrpSpPr/>
          <p:nvPr/>
        </p:nvGrpSpPr>
        <p:grpSpPr>
          <a:xfrm>
            <a:off x="-117637" y="5725741"/>
            <a:ext cx="4251846" cy="1132259"/>
            <a:chOff x="-3942" y="5736777"/>
            <a:chExt cx="4251846" cy="1132259"/>
          </a:xfrm>
        </p:grpSpPr>
        <p:grpSp>
          <p:nvGrpSpPr>
            <p:cNvPr id="15" name="Group 14">
              <a:extLst>
                <a:ext uri="{FF2B5EF4-FFF2-40B4-BE49-F238E27FC236}">
                  <a16:creationId xmlns:a16="http://schemas.microsoft.com/office/drawing/2014/main" id="{AC71E818-F12B-4CFC-8D1C-55D9CA742019}"/>
                </a:ext>
              </a:extLst>
            </p:cNvPr>
            <p:cNvGrpSpPr/>
            <p:nvPr/>
          </p:nvGrpSpPr>
          <p:grpSpPr>
            <a:xfrm>
              <a:off x="-3942" y="5736777"/>
              <a:ext cx="4251846" cy="1132259"/>
              <a:chOff x="-3942" y="5736777"/>
              <a:chExt cx="4251846" cy="1132259"/>
            </a:xfrm>
          </p:grpSpPr>
          <p:pic>
            <p:nvPicPr>
              <p:cNvPr id="21" name="Picture 20" descr="Logo&#10;&#10;Description automatically generated">
                <a:extLst>
                  <a:ext uri="{FF2B5EF4-FFF2-40B4-BE49-F238E27FC236}">
                    <a16:creationId xmlns:a16="http://schemas.microsoft.com/office/drawing/2014/main" id="{8290BA88-770C-4817-8B87-94C8F047AA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2" name="Picture 21" descr="Logo&#10;&#10;Description automatically generated">
                <a:extLst>
                  <a:ext uri="{FF2B5EF4-FFF2-40B4-BE49-F238E27FC236}">
                    <a16:creationId xmlns:a16="http://schemas.microsoft.com/office/drawing/2014/main" id="{AF14585F-5749-4D9C-98C7-5025E3083D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B8445D83-9CA3-4356-816C-B92F6DCA9A6A}"/>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9985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384;p26">
            <a:extLst>
              <a:ext uri="{FF2B5EF4-FFF2-40B4-BE49-F238E27FC236}">
                <a16:creationId xmlns:a16="http://schemas.microsoft.com/office/drawing/2014/main" id="{0EFB19BC-0E59-4563-9484-3D3879A513CA}"/>
              </a:ext>
            </a:extLst>
          </p:cNvPr>
          <p:cNvPicPr preferRelativeResize="0">
            <a:picLocks/>
          </p:cNvPicPr>
          <p:nvPr/>
        </p:nvPicPr>
        <p:blipFill rotWithShape="1">
          <a:blip r:embed="rId3">
            <a:alphaModFix/>
          </a:blip>
          <a:srcRect/>
          <a:stretch/>
        </p:blipFill>
        <p:spPr>
          <a:xfrm>
            <a:off x="5438174" y="97279"/>
            <a:ext cx="5137347" cy="5035609"/>
          </a:xfrm>
          <a:prstGeom prst="rect">
            <a:avLst/>
          </a:prstGeom>
          <a:noFill/>
          <a:ln>
            <a:noFill/>
          </a:ln>
        </p:spPr>
      </p:pic>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804753" y="638259"/>
            <a:ext cx="277182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Fireman’s Carry</a:t>
            </a:r>
          </a:p>
        </p:txBody>
      </p:sp>
      <p:sp>
        <p:nvSpPr>
          <p:cNvPr id="16" name="TextBox 15">
            <a:hlinkClick r:id="rId4"/>
            <a:extLst>
              <a:ext uri="{FF2B5EF4-FFF2-40B4-BE49-F238E27FC236}">
                <a16:creationId xmlns:a16="http://schemas.microsoft.com/office/drawing/2014/main" id="{A7275029-D7BB-42E0-8DF1-992FAC7B4F0B}"/>
              </a:ext>
            </a:extLst>
          </p:cNvPr>
          <p:cNvSpPr txBox="1"/>
          <p:nvPr/>
        </p:nvSpPr>
        <p:spPr>
          <a:xfrm>
            <a:off x="6753827" y="5132888"/>
            <a:ext cx="5017626" cy="369332"/>
          </a:xfrm>
          <a:prstGeom prst="rect">
            <a:avLst/>
          </a:prstGeom>
          <a:noFill/>
        </p:spPr>
        <p:txBody>
          <a:bodyPr wrap="square">
            <a:spAutoFit/>
          </a:bodyPr>
          <a:lstStyle/>
          <a:p>
            <a:r>
              <a:rPr lang="en-US" dirty="0">
                <a:hlinkClick r:id="rId4"/>
              </a:rPr>
              <a:t>https://www.youtube.com/watch?v=daqrpilCOHc</a:t>
            </a:r>
            <a:endParaRPr lang="en-US" dirty="0"/>
          </a:p>
        </p:txBody>
      </p:sp>
      <p:sp>
        <p:nvSpPr>
          <p:cNvPr id="17" name="TextBox 16">
            <a:extLst>
              <a:ext uri="{FF2B5EF4-FFF2-40B4-BE49-F238E27FC236}">
                <a16:creationId xmlns:a16="http://schemas.microsoft.com/office/drawing/2014/main" id="{CD544164-C9C5-4072-8254-6CDA51AC7FEF}"/>
              </a:ext>
            </a:extLst>
          </p:cNvPr>
          <p:cNvSpPr txBox="1"/>
          <p:nvPr/>
        </p:nvSpPr>
        <p:spPr>
          <a:xfrm>
            <a:off x="4595150" y="5132888"/>
            <a:ext cx="2053153" cy="369332"/>
          </a:xfrm>
          <a:prstGeom prst="rect">
            <a:avLst/>
          </a:prstGeom>
          <a:noFill/>
        </p:spPr>
        <p:txBody>
          <a:bodyPr wrap="square">
            <a:spAutoFit/>
          </a:bodyPr>
          <a:lstStyle/>
          <a:p>
            <a:pPr>
              <a:buClr>
                <a:srgbClr val="055A99"/>
              </a:buClr>
            </a:pPr>
            <a:r>
              <a:rPr lang="en-US" b="1" dirty="0">
                <a:solidFill>
                  <a:srgbClr val="055A99"/>
                </a:solidFill>
                <a:latin typeface="Arial" panose="020B0604020202020204" pitchFamily="34" charset="0"/>
                <a:cs typeface="Arial" panose="020B0604020202020204" pitchFamily="34" charset="0"/>
              </a:rPr>
              <a:t>Video Reference:</a:t>
            </a:r>
          </a:p>
        </p:txBody>
      </p:sp>
      <p:grpSp>
        <p:nvGrpSpPr>
          <p:cNvPr id="15" name="Group 14">
            <a:extLst>
              <a:ext uri="{FF2B5EF4-FFF2-40B4-BE49-F238E27FC236}">
                <a16:creationId xmlns:a16="http://schemas.microsoft.com/office/drawing/2014/main" id="{B1971875-E7EE-4C52-AD27-924C03770FD5}"/>
              </a:ext>
            </a:extLst>
          </p:cNvPr>
          <p:cNvGrpSpPr/>
          <p:nvPr/>
        </p:nvGrpSpPr>
        <p:grpSpPr>
          <a:xfrm>
            <a:off x="-117637" y="5725741"/>
            <a:ext cx="4251846" cy="1132259"/>
            <a:chOff x="-3942" y="5736777"/>
            <a:chExt cx="4251846" cy="1132259"/>
          </a:xfrm>
        </p:grpSpPr>
        <p:grpSp>
          <p:nvGrpSpPr>
            <p:cNvPr id="18" name="Group 17">
              <a:extLst>
                <a:ext uri="{FF2B5EF4-FFF2-40B4-BE49-F238E27FC236}">
                  <a16:creationId xmlns:a16="http://schemas.microsoft.com/office/drawing/2014/main" id="{122CDF4D-9127-4382-A6F0-3932AA9A2C91}"/>
                </a:ext>
              </a:extLst>
            </p:cNvPr>
            <p:cNvGrpSpPr/>
            <p:nvPr/>
          </p:nvGrpSpPr>
          <p:grpSpPr>
            <a:xfrm>
              <a:off x="-3942" y="5736777"/>
              <a:ext cx="4251846" cy="1132259"/>
              <a:chOff x="-3942" y="5736777"/>
              <a:chExt cx="4251846" cy="1132259"/>
            </a:xfrm>
          </p:grpSpPr>
          <p:pic>
            <p:nvPicPr>
              <p:cNvPr id="21" name="Picture 20" descr="Logo&#10;&#10;Description automatically generated">
                <a:extLst>
                  <a:ext uri="{FF2B5EF4-FFF2-40B4-BE49-F238E27FC236}">
                    <a16:creationId xmlns:a16="http://schemas.microsoft.com/office/drawing/2014/main" id="{5224826E-A50C-482B-981D-ADAD75A8E2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2" name="Picture 21" descr="Logo&#10;&#10;Description automatically generated">
                <a:extLst>
                  <a:ext uri="{FF2B5EF4-FFF2-40B4-BE49-F238E27FC236}">
                    <a16:creationId xmlns:a16="http://schemas.microsoft.com/office/drawing/2014/main" id="{F3DE7951-D981-4C49-A0C3-ECDA88033E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0" name="Straight Connector 19">
              <a:extLst>
                <a:ext uri="{FF2B5EF4-FFF2-40B4-BE49-F238E27FC236}">
                  <a16:creationId xmlns:a16="http://schemas.microsoft.com/office/drawing/2014/main" id="{52ACB3CD-1121-43FC-8998-95D9347F6109}"/>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032991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905697" y="638259"/>
            <a:ext cx="2366710"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Reporting</a:t>
            </a:r>
          </a:p>
        </p:txBody>
      </p:sp>
      <p:sp>
        <p:nvSpPr>
          <p:cNvPr id="15" name="TextBox 14">
            <a:extLst>
              <a:ext uri="{FF2B5EF4-FFF2-40B4-BE49-F238E27FC236}">
                <a16:creationId xmlns:a16="http://schemas.microsoft.com/office/drawing/2014/main" id="{36D9DD1A-D78F-4641-8392-09F9C386EA89}"/>
              </a:ext>
            </a:extLst>
          </p:cNvPr>
          <p:cNvSpPr txBox="1"/>
          <p:nvPr/>
        </p:nvSpPr>
        <p:spPr>
          <a:xfrm>
            <a:off x="5995686" y="1912229"/>
            <a:ext cx="5579985" cy="2287806"/>
          </a:xfrm>
          <a:prstGeom prst="rect">
            <a:avLst/>
          </a:prstGeom>
          <a:noFill/>
        </p:spPr>
        <p:txBody>
          <a:bodyPr wrap="square">
            <a:spAutoFit/>
          </a:bodyPr>
          <a:lstStyle/>
          <a:p>
            <a:pPr marL="342900" lvl="0" indent="-342900" algn="l" rtl="0">
              <a:spcBef>
                <a:spcPts val="0"/>
              </a:spcBef>
              <a:spcAft>
                <a:spcPts val="0"/>
              </a:spcAft>
              <a:buClr>
                <a:schemeClr val="lt1"/>
              </a:buClr>
              <a:buSzPts val="2400"/>
              <a:buChar char="•"/>
            </a:pPr>
            <a:r>
              <a:rPr lang="en-US" sz="1800" b="1" dirty="0">
                <a:solidFill>
                  <a:srgbClr val="055A99"/>
                </a:solidFill>
                <a:latin typeface="Arial"/>
                <a:ea typeface="Arial"/>
                <a:cs typeface="Arial"/>
                <a:sym typeface="Arial"/>
              </a:rPr>
              <a:t>Keep complete records</a:t>
            </a:r>
            <a:r>
              <a:rPr lang="en-US" sz="1800" dirty="0">
                <a:latin typeface="Arial"/>
                <a:ea typeface="Arial"/>
                <a:cs typeface="Arial"/>
                <a:sym typeface="Arial"/>
              </a:rPr>
              <a:t> both of removed victims and of victims who remain trapped or are dead.  </a:t>
            </a:r>
            <a:endParaRPr lang="en-US" dirty="0"/>
          </a:p>
          <a:p>
            <a:pPr marL="342900" lvl="0" indent="-342900" algn="l" rtl="0">
              <a:spcBef>
                <a:spcPts val="480"/>
              </a:spcBef>
              <a:spcAft>
                <a:spcPts val="0"/>
              </a:spcAft>
              <a:buClr>
                <a:schemeClr val="lt1"/>
              </a:buClr>
              <a:buSzPts val="2400"/>
              <a:buChar char="•"/>
            </a:pPr>
            <a:endParaRPr lang="en-US" sz="1800" dirty="0">
              <a:latin typeface="Arial"/>
              <a:ea typeface="Arial"/>
              <a:cs typeface="Arial"/>
              <a:sym typeface="Arial"/>
            </a:endParaRPr>
          </a:p>
          <a:p>
            <a:pPr marL="342900" lvl="0" indent="-342900" algn="l" rtl="0">
              <a:spcBef>
                <a:spcPts val="480"/>
              </a:spcBef>
              <a:spcAft>
                <a:spcPts val="0"/>
              </a:spcAft>
              <a:buClr>
                <a:schemeClr val="lt1"/>
              </a:buClr>
              <a:buSzPts val="2400"/>
              <a:buChar char="•"/>
            </a:pPr>
            <a:endParaRPr lang="en-US" sz="1800" dirty="0">
              <a:latin typeface="Arial"/>
              <a:ea typeface="Arial"/>
              <a:cs typeface="Arial"/>
              <a:sym typeface="Arial"/>
            </a:endParaRPr>
          </a:p>
          <a:p>
            <a:pPr marL="342900" lvl="0" indent="-342900" algn="l" rtl="0">
              <a:spcBef>
                <a:spcPts val="480"/>
              </a:spcBef>
              <a:spcAft>
                <a:spcPts val="0"/>
              </a:spcAft>
              <a:buClr>
                <a:schemeClr val="lt1"/>
              </a:buClr>
              <a:buSzPts val="2400"/>
              <a:buChar char="•"/>
            </a:pPr>
            <a:endParaRPr lang="en-US" dirty="0">
              <a:latin typeface="Arial"/>
              <a:ea typeface="Arial"/>
              <a:cs typeface="Arial"/>
              <a:sym typeface="Arial"/>
            </a:endParaRPr>
          </a:p>
          <a:p>
            <a:pPr marL="342900" lvl="0" indent="-342900" algn="l" rtl="0">
              <a:spcBef>
                <a:spcPts val="480"/>
              </a:spcBef>
              <a:spcAft>
                <a:spcPts val="0"/>
              </a:spcAft>
              <a:buClr>
                <a:schemeClr val="lt1"/>
              </a:buClr>
              <a:buSzPts val="2400"/>
              <a:buChar char="•"/>
            </a:pPr>
            <a:r>
              <a:rPr lang="en-US" sz="1800" b="1" dirty="0">
                <a:solidFill>
                  <a:srgbClr val="055A99"/>
                </a:solidFill>
                <a:latin typeface="Arial"/>
                <a:ea typeface="Arial"/>
                <a:cs typeface="Arial"/>
                <a:sym typeface="Arial"/>
              </a:rPr>
              <a:t>Report this information </a:t>
            </a:r>
            <a:r>
              <a:rPr lang="en-US" sz="1800" dirty="0">
                <a:latin typeface="Arial"/>
                <a:ea typeface="Arial"/>
                <a:cs typeface="Arial"/>
                <a:sym typeface="Arial"/>
              </a:rPr>
              <a:t>to emergency services personnel when they arrive at the scene. </a:t>
            </a:r>
            <a:endParaRPr lang="en-US" dirty="0"/>
          </a:p>
        </p:txBody>
      </p:sp>
      <p:pic>
        <p:nvPicPr>
          <p:cNvPr id="18" name="Picture 17">
            <a:extLst>
              <a:ext uri="{FF2B5EF4-FFF2-40B4-BE49-F238E27FC236}">
                <a16:creationId xmlns:a16="http://schemas.microsoft.com/office/drawing/2014/main" id="{7536332B-843A-4D20-AA1D-D4C833DF9F96}"/>
              </a:ext>
            </a:extLst>
          </p:cNvPr>
          <p:cNvPicPr>
            <a:picLocks noChangeAspect="1"/>
          </p:cNvPicPr>
          <p:nvPr/>
        </p:nvPicPr>
        <p:blipFill>
          <a:blip r:embed="rId2"/>
          <a:stretch>
            <a:fillRect/>
          </a:stretch>
        </p:blipFill>
        <p:spPr>
          <a:xfrm>
            <a:off x="5019572" y="1693708"/>
            <a:ext cx="976114" cy="976114"/>
          </a:xfrm>
          <a:prstGeom prst="rect">
            <a:avLst/>
          </a:prstGeom>
        </p:spPr>
      </p:pic>
      <p:pic>
        <p:nvPicPr>
          <p:cNvPr id="4" name="Picture 3">
            <a:extLst>
              <a:ext uri="{FF2B5EF4-FFF2-40B4-BE49-F238E27FC236}">
                <a16:creationId xmlns:a16="http://schemas.microsoft.com/office/drawing/2014/main" id="{4D040984-A18F-46AC-A4D9-F300CC09CCB0}"/>
              </a:ext>
            </a:extLst>
          </p:cNvPr>
          <p:cNvPicPr>
            <a:picLocks noChangeAspect="1"/>
          </p:cNvPicPr>
          <p:nvPr/>
        </p:nvPicPr>
        <p:blipFill>
          <a:blip r:embed="rId3"/>
          <a:stretch>
            <a:fillRect/>
          </a:stretch>
        </p:blipFill>
        <p:spPr>
          <a:xfrm>
            <a:off x="5170311" y="3319502"/>
            <a:ext cx="925689" cy="880533"/>
          </a:xfrm>
          <a:prstGeom prst="rect">
            <a:avLst/>
          </a:prstGeom>
        </p:spPr>
      </p:pic>
      <p:grpSp>
        <p:nvGrpSpPr>
          <p:cNvPr id="14" name="Group 13">
            <a:extLst>
              <a:ext uri="{FF2B5EF4-FFF2-40B4-BE49-F238E27FC236}">
                <a16:creationId xmlns:a16="http://schemas.microsoft.com/office/drawing/2014/main" id="{20A7F4BB-25F5-441A-8B84-88F3D012A545}"/>
              </a:ext>
            </a:extLst>
          </p:cNvPr>
          <p:cNvGrpSpPr/>
          <p:nvPr/>
        </p:nvGrpSpPr>
        <p:grpSpPr>
          <a:xfrm>
            <a:off x="-117637" y="5725741"/>
            <a:ext cx="4251846" cy="1132259"/>
            <a:chOff x="-3942" y="5736777"/>
            <a:chExt cx="4251846" cy="1132259"/>
          </a:xfrm>
        </p:grpSpPr>
        <p:grpSp>
          <p:nvGrpSpPr>
            <p:cNvPr id="16" name="Group 15">
              <a:extLst>
                <a:ext uri="{FF2B5EF4-FFF2-40B4-BE49-F238E27FC236}">
                  <a16:creationId xmlns:a16="http://schemas.microsoft.com/office/drawing/2014/main" id="{4CCF5676-7273-4A37-A708-FBE14B4407D4}"/>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6DB80617-140B-4A3C-B93B-257B5B80E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751662F6-2793-4243-9E91-930671D35A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7" name="Straight Connector 16">
              <a:extLst>
                <a:ext uri="{FF2B5EF4-FFF2-40B4-BE49-F238E27FC236}">
                  <a16:creationId xmlns:a16="http://schemas.microsoft.com/office/drawing/2014/main" id="{1AFA1E76-7BC3-438C-A85E-57E747E21DA4}"/>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95881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ound, road&#10;&#10;Description automatically generated">
            <a:extLst>
              <a:ext uri="{FF2B5EF4-FFF2-40B4-BE49-F238E27FC236}">
                <a16:creationId xmlns:a16="http://schemas.microsoft.com/office/drawing/2014/main" id="{967FFD47-DE6C-4561-87C2-F0A7CD59102F}"/>
              </a:ext>
            </a:extLst>
          </p:cNvPr>
          <p:cNvPicPr>
            <a:picLocks noChangeAspect="1"/>
          </p:cNvPicPr>
          <p:nvPr/>
        </p:nvPicPr>
        <p:blipFill rotWithShape="1">
          <a:blip r:embed="rId2">
            <a:extLst>
              <a:ext uri="{28A0092B-C50C-407E-A947-70E740481C1C}">
                <a14:useLocalDpi xmlns:a14="http://schemas.microsoft.com/office/drawing/2010/main" val="0"/>
              </a:ext>
            </a:extLst>
          </a:blip>
          <a:srcRect b="7666"/>
          <a:stretch/>
        </p:blipFill>
        <p:spPr>
          <a:xfrm>
            <a:off x="3842794" y="-5347"/>
            <a:ext cx="8349205" cy="5781843"/>
          </a:xfrm>
          <a:prstGeom prst="rect">
            <a:avLst/>
          </a:prstGeom>
        </p:spPr>
      </p:pic>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905696" y="638259"/>
            <a:ext cx="2555133"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Always Remember</a:t>
            </a:r>
          </a:p>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Safety</a:t>
            </a:r>
          </a:p>
        </p:txBody>
      </p:sp>
      <p:sp>
        <p:nvSpPr>
          <p:cNvPr id="16" name="Rectangle 15">
            <a:extLst>
              <a:ext uri="{FF2B5EF4-FFF2-40B4-BE49-F238E27FC236}">
                <a16:creationId xmlns:a16="http://schemas.microsoft.com/office/drawing/2014/main" id="{25A9E628-9FB6-43EC-8037-926EE57BE005}"/>
              </a:ext>
            </a:extLst>
          </p:cNvPr>
          <p:cNvSpPr/>
          <p:nvPr/>
        </p:nvSpPr>
        <p:spPr>
          <a:xfrm>
            <a:off x="4475614" y="4016415"/>
            <a:ext cx="7435348" cy="1493660"/>
          </a:xfrm>
          <a:prstGeom prst="rect">
            <a:avLst/>
          </a:prstGeom>
          <a:solidFill>
            <a:srgbClr val="055A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6D9DD1A-D78F-4641-8392-09F9C386EA89}"/>
              </a:ext>
            </a:extLst>
          </p:cNvPr>
          <p:cNvSpPr txBox="1"/>
          <p:nvPr/>
        </p:nvSpPr>
        <p:spPr>
          <a:xfrm>
            <a:off x="4916613" y="4163080"/>
            <a:ext cx="6808541" cy="1200329"/>
          </a:xfrm>
          <a:prstGeom prst="rect">
            <a:avLst/>
          </a:prstGeom>
          <a:noFill/>
        </p:spPr>
        <p:txBody>
          <a:bodyPr wrap="square">
            <a:spAutoFit/>
          </a:bodyPr>
          <a:lstStyle/>
          <a:p>
            <a:pPr lvl="0" algn="l" rtl="0">
              <a:spcBef>
                <a:spcPts val="0"/>
              </a:spcBef>
              <a:spcAft>
                <a:spcPts val="0"/>
              </a:spcAft>
              <a:buClr>
                <a:schemeClr val="lt1"/>
              </a:buClr>
              <a:buSzPts val="2400"/>
            </a:pPr>
            <a:r>
              <a:rPr lang="en-US" sz="1800" b="1" dirty="0">
                <a:solidFill>
                  <a:schemeClr val="bg1"/>
                </a:solidFill>
                <a:latin typeface="Arial"/>
                <a:ea typeface="Arial"/>
                <a:cs typeface="Arial"/>
                <a:sym typeface="Arial"/>
              </a:rPr>
              <a:t>Remember: </a:t>
            </a:r>
            <a:r>
              <a:rPr lang="en-US" sz="1800" dirty="0">
                <a:solidFill>
                  <a:schemeClr val="bg1"/>
                </a:solidFill>
                <a:latin typeface="Arial"/>
                <a:ea typeface="Arial"/>
                <a:cs typeface="Arial"/>
                <a:sym typeface="Arial"/>
              </a:rPr>
              <a:t>Safety of your team comes first!</a:t>
            </a:r>
          </a:p>
          <a:p>
            <a:pPr lvl="0" algn="l" rtl="0">
              <a:spcBef>
                <a:spcPts val="0"/>
              </a:spcBef>
              <a:spcAft>
                <a:spcPts val="0"/>
              </a:spcAft>
              <a:buClr>
                <a:schemeClr val="lt1"/>
              </a:buClr>
              <a:buSzPts val="2400"/>
            </a:pPr>
            <a:endParaRPr lang="en-US" dirty="0">
              <a:solidFill>
                <a:schemeClr val="bg1"/>
              </a:solidFill>
              <a:latin typeface="Arial"/>
              <a:cs typeface="Arial"/>
              <a:sym typeface="Arial"/>
            </a:endParaRPr>
          </a:p>
          <a:p>
            <a:pPr>
              <a:buClr>
                <a:schemeClr val="lt1"/>
              </a:buClr>
              <a:buSzPts val="2400"/>
            </a:pPr>
            <a:r>
              <a:rPr kumimoji="0" lang="en-US" sz="1800" b="0" i="0" u="none" strike="noStrike" kern="0" cap="none" spc="0" normalizeH="0" baseline="0" noProof="0" dirty="0">
                <a:ln>
                  <a:noFill/>
                </a:ln>
                <a:solidFill>
                  <a:schemeClr val="bg1"/>
                </a:solidFill>
                <a:effectLst/>
                <a:uLnTx/>
                <a:uFillTx/>
                <a:latin typeface="Arial"/>
                <a:ea typeface="Arial"/>
                <a:cs typeface="Arial"/>
                <a:sym typeface="Arial"/>
              </a:rPr>
              <a:t>If you have assessed the situation and it is unsafe to act, </a:t>
            </a:r>
            <a:r>
              <a:rPr kumimoji="0" lang="en-US" sz="1800" b="1" i="0" u="none" strike="noStrike" kern="0" cap="none" spc="0" normalizeH="0" baseline="0" noProof="0" dirty="0">
                <a:ln>
                  <a:noFill/>
                </a:ln>
                <a:solidFill>
                  <a:schemeClr val="bg1"/>
                </a:solidFill>
                <a:effectLst/>
                <a:uLnTx/>
                <a:uFillTx/>
                <a:latin typeface="Arial"/>
                <a:ea typeface="Arial"/>
                <a:cs typeface="Arial"/>
                <a:sym typeface="Arial"/>
              </a:rPr>
              <a:t>wait on the authorities.</a:t>
            </a:r>
            <a:endParaRPr lang="en-US" b="1" dirty="0">
              <a:solidFill>
                <a:schemeClr val="bg1"/>
              </a:solidFill>
            </a:endParaRPr>
          </a:p>
        </p:txBody>
      </p:sp>
      <p:grpSp>
        <p:nvGrpSpPr>
          <p:cNvPr id="14" name="Group 13">
            <a:extLst>
              <a:ext uri="{FF2B5EF4-FFF2-40B4-BE49-F238E27FC236}">
                <a16:creationId xmlns:a16="http://schemas.microsoft.com/office/drawing/2014/main" id="{4F8BA477-9217-448E-9EF7-3AFCE99FDB3A}"/>
              </a:ext>
            </a:extLst>
          </p:cNvPr>
          <p:cNvGrpSpPr/>
          <p:nvPr/>
        </p:nvGrpSpPr>
        <p:grpSpPr>
          <a:xfrm>
            <a:off x="-117637" y="5725741"/>
            <a:ext cx="4251846" cy="1132259"/>
            <a:chOff x="-3942" y="5736777"/>
            <a:chExt cx="4251846" cy="1132259"/>
          </a:xfrm>
        </p:grpSpPr>
        <p:grpSp>
          <p:nvGrpSpPr>
            <p:cNvPr id="17" name="Group 16">
              <a:extLst>
                <a:ext uri="{FF2B5EF4-FFF2-40B4-BE49-F238E27FC236}">
                  <a16:creationId xmlns:a16="http://schemas.microsoft.com/office/drawing/2014/main" id="{B2548CA0-7935-4909-9B73-F793BC28A2F2}"/>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37DBE5EE-E669-46AB-8D17-F4BF78366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EB5DD3FA-14BC-4047-909F-6D056949F8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C1717DC2-F60D-406F-B154-BEF3D5EB9C82}"/>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55974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grpSp>
        <p:nvGrpSpPr>
          <p:cNvPr id="605" name="Google Shape;605;p42"/>
          <p:cNvGrpSpPr/>
          <p:nvPr/>
        </p:nvGrpSpPr>
        <p:grpSpPr>
          <a:xfrm>
            <a:off x="609600" y="2055554"/>
            <a:ext cx="4403225" cy="1924240"/>
            <a:chOff x="513332" y="2541743"/>
            <a:chExt cx="4403225" cy="1924240"/>
          </a:xfrm>
        </p:grpSpPr>
        <p:sp>
          <p:nvSpPr>
            <p:cNvPr id="607" name="Google Shape;607;p42"/>
            <p:cNvSpPr/>
            <p:nvPr/>
          </p:nvSpPr>
          <p:spPr>
            <a:xfrm>
              <a:off x="513332" y="2541743"/>
              <a:ext cx="343581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055A99"/>
                  </a:solidFill>
                  <a:latin typeface="Arial"/>
                  <a:ea typeface="Arial"/>
                  <a:cs typeface="Arial"/>
                  <a:sym typeface="Arial"/>
                </a:rPr>
                <a:t>Get Involved</a:t>
              </a:r>
              <a:endParaRPr sz="4000" b="1" i="0" dirty="0">
                <a:solidFill>
                  <a:srgbClr val="055A99"/>
                </a:solidFill>
                <a:latin typeface="Arial"/>
                <a:ea typeface="Arial"/>
                <a:cs typeface="Arial"/>
                <a:sym typeface="Arial"/>
              </a:endParaRPr>
            </a:p>
          </p:txBody>
        </p:sp>
        <p:sp>
          <p:nvSpPr>
            <p:cNvPr id="608" name="Google Shape;608;p42"/>
            <p:cNvSpPr/>
            <p:nvPr/>
          </p:nvSpPr>
          <p:spPr>
            <a:xfrm>
              <a:off x="513332" y="3376454"/>
              <a:ext cx="4403225" cy="10895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a:solidFill>
                    <a:schemeClr val="dk1"/>
                  </a:solidFill>
                  <a:latin typeface="Arial"/>
                  <a:ea typeface="Arial"/>
                  <a:cs typeface="Arial"/>
                  <a:sym typeface="Arial"/>
                </a:rPr>
                <a:t>There are many ways of becoming a part  of the world’s largest humanitarian network</a:t>
              </a:r>
              <a:endParaRPr/>
            </a:p>
          </p:txBody>
        </p:sp>
      </p:grpSp>
      <p:sp>
        <p:nvSpPr>
          <p:cNvPr id="609" name="Google Shape;609;p42"/>
          <p:cNvSpPr/>
          <p:nvPr/>
        </p:nvSpPr>
        <p:spPr>
          <a:xfrm>
            <a:off x="5718174" y="1037305"/>
            <a:ext cx="5864226" cy="17542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dirty="0">
                <a:solidFill>
                  <a:srgbClr val="055A99"/>
                </a:solidFill>
                <a:latin typeface="Arial"/>
                <a:ea typeface="Arial"/>
                <a:cs typeface="Arial"/>
                <a:sym typeface="Arial"/>
              </a:rPr>
              <a:t>Volunteer, Donate, Join Us In Partnership, </a:t>
            </a:r>
            <a:r>
              <a:rPr lang="en-US" sz="1800" dirty="0">
                <a:solidFill>
                  <a:schemeClr val="dk1"/>
                </a:solidFill>
                <a:latin typeface="Arial"/>
                <a:ea typeface="Arial"/>
                <a:cs typeface="Arial"/>
                <a:sym typeface="Arial"/>
              </a:rPr>
              <a:t>or share </a:t>
            </a:r>
            <a:endParaRPr dirty="0"/>
          </a:p>
          <a:p>
            <a:pPr marL="0" marR="0" lvl="0" indent="0" algn="l" rtl="0">
              <a:lnSpc>
                <a:spcPct val="150000"/>
              </a:lnSpc>
              <a:spcBef>
                <a:spcPts val="0"/>
              </a:spcBef>
              <a:spcAft>
                <a:spcPts val="0"/>
              </a:spcAft>
              <a:buNone/>
            </a:pPr>
            <a:r>
              <a:rPr lang="en-US" sz="1800" dirty="0">
                <a:solidFill>
                  <a:schemeClr val="dk1"/>
                </a:solidFill>
                <a:latin typeface="Arial"/>
                <a:ea typeface="Arial"/>
                <a:cs typeface="Arial"/>
                <a:sym typeface="Arial"/>
              </a:rPr>
              <a:t>our appeals and stories on social media. Find out more about IFRC, and learn how to contact your National Red Cross or Red Crescent Society, at </a:t>
            </a:r>
            <a:r>
              <a:rPr lang="en-US" sz="1800" dirty="0">
                <a:solidFill>
                  <a:srgbClr val="055A99"/>
                </a:solidFill>
                <a:latin typeface="Arial"/>
                <a:ea typeface="Arial"/>
                <a:cs typeface="Arial"/>
                <a:sym typeface="Arial"/>
              </a:rPr>
              <a:t>www.ifrc.org</a:t>
            </a:r>
            <a:endParaRPr dirty="0">
              <a:solidFill>
                <a:srgbClr val="055A99"/>
              </a:solidFill>
            </a:endParaRPr>
          </a:p>
        </p:txBody>
      </p:sp>
      <p:sp>
        <p:nvSpPr>
          <p:cNvPr id="610" name="Google Shape;610;p42"/>
          <p:cNvSpPr/>
          <p:nvPr/>
        </p:nvSpPr>
        <p:spPr>
          <a:xfrm>
            <a:off x="5718174" y="3337959"/>
            <a:ext cx="4403225"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P.O. Box 303</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CH-1211 Geneva 19</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Switzerland</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Telephone: +41 22 730 4222</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Fax: +41 22 730 4200</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Email: secretariat@ifrc.org</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Website: www.ifrc.org</a:t>
            </a:r>
            <a:endParaRPr/>
          </a:p>
        </p:txBody>
      </p:sp>
      <p:pic>
        <p:nvPicPr>
          <p:cNvPr id="12" name="Picture 11" descr="Logo&#10;&#10;Description automatically generated">
            <a:extLst>
              <a:ext uri="{FF2B5EF4-FFF2-40B4-BE49-F238E27FC236}">
                <a16:creationId xmlns:a16="http://schemas.microsoft.com/office/drawing/2014/main" id="{E88BEF2A-9DCB-44BF-A02F-2E4D171A2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25" y="3979794"/>
            <a:ext cx="2506687" cy="113225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612021" y="638259"/>
            <a:ext cx="2954061"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Unsafe Conditions</a:t>
            </a:r>
          </a:p>
          <a:p>
            <a:pPr>
              <a:spcBef>
                <a:spcPts val="0"/>
              </a:spcBef>
              <a:buClr>
                <a:schemeClr val="lt1"/>
              </a:buClr>
              <a:buSzPts val="4400"/>
            </a:pPr>
            <a:endParaRPr lang="en-US" sz="1800" b="1" dirty="0">
              <a:solidFill>
                <a:schemeClr val="lt1"/>
              </a:solidFill>
              <a:latin typeface="Arial"/>
              <a:ea typeface="Arial"/>
              <a:cs typeface="Arial"/>
              <a:sym typeface="Arial"/>
            </a:endParaRPr>
          </a:p>
          <a:p>
            <a:pPr>
              <a:spcBef>
                <a:spcPts val="0"/>
              </a:spcBef>
              <a:buClr>
                <a:schemeClr val="lt1"/>
              </a:buClr>
              <a:buSzPts val="4400"/>
            </a:pPr>
            <a:r>
              <a:rPr lang="en-US" sz="1800" dirty="0">
                <a:solidFill>
                  <a:schemeClr val="lt1"/>
                </a:solidFill>
                <a:latin typeface="Arial"/>
                <a:ea typeface="Arial"/>
                <a:cs typeface="Arial"/>
                <a:sym typeface="Arial"/>
              </a:rPr>
              <a:t>Situation faced by a rescuer that poses a threat to his physical integrity.</a:t>
            </a:r>
          </a:p>
        </p:txBody>
      </p:sp>
      <p:sp>
        <p:nvSpPr>
          <p:cNvPr id="9" name="TextBox 8">
            <a:extLst>
              <a:ext uri="{FF2B5EF4-FFF2-40B4-BE49-F238E27FC236}">
                <a16:creationId xmlns:a16="http://schemas.microsoft.com/office/drawing/2014/main" id="{5F41109E-7FDF-4334-9B8D-FEE634614A1F}"/>
              </a:ext>
            </a:extLst>
          </p:cNvPr>
          <p:cNvSpPr txBox="1"/>
          <p:nvPr/>
        </p:nvSpPr>
        <p:spPr>
          <a:xfrm>
            <a:off x="4859313" y="562501"/>
            <a:ext cx="6105378" cy="369332"/>
          </a:xfrm>
          <a:prstGeom prst="rect">
            <a:avLst/>
          </a:prstGeom>
          <a:noFill/>
        </p:spPr>
        <p:txBody>
          <a:bodyPr wrap="square">
            <a:spAutoFit/>
          </a:bodyPr>
          <a:lstStyle/>
          <a:p>
            <a:r>
              <a:rPr lang="en-US" b="1" dirty="0">
                <a:solidFill>
                  <a:srgbClr val="055A99"/>
                </a:solidFill>
                <a:latin typeface="Arial" panose="020B0604020202020204" pitchFamily="34" charset="0"/>
                <a:cs typeface="Arial" panose="020B0604020202020204" pitchFamily="34" charset="0"/>
              </a:rPr>
              <a:t>Unsafe Conditions Include:</a:t>
            </a:r>
          </a:p>
        </p:txBody>
      </p:sp>
      <p:pic>
        <p:nvPicPr>
          <p:cNvPr id="3" name="Picture 2">
            <a:extLst>
              <a:ext uri="{FF2B5EF4-FFF2-40B4-BE49-F238E27FC236}">
                <a16:creationId xmlns:a16="http://schemas.microsoft.com/office/drawing/2014/main" id="{EE942442-FDE6-404A-BEF7-23D6E6F6AEC1}"/>
              </a:ext>
            </a:extLst>
          </p:cNvPr>
          <p:cNvPicPr>
            <a:picLocks noChangeAspect="1"/>
          </p:cNvPicPr>
          <p:nvPr/>
        </p:nvPicPr>
        <p:blipFill>
          <a:blip r:embed="rId3"/>
          <a:stretch>
            <a:fillRect/>
          </a:stretch>
        </p:blipFill>
        <p:spPr>
          <a:xfrm>
            <a:off x="4996300" y="1115965"/>
            <a:ext cx="547945" cy="878325"/>
          </a:xfrm>
          <a:prstGeom prst="rect">
            <a:avLst/>
          </a:prstGeom>
        </p:spPr>
      </p:pic>
      <p:pic>
        <p:nvPicPr>
          <p:cNvPr id="5" name="Picture 4">
            <a:extLst>
              <a:ext uri="{FF2B5EF4-FFF2-40B4-BE49-F238E27FC236}">
                <a16:creationId xmlns:a16="http://schemas.microsoft.com/office/drawing/2014/main" id="{80CCDF7B-382D-4268-B40E-557A263304AF}"/>
              </a:ext>
            </a:extLst>
          </p:cNvPr>
          <p:cNvPicPr>
            <a:picLocks noChangeAspect="1"/>
          </p:cNvPicPr>
          <p:nvPr/>
        </p:nvPicPr>
        <p:blipFill>
          <a:blip r:embed="rId4"/>
          <a:stretch>
            <a:fillRect/>
          </a:stretch>
        </p:blipFill>
        <p:spPr>
          <a:xfrm>
            <a:off x="8644758" y="1333253"/>
            <a:ext cx="717130" cy="506209"/>
          </a:xfrm>
          <a:prstGeom prst="rect">
            <a:avLst/>
          </a:prstGeom>
        </p:spPr>
      </p:pic>
      <p:pic>
        <p:nvPicPr>
          <p:cNvPr id="7" name="Picture 6">
            <a:extLst>
              <a:ext uri="{FF2B5EF4-FFF2-40B4-BE49-F238E27FC236}">
                <a16:creationId xmlns:a16="http://schemas.microsoft.com/office/drawing/2014/main" id="{5DB18049-F232-4FCA-A0B7-805138DC4A94}"/>
              </a:ext>
            </a:extLst>
          </p:cNvPr>
          <p:cNvPicPr>
            <a:picLocks noChangeAspect="1"/>
          </p:cNvPicPr>
          <p:nvPr/>
        </p:nvPicPr>
        <p:blipFill>
          <a:blip r:embed="rId5"/>
          <a:stretch>
            <a:fillRect/>
          </a:stretch>
        </p:blipFill>
        <p:spPr>
          <a:xfrm>
            <a:off x="4859313" y="2652841"/>
            <a:ext cx="767914" cy="852069"/>
          </a:xfrm>
          <a:prstGeom prst="rect">
            <a:avLst/>
          </a:prstGeom>
        </p:spPr>
      </p:pic>
      <p:sp>
        <p:nvSpPr>
          <p:cNvPr id="14" name="TextBox 13">
            <a:extLst>
              <a:ext uri="{FF2B5EF4-FFF2-40B4-BE49-F238E27FC236}">
                <a16:creationId xmlns:a16="http://schemas.microsoft.com/office/drawing/2014/main" id="{43C01657-2696-41E3-9371-B5D73404E63B}"/>
              </a:ext>
            </a:extLst>
          </p:cNvPr>
          <p:cNvSpPr txBox="1"/>
          <p:nvPr/>
        </p:nvSpPr>
        <p:spPr>
          <a:xfrm>
            <a:off x="5846427" y="1238212"/>
            <a:ext cx="1640335"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Contaminated Air &amp; Water</a:t>
            </a:r>
          </a:p>
        </p:txBody>
      </p:sp>
      <p:sp>
        <p:nvSpPr>
          <p:cNvPr id="15" name="TextBox 14">
            <a:extLst>
              <a:ext uri="{FF2B5EF4-FFF2-40B4-BE49-F238E27FC236}">
                <a16:creationId xmlns:a16="http://schemas.microsoft.com/office/drawing/2014/main" id="{D4642D03-DDC7-410A-BC5C-DF12CE45A09A}"/>
              </a:ext>
            </a:extLst>
          </p:cNvPr>
          <p:cNvSpPr txBox="1"/>
          <p:nvPr/>
        </p:nvSpPr>
        <p:spPr>
          <a:xfrm>
            <a:off x="9552327" y="1231961"/>
            <a:ext cx="2328021"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Poor Conditions Of Tools &amp; Equipment</a:t>
            </a:r>
          </a:p>
        </p:txBody>
      </p:sp>
      <p:sp>
        <p:nvSpPr>
          <p:cNvPr id="16" name="TextBox 15">
            <a:extLst>
              <a:ext uri="{FF2B5EF4-FFF2-40B4-BE49-F238E27FC236}">
                <a16:creationId xmlns:a16="http://schemas.microsoft.com/office/drawing/2014/main" id="{900CCC2C-91F7-4B54-962C-4F0138C36F72}"/>
              </a:ext>
            </a:extLst>
          </p:cNvPr>
          <p:cNvSpPr txBox="1"/>
          <p:nvPr/>
        </p:nvSpPr>
        <p:spPr>
          <a:xfrm>
            <a:off x="5858130" y="2702234"/>
            <a:ext cx="2054592"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Adverse Weather Conditions</a:t>
            </a:r>
          </a:p>
        </p:txBody>
      </p:sp>
      <p:sp>
        <p:nvSpPr>
          <p:cNvPr id="18" name="TextBox 17">
            <a:extLst>
              <a:ext uri="{FF2B5EF4-FFF2-40B4-BE49-F238E27FC236}">
                <a16:creationId xmlns:a16="http://schemas.microsoft.com/office/drawing/2014/main" id="{031C3E5E-3F8B-4A05-B1BE-8592B5364BCC}"/>
              </a:ext>
            </a:extLst>
          </p:cNvPr>
          <p:cNvSpPr txBox="1"/>
          <p:nvPr/>
        </p:nvSpPr>
        <p:spPr>
          <a:xfrm>
            <a:off x="9637048" y="2702233"/>
            <a:ext cx="1927983"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Unstable Structures</a:t>
            </a:r>
          </a:p>
        </p:txBody>
      </p:sp>
      <p:sp>
        <p:nvSpPr>
          <p:cNvPr id="20" name="TextBox 19">
            <a:extLst>
              <a:ext uri="{FF2B5EF4-FFF2-40B4-BE49-F238E27FC236}">
                <a16:creationId xmlns:a16="http://schemas.microsoft.com/office/drawing/2014/main" id="{C6DFAB56-F55E-4B6D-BA49-EB320B849111}"/>
              </a:ext>
            </a:extLst>
          </p:cNvPr>
          <p:cNvSpPr txBox="1"/>
          <p:nvPr/>
        </p:nvSpPr>
        <p:spPr>
          <a:xfrm>
            <a:off x="5846427" y="4166256"/>
            <a:ext cx="1419131"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Presence Of Threats</a:t>
            </a:r>
            <a:endParaRPr lang="en-US" dirty="0"/>
          </a:p>
        </p:txBody>
      </p:sp>
      <p:pic>
        <p:nvPicPr>
          <p:cNvPr id="22" name="Picture 21">
            <a:extLst>
              <a:ext uri="{FF2B5EF4-FFF2-40B4-BE49-F238E27FC236}">
                <a16:creationId xmlns:a16="http://schemas.microsoft.com/office/drawing/2014/main" id="{75C5E9DF-6ECB-4B4D-B5D7-26032DB6DD77}"/>
              </a:ext>
            </a:extLst>
          </p:cNvPr>
          <p:cNvPicPr>
            <a:picLocks noChangeAspect="1"/>
          </p:cNvPicPr>
          <p:nvPr/>
        </p:nvPicPr>
        <p:blipFill>
          <a:blip r:embed="rId6"/>
          <a:stretch>
            <a:fillRect/>
          </a:stretch>
        </p:blipFill>
        <p:spPr>
          <a:xfrm>
            <a:off x="8625145" y="2630287"/>
            <a:ext cx="756356" cy="790222"/>
          </a:xfrm>
          <a:prstGeom prst="rect">
            <a:avLst/>
          </a:prstGeom>
        </p:spPr>
      </p:pic>
      <p:pic>
        <p:nvPicPr>
          <p:cNvPr id="24" name="Picture 23">
            <a:extLst>
              <a:ext uri="{FF2B5EF4-FFF2-40B4-BE49-F238E27FC236}">
                <a16:creationId xmlns:a16="http://schemas.microsoft.com/office/drawing/2014/main" id="{C0271AAB-C80D-4356-8774-8ADD86F0DE9C}"/>
              </a:ext>
            </a:extLst>
          </p:cNvPr>
          <p:cNvPicPr>
            <a:picLocks noChangeAspect="1"/>
          </p:cNvPicPr>
          <p:nvPr/>
        </p:nvPicPr>
        <p:blipFill>
          <a:blip r:embed="rId7"/>
          <a:stretch>
            <a:fillRect/>
          </a:stretch>
        </p:blipFill>
        <p:spPr>
          <a:xfrm>
            <a:off x="4835650" y="4105599"/>
            <a:ext cx="869244" cy="767644"/>
          </a:xfrm>
          <a:prstGeom prst="rect">
            <a:avLst/>
          </a:prstGeom>
        </p:spPr>
      </p:pic>
      <p:grpSp>
        <p:nvGrpSpPr>
          <p:cNvPr id="21" name="Group 20">
            <a:extLst>
              <a:ext uri="{FF2B5EF4-FFF2-40B4-BE49-F238E27FC236}">
                <a16:creationId xmlns:a16="http://schemas.microsoft.com/office/drawing/2014/main" id="{7431E4DA-66B0-4999-94FA-BF4B6BF33350}"/>
              </a:ext>
            </a:extLst>
          </p:cNvPr>
          <p:cNvGrpSpPr/>
          <p:nvPr/>
        </p:nvGrpSpPr>
        <p:grpSpPr>
          <a:xfrm>
            <a:off x="-117637" y="5725741"/>
            <a:ext cx="4251846" cy="1132259"/>
            <a:chOff x="-3942" y="5736777"/>
            <a:chExt cx="4251846" cy="1132259"/>
          </a:xfrm>
        </p:grpSpPr>
        <p:grpSp>
          <p:nvGrpSpPr>
            <p:cNvPr id="23" name="Group 22">
              <a:extLst>
                <a:ext uri="{FF2B5EF4-FFF2-40B4-BE49-F238E27FC236}">
                  <a16:creationId xmlns:a16="http://schemas.microsoft.com/office/drawing/2014/main" id="{14FD2BD5-2624-45A0-B18B-06A279CD75D4}"/>
                </a:ext>
              </a:extLst>
            </p:cNvPr>
            <p:cNvGrpSpPr/>
            <p:nvPr/>
          </p:nvGrpSpPr>
          <p:grpSpPr>
            <a:xfrm>
              <a:off x="-3942" y="5736777"/>
              <a:ext cx="4251846" cy="1132259"/>
              <a:chOff x="-3942" y="5736777"/>
              <a:chExt cx="4251846" cy="1132259"/>
            </a:xfrm>
          </p:grpSpPr>
          <p:pic>
            <p:nvPicPr>
              <p:cNvPr id="26" name="Picture 25" descr="Logo&#10;&#10;Description automatically generated">
                <a:extLst>
                  <a:ext uri="{FF2B5EF4-FFF2-40B4-BE49-F238E27FC236}">
                    <a16:creationId xmlns:a16="http://schemas.microsoft.com/office/drawing/2014/main" id="{D8B02B3D-A3B4-4634-9497-340773666A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7" name="Picture 26" descr="Logo&#10;&#10;Description automatically generated">
                <a:extLst>
                  <a:ext uri="{FF2B5EF4-FFF2-40B4-BE49-F238E27FC236}">
                    <a16:creationId xmlns:a16="http://schemas.microsoft.com/office/drawing/2014/main" id="{A2B19AAB-B250-4656-942F-DDEB5C9875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5" name="Straight Connector 24">
              <a:extLst>
                <a:ext uri="{FF2B5EF4-FFF2-40B4-BE49-F238E27FC236}">
                  <a16:creationId xmlns:a16="http://schemas.microsoft.com/office/drawing/2014/main" id="{34DD4B75-7671-4594-9D92-56E0391EF343}"/>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89205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612022" y="638259"/>
            <a:ext cx="289083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Unsafe Actions</a:t>
            </a:r>
          </a:p>
          <a:p>
            <a:pPr>
              <a:spcBef>
                <a:spcPts val="0"/>
              </a:spcBef>
              <a:buClr>
                <a:schemeClr val="lt1"/>
              </a:buClr>
              <a:buSzPts val="4400"/>
            </a:pPr>
            <a:endParaRPr lang="en-US" sz="1800" b="1" dirty="0">
              <a:solidFill>
                <a:schemeClr val="lt1"/>
              </a:solidFill>
              <a:latin typeface="Arial"/>
              <a:ea typeface="Arial"/>
              <a:cs typeface="Arial"/>
              <a:sym typeface="Arial"/>
            </a:endParaRPr>
          </a:p>
          <a:p>
            <a:pPr>
              <a:spcBef>
                <a:spcPts val="0"/>
              </a:spcBef>
              <a:buClr>
                <a:schemeClr val="lt1"/>
              </a:buClr>
              <a:buSzPts val="4400"/>
            </a:pPr>
            <a:r>
              <a:rPr lang="en-US" sz="1800" dirty="0">
                <a:solidFill>
                  <a:schemeClr val="lt1"/>
                </a:solidFill>
                <a:latin typeface="Arial"/>
                <a:ea typeface="Arial"/>
                <a:cs typeface="Arial"/>
                <a:sym typeface="Arial"/>
              </a:rPr>
              <a:t>Act or task carried out by a rescuer without following the rules established for his protection </a:t>
            </a:r>
          </a:p>
        </p:txBody>
      </p:sp>
      <p:pic>
        <p:nvPicPr>
          <p:cNvPr id="21" name="Google Shape;151;p6" descr="FOTO14">
            <a:extLst>
              <a:ext uri="{FF2B5EF4-FFF2-40B4-BE49-F238E27FC236}">
                <a16:creationId xmlns:a16="http://schemas.microsoft.com/office/drawing/2014/main" id="{C8D362B6-6391-4288-A76B-3A3B9A0B4E51}"/>
              </a:ext>
            </a:extLst>
          </p:cNvPr>
          <p:cNvPicPr preferRelativeResize="0">
            <a:picLocks/>
          </p:cNvPicPr>
          <p:nvPr/>
        </p:nvPicPr>
        <p:blipFill rotWithShape="1">
          <a:blip r:embed="rId2">
            <a:alphaModFix/>
          </a:blip>
          <a:srcRect l="9643" t="4034" r="11581" b="10118"/>
          <a:stretch/>
        </p:blipFill>
        <p:spPr>
          <a:xfrm>
            <a:off x="3910818" y="339"/>
            <a:ext cx="8281182" cy="5776157"/>
          </a:xfrm>
          <a:prstGeom prst="rect">
            <a:avLst/>
          </a:prstGeom>
          <a:noFill/>
          <a:ln>
            <a:noFill/>
          </a:ln>
        </p:spPr>
      </p:pic>
      <p:grpSp>
        <p:nvGrpSpPr>
          <p:cNvPr id="8" name="Group 7">
            <a:extLst>
              <a:ext uri="{FF2B5EF4-FFF2-40B4-BE49-F238E27FC236}">
                <a16:creationId xmlns:a16="http://schemas.microsoft.com/office/drawing/2014/main" id="{2E32507D-7F5C-44BB-AE29-CD9B45E3258A}"/>
              </a:ext>
            </a:extLst>
          </p:cNvPr>
          <p:cNvGrpSpPr/>
          <p:nvPr/>
        </p:nvGrpSpPr>
        <p:grpSpPr>
          <a:xfrm>
            <a:off x="-117637" y="5725741"/>
            <a:ext cx="4251846" cy="1132259"/>
            <a:chOff x="-3942" y="5736777"/>
            <a:chExt cx="4251846" cy="1132259"/>
          </a:xfrm>
        </p:grpSpPr>
        <p:grpSp>
          <p:nvGrpSpPr>
            <p:cNvPr id="9" name="Group 8">
              <a:extLst>
                <a:ext uri="{FF2B5EF4-FFF2-40B4-BE49-F238E27FC236}">
                  <a16:creationId xmlns:a16="http://schemas.microsoft.com/office/drawing/2014/main" id="{BE72270A-4E1D-4F78-85F4-940F13B493A5}"/>
                </a:ext>
              </a:extLst>
            </p:cNvPr>
            <p:cNvGrpSpPr/>
            <p:nvPr/>
          </p:nvGrpSpPr>
          <p:grpSpPr>
            <a:xfrm>
              <a:off x="-3942" y="5736777"/>
              <a:ext cx="4251846" cy="1132259"/>
              <a:chOff x="-3942" y="5736777"/>
              <a:chExt cx="4251846" cy="1132259"/>
            </a:xfrm>
          </p:grpSpPr>
          <p:pic>
            <p:nvPicPr>
              <p:cNvPr id="15" name="Picture 14" descr="Logo&#10;&#10;Description automatically generated">
                <a:extLst>
                  <a:ext uri="{FF2B5EF4-FFF2-40B4-BE49-F238E27FC236}">
                    <a16:creationId xmlns:a16="http://schemas.microsoft.com/office/drawing/2014/main" id="{6EDD9864-D8E7-4A84-986D-058F7F49A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6" name="Picture 15" descr="Logo&#10;&#10;Description automatically generated">
                <a:extLst>
                  <a:ext uri="{FF2B5EF4-FFF2-40B4-BE49-F238E27FC236}">
                    <a16:creationId xmlns:a16="http://schemas.microsoft.com/office/drawing/2014/main" id="{2BE50738-E2F6-40C0-9E8C-86CCB368B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5C198AC1-2E2C-44E2-B59C-DD2DBACDE588}"/>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03168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612022" y="638259"/>
            <a:ext cx="289083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Safety</a:t>
            </a:r>
          </a:p>
          <a:p>
            <a:pPr>
              <a:spcBef>
                <a:spcPts val="0"/>
              </a:spcBef>
              <a:buClr>
                <a:schemeClr val="lt1"/>
              </a:buClr>
              <a:buSzPts val="4400"/>
            </a:pPr>
            <a:endParaRPr lang="en-US" sz="1800" b="1" dirty="0">
              <a:solidFill>
                <a:schemeClr val="lt1"/>
              </a:solidFill>
              <a:latin typeface="Arial"/>
              <a:ea typeface="Arial"/>
              <a:cs typeface="Arial"/>
              <a:sym typeface="Arial"/>
            </a:endParaRPr>
          </a:p>
          <a:p>
            <a:pPr>
              <a:spcBef>
                <a:spcPts val="0"/>
              </a:spcBef>
              <a:buClr>
                <a:schemeClr val="lt1"/>
              </a:buClr>
              <a:buSzPts val="4400"/>
            </a:pPr>
            <a:r>
              <a:rPr lang="en-US" sz="1800" dirty="0">
                <a:solidFill>
                  <a:schemeClr val="lt1"/>
                </a:solidFill>
                <a:latin typeface="Arial"/>
                <a:ea typeface="Arial"/>
                <a:cs typeface="Arial"/>
                <a:sym typeface="Arial"/>
              </a:rPr>
              <a:t>Remember: The safety of CDRT members is always the first priority and will dictate some of your other priorities</a:t>
            </a:r>
          </a:p>
        </p:txBody>
      </p:sp>
      <p:pic>
        <p:nvPicPr>
          <p:cNvPr id="8" name="Google Shape;134;p4" descr="A picture containing person, outdoor, soccer, orange&#10;&#10;Description automatically generated">
            <a:extLst>
              <a:ext uri="{FF2B5EF4-FFF2-40B4-BE49-F238E27FC236}">
                <a16:creationId xmlns:a16="http://schemas.microsoft.com/office/drawing/2014/main" id="{DCFEDC13-8095-4BD8-9731-26DA8266355C}"/>
              </a:ext>
            </a:extLst>
          </p:cNvPr>
          <p:cNvPicPr preferRelativeResize="0"/>
          <p:nvPr/>
        </p:nvPicPr>
        <p:blipFill rotWithShape="1">
          <a:blip r:embed="rId3">
            <a:alphaModFix/>
          </a:blip>
          <a:srcRect l="23736" b="11233"/>
          <a:stretch/>
        </p:blipFill>
        <p:spPr>
          <a:xfrm>
            <a:off x="4194578" y="0"/>
            <a:ext cx="7997422" cy="5776496"/>
          </a:xfrm>
          <a:prstGeom prst="rect">
            <a:avLst/>
          </a:prstGeom>
          <a:noFill/>
          <a:ln>
            <a:noFill/>
          </a:ln>
        </p:spPr>
      </p:pic>
      <p:sp>
        <p:nvSpPr>
          <p:cNvPr id="9" name="Rectangle 8">
            <a:extLst>
              <a:ext uri="{FF2B5EF4-FFF2-40B4-BE49-F238E27FC236}">
                <a16:creationId xmlns:a16="http://schemas.microsoft.com/office/drawing/2014/main" id="{8F92B881-9502-4D1F-BD13-0ABC4479CA28}"/>
              </a:ext>
            </a:extLst>
          </p:cNvPr>
          <p:cNvSpPr/>
          <p:nvPr/>
        </p:nvSpPr>
        <p:spPr>
          <a:xfrm>
            <a:off x="4491892" y="4220308"/>
            <a:ext cx="7435348" cy="1195933"/>
          </a:xfrm>
          <a:prstGeom prst="rect">
            <a:avLst/>
          </a:prstGeom>
          <a:solidFill>
            <a:srgbClr val="055A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7EA50C7-40FB-45A4-9B5A-8000DC9EFCBC}"/>
              </a:ext>
            </a:extLst>
          </p:cNvPr>
          <p:cNvSpPr txBox="1"/>
          <p:nvPr/>
        </p:nvSpPr>
        <p:spPr>
          <a:xfrm>
            <a:off x="4886300" y="4633608"/>
            <a:ext cx="6596637"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“When in danger or doubt, Let the Fireman take them out!”</a:t>
            </a:r>
          </a:p>
        </p:txBody>
      </p:sp>
      <p:grpSp>
        <p:nvGrpSpPr>
          <p:cNvPr id="15" name="Group 14">
            <a:extLst>
              <a:ext uri="{FF2B5EF4-FFF2-40B4-BE49-F238E27FC236}">
                <a16:creationId xmlns:a16="http://schemas.microsoft.com/office/drawing/2014/main" id="{539B7204-1C47-4D3D-8D4F-0B474FF88E81}"/>
              </a:ext>
            </a:extLst>
          </p:cNvPr>
          <p:cNvGrpSpPr/>
          <p:nvPr/>
        </p:nvGrpSpPr>
        <p:grpSpPr>
          <a:xfrm>
            <a:off x="-117637" y="5725741"/>
            <a:ext cx="4251846" cy="1132259"/>
            <a:chOff x="-3942" y="5736777"/>
            <a:chExt cx="4251846" cy="1132259"/>
          </a:xfrm>
        </p:grpSpPr>
        <p:grpSp>
          <p:nvGrpSpPr>
            <p:cNvPr id="16" name="Group 15">
              <a:extLst>
                <a:ext uri="{FF2B5EF4-FFF2-40B4-BE49-F238E27FC236}">
                  <a16:creationId xmlns:a16="http://schemas.microsoft.com/office/drawing/2014/main" id="{67126116-9F14-485B-BEE6-BB7884218E3A}"/>
                </a:ext>
              </a:extLst>
            </p:cNvPr>
            <p:cNvGrpSpPr/>
            <p:nvPr/>
          </p:nvGrpSpPr>
          <p:grpSpPr>
            <a:xfrm>
              <a:off x="-3942" y="5736777"/>
              <a:ext cx="4251846" cy="1132259"/>
              <a:chOff x="-3942" y="5736777"/>
              <a:chExt cx="4251846" cy="1132259"/>
            </a:xfrm>
          </p:grpSpPr>
          <p:pic>
            <p:nvPicPr>
              <p:cNvPr id="18" name="Picture 17" descr="Logo&#10;&#10;Description automatically generated">
                <a:extLst>
                  <a:ext uri="{FF2B5EF4-FFF2-40B4-BE49-F238E27FC236}">
                    <a16:creationId xmlns:a16="http://schemas.microsoft.com/office/drawing/2014/main" id="{6CD4C815-711F-44B3-BE0D-E5C505DC3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90D1EA80-33AF-47AA-89AB-F50E2B7645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7" name="Straight Connector 16">
              <a:extLst>
                <a:ext uri="{FF2B5EF4-FFF2-40B4-BE49-F238E27FC236}">
                  <a16:creationId xmlns:a16="http://schemas.microsoft.com/office/drawing/2014/main" id="{61E9BC42-9F00-4256-89CE-3DC7479058C0}"/>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308666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612022" y="638259"/>
            <a:ext cx="289083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Safety Gear</a:t>
            </a:r>
          </a:p>
        </p:txBody>
      </p:sp>
      <p:pic>
        <p:nvPicPr>
          <p:cNvPr id="15" name="Google Shape;200;p10">
            <a:extLst>
              <a:ext uri="{FF2B5EF4-FFF2-40B4-BE49-F238E27FC236}">
                <a16:creationId xmlns:a16="http://schemas.microsoft.com/office/drawing/2014/main" id="{0CBBF679-3A8C-4927-868A-8A1CADB0BB9F}"/>
              </a:ext>
            </a:extLst>
          </p:cNvPr>
          <p:cNvPicPr preferRelativeResize="0"/>
          <p:nvPr/>
        </p:nvPicPr>
        <p:blipFill rotWithShape="1">
          <a:blip r:embed="rId3">
            <a:alphaModFix/>
          </a:blip>
          <a:srcRect/>
          <a:stretch/>
        </p:blipFill>
        <p:spPr>
          <a:xfrm>
            <a:off x="4194578" y="114601"/>
            <a:ext cx="6266721" cy="4176045"/>
          </a:xfrm>
          <a:prstGeom prst="rect">
            <a:avLst/>
          </a:prstGeom>
          <a:noFill/>
          <a:ln>
            <a:noFill/>
          </a:ln>
        </p:spPr>
      </p:pic>
      <p:pic>
        <p:nvPicPr>
          <p:cNvPr id="16" name="Google Shape;195;p10" descr="audi">
            <a:extLst>
              <a:ext uri="{FF2B5EF4-FFF2-40B4-BE49-F238E27FC236}">
                <a16:creationId xmlns:a16="http://schemas.microsoft.com/office/drawing/2014/main" id="{59A574F2-72E2-49DF-BD34-9735B6CFA5FD}"/>
              </a:ext>
            </a:extLst>
          </p:cNvPr>
          <p:cNvPicPr preferRelativeResize="0">
            <a:picLocks/>
          </p:cNvPicPr>
          <p:nvPr/>
        </p:nvPicPr>
        <p:blipFill rotWithShape="1">
          <a:blip r:embed="rId4">
            <a:alphaModFix/>
          </a:blip>
          <a:srcRect/>
          <a:stretch/>
        </p:blipFill>
        <p:spPr>
          <a:xfrm>
            <a:off x="10461298" y="1756669"/>
            <a:ext cx="1730702" cy="1837632"/>
          </a:xfrm>
          <a:prstGeom prst="rect">
            <a:avLst/>
          </a:prstGeom>
          <a:noFill/>
          <a:ln>
            <a:noFill/>
          </a:ln>
        </p:spPr>
      </p:pic>
      <p:pic>
        <p:nvPicPr>
          <p:cNvPr id="17" name="Google Shape;196;p10">
            <a:extLst>
              <a:ext uri="{FF2B5EF4-FFF2-40B4-BE49-F238E27FC236}">
                <a16:creationId xmlns:a16="http://schemas.microsoft.com/office/drawing/2014/main" id="{4A9A84F5-F148-428F-9A65-C74FA3BAE21A}"/>
              </a:ext>
            </a:extLst>
          </p:cNvPr>
          <p:cNvPicPr preferRelativeResize="0"/>
          <p:nvPr/>
        </p:nvPicPr>
        <p:blipFill rotWithShape="1">
          <a:blip r:embed="rId5">
            <a:alphaModFix/>
          </a:blip>
          <a:srcRect/>
          <a:stretch/>
        </p:blipFill>
        <p:spPr>
          <a:xfrm>
            <a:off x="4318960" y="4331440"/>
            <a:ext cx="1796776" cy="1445056"/>
          </a:xfrm>
          <a:prstGeom prst="rect">
            <a:avLst/>
          </a:prstGeom>
          <a:noFill/>
          <a:ln>
            <a:noFill/>
          </a:ln>
        </p:spPr>
      </p:pic>
      <p:pic>
        <p:nvPicPr>
          <p:cNvPr id="18" name="Google Shape;197;p10" descr="bota">
            <a:extLst>
              <a:ext uri="{FF2B5EF4-FFF2-40B4-BE49-F238E27FC236}">
                <a16:creationId xmlns:a16="http://schemas.microsoft.com/office/drawing/2014/main" id="{B3DC299B-918E-4B1B-8EF7-D2772175B938}"/>
              </a:ext>
            </a:extLst>
          </p:cNvPr>
          <p:cNvPicPr preferRelativeResize="0"/>
          <p:nvPr/>
        </p:nvPicPr>
        <p:blipFill rotWithShape="1">
          <a:blip r:embed="rId6">
            <a:alphaModFix/>
          </a:blip>
          <a:srcRect/>
          <a:stretch/>
        </p:blipFill>
        <p:spPr>
          <a:xfrm>
            <a:off x="6807459" y="4004737"/>
            <a:ext cx="2049242" cy="1771760"/>
          </a:xfrm>
          <a:prstGeom prst="rect">
            <a:avLst/>
          </a:prstGeom>
          <a:noFill/>
          <a:ln>
            <a:noFill/>
          </a:ln>
        </p:spPr>
      </p:pic>
      <p:pic>
        <p:nvPicPr>
          <p:cNvPr id="20" name="Google Shape;198;p10">
            <a:extLst>
              <a:ext uri="{FF2B5EF4-FFF2-40B4-BE49-F238E27FC236}">
                <a16:creationId xmlns:a16="http://schemas.microsoft.com/office/drawing/2014/main" id="{5FC8D83E-32A7-4EE6-9AA0-8FB2D88E3721}"/>
              </a:ext>
            </a:extLst>
          </p:cNvPr>
          <p:cNvPicPr preferRelativeResize="0"/>
          <p:nvPr/>
        </p:nvPicPr>
        <p:blipFill rotWithShape="1">
          <a:blip r:embed="rId7">
            <a:alphaModFix/>
          </a:blip>
          <a:srcRect/>
          <a:stretch/>
        </p:blipFill>
        <p:spPr>
          <a:xfrm>
            <a:off x="10461299" y="0"/>
            <a:ext cx="1730701" cy="1756669"/>
          </a:xfrm>
          <a:prstGeom prst="rect">
            <a:avLst/>
          </a:prstGeom>
          <a:noFill/>
          <a:ln>
            <a:noFill/>
          </a:ln>
        </p:spPr>
      </p:pic>
      <p:pic>
        <p:nvPicPr>
          <p:cNvPr id="21" name="Google Shape;199;p10">
            <a:extLst>
              <a:ext uri="{FF2B5EF4-FFF2-40B4-BE49-F238E27FC236}">
                <a16:creationId xmlns:a16="http://schemas.microsoft.com/office/drawing/2014/main" id="{3081A7B8-E021-4881-B480-3E849F9873E3}"/>
              </a:ext>
            </a:extLst>
          </p:cNvPr>
          <p:cNvPicPr preferRelativeResize="0"/>
          <p:nvPr/>
        </p:nvPicPr>
        <p:blipFill rotWithShape="1">
          <a:blip r:embed="rId8">
            <a:alphaModFix/>
          </a:blip>
          <a:srcRect l="8978"/>
          <a:stretch/>
        </p:blipFill>
        <p:spPr>
          <a:xfrm>
            <a:off x="10461298" y="3612084"/>
            <a:ext cx="1730702" cy="2173240"/>
          </a:xfrm>
          <a:prstGeom prst="rect">
            <a:avLst/>
          </a:prstGeom>
          <a:noFill/>
          <a:ln>
            <a:noFill/>
          </a:ln>
        </p:spPr>
      </p:pic>
      <p:grpSp>
        <p:nvGrpSpPr>
          <p:cNvPr id="14" name="Group 13">
            <a:extLst>
              <a:ext uri="{FF2B5EF4-FFF2-40B4-BE49-F238E27FC236}">
                <a16:creationId xmlns:a16="http://schemas.microsoft.com/office/drawing/2014/main" id="{E7390517-2E01-4C26-B863-0814C3E0FDE0}"/>
              </a:ext>
            </a:extLst>
          </p:cNvPr>
          <p:cNvGrpSpPr/>
          <p:nvPr/>
        </p:nvGrpSpPr>
        <p:grpSpPr>
          <a:xfrm>
            <a:off x="-117637" y="5725741"/>
            <a:ext cx="4251846" cy="1132259"/>
            <a:chOff x="-3942" y="5736777"/>
            <a:chExt cx="4251846" cy="1132259"/>
          </a:xfrm>
        </p:grpSpPr>
        <p:grpSp>
          <p:nvGrpSpPr>
            <p:cNvPr id="22" name="Group 21">
              <a:extLst>
                <a:ext uri="{FF2B5EF4-FFF2-40B4-BE49-F238E27FC236}">
                  <a16:creationId xmlns:a16="http://schemas.microsoft.com/office/drawing/2014/main" id="{88C61F1E-EC8D-40FE-8F4A-A5036450B78D}"/>
                </a:ext>
              </a:extLst>
            </p:cNvPr>
            <p:cNvGrpSpPr/>
            <p:nvPr/>
          </p:nvGrpSpPr>
          <p:grpSpPr>
            <a:xfrm>
              <a:off x="-3942" y="5736777"/>
              <a:ext cx="4251846" cy="1132259"/>
              <a:chOff x="-3942" y="5736777"/>
              <a:chExt cx="4251846" cy="1132259"/>
            </a:xfrm>
          </p:grpSpPr>
          <p:pic>
            <p:nvPicPr>
              <p:cNvPr id="24" name="Picture 23" descr="Logo&#10;&#10;Description automatically generated">
                <a:extLst>
                  <a:ext uri="{FF2B5EF4-FFF2-40B4-BE49-F238E27FC236}">
                    <a16:creationId xmlns:a16="http://schemas.microsoft.com/office/drawing/2014/main" id="{A70DFF47-06D1-434C-97BC-0A2D4EBF11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5" name="Picture 24" descr="Logo&#10;&#10;Description automatically generated">
                <a:extLst>
                  <a:ext uri="{FF2B5EF4-FFF2-40B4-BE49-F238E27FC236}">
                    <a16:creationId xmlns:a16="http://schemas.microsoft.com/office/drawing/2014/main" id="{1E2FF81D-2CFE-4B11-84C0-893C25B846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3" name="Straight Connector 22">
              <a:extLst>
                <a:ext uri="{FF2B5EF4-FFF2-40B4-BE49-F238E27FC236}">
                  <a16:creationId xmlns:a16="http://schemas.microsoft.com/office/drawing/2014/main" id="{59D085DF-EEAB-4D61-8534-34769CBD554D}"/>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0321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612022" y="638259"/>
            <a:ext cx="289083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Size Up</a:t>
            </a:r>
          </a:p>
          <a:p>
            <a:pPr>
              <a:spcBef>
                <a:spcPts val="0"/>
              </a:spcBef>
              <a:buClr>
                <a:schemeClr val="lt1"/>
              </a:buClr>
              <a:buSzPts val="4400"/>
              <a:buFont typeface="Arial"/>
              <a:buNone/>
            </a:pPr>
            <a:endParaRPr lang="en-US" sz="1800" dirty="0">
              <a:solidFill>
                <a:schemeClr val="lt1"/>
              </a:solidFill>
              <a:latin typeface="Arial"/>
              <a:ea typeface="Arial"/>
              <a:cs typeface="Arial"/>
              <a:sym typeface="Arial"/>
            </a:endParaRPr>
          </a:p>
          <a:p>
            <a:pPr>
              <a:spcBef>
                <a:spcPts val="0"/>
              </a:spcBef>
              <a:buClr>
                <a:schemeClr val="lt1"/>
              </a:buClr>
              <a:buSzPts val="4400"/>
              <a:buFont typeface="Arial"/>
              <a:buNone/>
            </a:pPr>
            <a:r>
              <a:rPr lang="en-US" sz="1800" dirty="0">
                <a:solidFill>
                  <a:schemeClr val="lt1"/>
                </a:solidFill>
                <a:latin typeface="Arial"/>
                <a:ea typeface="Arial"/>
                <a:cs typeface="Arial"/>
                <a:sym typeface="Arial"/>
              </a:rPr>
              <a:t>This involves assessing the situation and determining a safe action plan: The nine-steps in the </a:t>
            </a:r>
            <a:r>
              <a:rPr lang="en-US" sz="1800" dirty="0" err="1">
                <a:solidFill>
                  <a:schemeClr val="lt1"/>
                </a:solidFill>
                <a:latin typeface="Arial"/>
                <a:ea typeface="Arial"/>
                <a:cs typeface="Arial"/>
                <a:sym typeface="Arial"/>
              </a:rPr>
              <a:t>sizeup</a:t>
            </a:r>
            <a:r>
              <a:rPr lang="en-US" sz="1800" dirty="0">
                <a:solidFill>
                  <a:schemeClr val="lt1"/>
                </a:solidFill>
                <a:latin typeface="Arial"/>
                <a:ea typeface="Arial"/>
                <a:cs typeface="Arial"/>
                <a:sym typeface="Arial"/>
              </a:rPr>
              <a:t> model are:</a:t>
            </a:r>
            <a:endParaRPr lang="en-US" sz="1800" b="1" dirty="0">
              <a:solidFill>
                <a:schemeClr val="lt1"/>
              </a:solidFill>
              <a:latin typeface="Arial"/>
              <a:ea typeface="Arial"/>
              <a:cs typeface="Arial"/>
              <a:sym typeface="Arial"/>
            </a:endParaRPr>
          </a:p>
          <a:p>
            <a:pPr>
              <a:spcBef>
                <a:spcPts val="0"/>
              </a:spcBef>
              <a:buClr>
                <a:schemeClr val="lt1"/>
              </a:buClr>
              <a:buSzPts val="4400"/>
              <a:buFont typeface="Arial"/>
              <a:buNone/>
            </a:pPr>
            <a:endParaRPr lang="en-US" sz="1800" b="1" dirty="0">
              <a:solidFill>
                <a:schemeClr val="lt1"/>
              </a:solidFill>
              <a:latin typeface="Arial"/>
              <a:ea typeface="Arial"/>
              <a:cs typeface="Arial"/>
              <a:sym typeface="Arial"/>
            </a:endParaRPr>
          </a:p>
        </p:txBody>
      </p:sp>
      <p:sp>
        <p:nvSpPr>
          <p:cNvPr id="22" name="TextBox 21">
            <a:extLst>
              <a:ext uri="{FF2B5EF4-FFF2-40B4-BE49-F238E27FC236}">
                <a16:creationId xmlns:a16="http://schemas.microsoft.com/office/drawing/2014/main" id="{DD7E4134-711D-4238-A028-3B9CF9B97D66}"/>
              </a:ext>
            </a:extLst>
          </p:cNvPr>
          <p:cNvSpPr txBox="1"/>
          <p:nvPr/>
        </p:nvSpPr>
        <p:spPr>
          <a:xfrm>
            <a:off x="4823074" y="296614"/>
            <a:ext cx="6756904" cy="5262979"/>
          </a:xfrm>
          <a:prstGeom prst="rect">
            <a:avLst/>
          </a:prstGeom>
          <a:noFill/>
        </p:spPr>
        <p:txBody>
          <a:bodyPr wrap="square">
            <a:spAutoFit/>
          </a:bodyPr>
          <a:lstStyle/>
          <a:p>
            <a:pPr marL="342900" indent="-342900">
              <a:buFont typeface="+mj-lt"/>
              <a:buAutoNum type="arabicPeriod"/>
            </a:pPr>
            <a:r>
              <a:rPr lang="en-US" sz="1600" b="1" dirty="0">
                <a:solidFill>
                  <a:srgbClr val="055A99"/>
                </a:solidFill>
                <a:latin typeface="Arial" panose="020B0604020202020204" pitchFamily="34" charset="0"/>
                <a:cs typeface="Arial" panose="020B0604020202020204" pitchFamily="34" charset="0"/>
              </a:rPr>
              <a:t>Gather Facts: </a:t>
            </a:r>
            <a:r>
              <a:rPr lang="en-US" sz="1600" dirty="0">
                <a:latin typeface="Arial" panose="020B0604020202020204" pitchFamily="34" charset="0"/>
                <a:cs typeface="Arial" panose="020B0604020202020204" pitchFamily="34" charset="0"/>
              </a:rPr>
              <a:t>Consider time of day, type of terrain and any hazards.</a:t>
            </a:r>
          </a:p>
          <a:p>
            <a:pPr marL="342900" indent="-342900">
              <a:buFont typeface="+mj-lt"/>
              <a:buAutoNum type="arabicPeriod"/>
            </a:pPr>
            <a:endParaRPr lang="en-US" sz="1600" dirty="0">
              <a:latin typeface="Arial" panose="020B0604020202020204" pitchFamily="34" charset="0"/>
              <a:cs typeface="Arial" panose="020B0604020202020204" pitchFamily="34" charset="0"/>
            </a:endParaRPr>
          </a:p>
          <a:p>
            <a:pPr marL="342900" indent="-342900">
              <a:buFont typeface="+mj-lt"/>
              <a:buAutoNum type="arabicPeriod"/>
            </a:pPr>
            <a:r>
              <a:rPr lang="en-US" sz="1600" b="1" dirty="0">
                <a:solidFill>
                  <a:srgbClr val="055A99"/>
                </a:solidFill>
                <a:latin typeface="Arial" panose="020B0604020202020204" pitchFamily="34" charset="0"/>
                <a:cs typeface="Arial" panose="020B0604020202020204" pitchFamily="34" charset="0"/>
              </a:rPr>
              <a:t>Assess &amp; Communicate: </a:t>
            </a:r>
            <a:r>
              <a:rPr lang="en-US" sz="1600" dirty="0">
                <a:latin typeface="Arial" panose="020B0604020202020204" pitchFamily="34" charset="0"/>
                <a:cs typeface="Arial" panose="020B0604020202020204" pitchFamily="34" charset="0"/>
              </a:rPr>
              <a:t>Consider the extent of the damage, document findings to share with responding agencies.</a:t>
            </a:r>
          </a:p>
          <a:p>
            <a:pPr marL="342900" indent="-342900">
              <a:buFont typeface="+mj-lt"/>
              <a:buAutoNum type="arabicPeriod"/>
            </a:pPr>
            <a:endParaRPr lang="en-US" sz="1600" dirty="0">
              <a:latin typeface="Arial" panose="020B0604020202020204" pitchFamily="34" charset="0"/>
              <a:cs typeface="Arial" panose="020B0604020202020204" pitchFamily="34" charset="0"/>
            </a:endParaRPr>
          </a:p>
          <a:p>
            <a:pPr marL="342900" indent="-342900">
              <a:buFont typeface="+mj-lt"/>
              <a:buAutoNum type="arabicPeriod"/>
            </a:pPr>
            <a:r>
              <a:rPr lang="en-US" sz="1600" b="1" dirty="0">
                <a:solidFill>
                  <a:srgbClr val="055A99"/>
                </a:solidFill>
                <a:latin typeface="Arial" panose="020B0604020202020204" pitchFamily="34" charset="0"/>
                <a:cs typeface="Arial" panose="020B0604020202020204" pitchFamily="34" charset="0"/>
              </a:rPr>
              <a:t>Consider Probabilities: </a:t>
            </a:r>
            <a:r>
              <a:rPr lang="en-US" sz="1600" dirty="0">
                <a:latin typeface="Arial" panose="020B0604020202020204" pitchFamily="34" charset="0"/>
                <a:cs typeface="Arial" panose="020B0604020202020204" pitchFamily="34" charset="0"/>
              </a:rPr>
              <a:t>Consider what-if scenarios.</a:t>
            </a:r>
          </a:p>
          <a:p>
            <a:pPr marL="342900" indent="-342900">
              <a:buFont typeface="+mj-lt"/>
              <a:buAutoNum type="arabicPeriod"/>
            </a:pPr>
            <a:endParaRPr lang="en-US" sz="1600" dirty="0">
              <a:latin typeface="Arial" panose="020B0604020202020204" pitchFamily="34" charset="0"/>
              <a:cs typeface="Arial" panose="020B0604020202020204" pitchFamily="34" charset="0"/>
            </a:endParaRPr>
          </a:p>
          <a:p>
            <a:pPr marL="342900" indent="-342900">
              <a:buFont typeface="+mj-lt"/>
              <a:buAutoNum type="arabicPeriod"/>
            </a:pPr>
            <a:r>
              <a:rPr lang="en-US" sz="1600" b="1" dirty="0">
                <a:solidFill>
                  <a:srgbClr val="055A99"/>
                </a:solidFill>
                <a:latin typeface="Arial" panose="020B0604020202020204" pitchFamily="34" charset="0"/>
                <a:cs typeface="Arial" panose="020B0604020202020204" pitchFamily="34" charset="0"/>
              </a:rPr>
              <a:t>Assess your situation: </a:t>
            </a:r>
            <a:r>
              <a:rPr lang="en-US" sz="1600" dirty="0">
                <a:latin typeface="Arial" panose="020B0604020202020204" pitchFamily="34" charset="0"/>
                <a:cs typeface="Arial" panose="020B0604020202020204" pitchFamily="34" charset="0"/>
              </a:rPr>
              <a:t>Consider the resources, manpower and skills needed.</a:t>
            </a:r>
          </a:p>
          <a:p>
            <a:pPr marL="342900" indent="-342900">
              <a:buFont typeface="+mj-lt"/>
              <a:buAutoNum type="arabicPeriod"/>
            </a:pPr>
            <a:endParaRPr lang="en-US" sz="1600" dirty="0">
              <a:latin typeface="Arial" panose="020B0604020202020204" pitchFamily="34" charset="0"/>
              <a:cs typeface="Arial" panose="020B0604020202020204" pitchFamily="34" charset="0"/>
            </a:endParaRPr>
          </a:p>
          <a:p>
            <a:pPr marL="342900" indent="-342900">
              <a:buFont typeface="+mj-lt"/>
              <a:buAutoNum type="arabicPeriod"/>
            </a:pPr>
            <a:r>
              <a:rPr lang="en-US" sz="1600" b="1" dirty="0">
                <a:solidFill>
                  <a:srgbClr val="055A99"/>
                </a:solidFill>
                <a:latin typeface="Arial" panose="020B0604020202020204" pitchFamily="34" charset="0"/>
                <a:cs typeface="Arial" panose="020B0604020202020204" pitchFamily="34" charset="0"/>
              </a:rPr>
              <a:t>Establish Priorities: </a:t>
            </a:r>
            <a:r>
              <a:rPr lang="en-US" sz="1600" dirty="0">
                <a:latin typeface="Arial" panose="020B0604020202020204" pitchFamily="34" charset="0"/>
                <a:cs typeface="Arial" panose="020B0604020202020204" pitchFamily="34" charset="0"/>
              </a:rPr>
              <a:t>Consider what should be done</a:t>
            </a:r>
          </a:p>
          <a:p>
            <a:pPr marL="342900" indent="-342900">
              <a:buFont typeface="+mj-lt"/>
              <a:buAutoNum type="arabicPeriod"/>
            </a:pPr>
            <a:endParaRPr lang="en-US" sz="1600" dirty="0">
              <a:latin typeface="Arial" panose="020B0604020202020204" pitchFamily="34" charset="0"/>
              <a:cs typeface="Arial" panose="020B0604020202020204" pitchFamily="34" charset="0"/>
            </a:endParaRPr>
          </a:p>
          <a:p>
            <a:pPr marL="342900" indent="-342900">
              <a:buFont typeface="+mj-lt"/>
              <a:buAutoNum type="arabicPeriod"/>
            </a:pPr>
            <a:r>
              <a:rPr lang="en-US" sz="1600" b="1" dirty="0">
                <a:solidFill>
                  <a:srgbClr val="055A99"/>
                </a:solidFill>
                <a:latin typeface="Arial" panose="020B0604020202020204" pitchFamily="34" charset="0"/>
                <a:cs typeface="Arial" panose="020B0604020202020204" pitchFamily="34" charset="0"/>
              </a:rPr>
              <a:t>Make Decisions</a:t>
            </a:r>
          </a:p>
          <a:p>
            <a:pPr marL="342900" indent="-342900">
              <a:buFont typeface="+mj-lt"/>
              <a:buAutoNum type="arabicPeriod"/>
            </a:pPr>
            <a:endParaRPr lang="en-US" sz="1600" b="1" dirty="0">
              <a:solidFill>
                <a:srgbClr val="055A99"/>
              </a:solidFill>
              <a:latin typeface="Arial" panose="020B0604020202020204" pitchFamily="34" charset="0"/>
              <a:cs typeface="Arial" panose="020B0604020202020204" pitchFamily="34" charset="0"/>
            </a:endParaRPr>
          </a:p>
          <a:p>
            <a:pPr marL="342900" indent="-342900">
              <a:buFont typeface="+mj-lt"/>
              <a:buAutoNum type="arabicPeriod"/>
            </a:pPr>
            <a:r>
              <a:rPr lang="en-US" sz="1600" b="1" dirty="0">
                <a:solidFill>
                  <a:srgbClr val="055A99"/>
                </a:solidFill>
                <a:latin typeface="Arial" panose="020B0604020202020204" pitchFamily="34" charset="0"/>
                <a:cs typeface="Arial" panose="020B0604020202020204" pitchFamily="34" charset="0"/>
              </a:rPr>
              <a:t>Plan of Action: </a:t>
            </a:r>
            <a:r>
              <a:rPr lang="en-US" sz="1600" dirty="0">
                <a:latin typeface="Arial" panose="020B0604020202020204" pitchFamily="34" charset="0"/>
                <a:cs typeface="Arial" panose="020B0604020202020204" pitchFamily="34" charset="0"/>
              </a:rPr>
              <a:t>Based on priorities and decisions made. Documentation is important to share with responding agencies.</a:t>
            </a:r>
          </a:p>
          <a:p>
            <a:pPr marL="342900" indent="-342900">
              <a:buFont typeface="+mj-lt"/>
              <a:buAutoNum type="arabicPeriod"/>
            </a:pPr>
            <a:endParaRPr lang="en-US" sz="1600" dirty="0">
              <a:latin typeface="Arial" panose="020B0604020202020204" pitchFamily="34" charset="0"/>
              <a:cs typeface="Arial" panose="020B0604020202020204" pitchFamily="34" charset="0"/>
            </a:endParaRPr>
          </a:p>
          <a:p>
            <a:pPr marL="342900" indent="-342900">
              <a:buFont typeface="+mj-lt"/>
              <a:buAutoNum type="arabicPeriod"/>
            </a:pPr>
            <a:r>
              <a:rPr lang="en-US" sz="1600" b="1" dirty="0">
                <a:solidFill>
                  <a:srgbClr val="055A99"/>
                </a:solidFill>
                <a:latin typeface="Arial" panose="020B0604020202020204" pitchFamily="34" charset="0"/>
                <a:cs typeface="Arial" panose="020B0604020202020204" pitchFamily="34" charset="0"/>
              </a:rPr>
              <a:t>Take Action</a:t>
            </a:r>
          </a:p>
          <a:p>
            <a:pPr marL="342900" indent="-342900">
              <a:buFont typeface="+mj-lt"/>
              <a:buAutoNum type="arabicPeriod"/>
            </a:pPr>
            <a:endParaRPr lang="en-US" sz="1600" b="1" dirty="0">
              <a:solidFill>
                <a:srgbClr val="055A99"/>
              </a:solidFill>
              <a:latin typeface="Arial" panose="020B0604020202020204" pitchFamily="34" charset="0"/>
              <a:cs typeface="Arial" panose="020B0604020202020204" pitchFamily="34" charset="0"/>
            </a:endParaRPr>
          </a:p>
          <a:p>
            <a:pPr marL="342900" indent="-342900">
              <a:buFont typeface="+mj-lt"/>
              <a:buAutoNum type="arabicPeriod"/>
            </a:pPr>
            <a:r>
              <a:rPr lang="en-US" sz="1600" b="1" dirty="0">
                <a:solidFill>
                  <a:srgbClr val="055A99"/>
                </a:solidFill>
                <a:latin typeface="Arial" panose="020B0604020202020204" pitchFamily="34" charset="0"/>
                <a:cs typeface="Arial" panose="020B0604020202020204" pitchFamily="34" charset="0"/>
              </a:rPr>
              <a:t>Evaluate Progress: </a:t>
            </a:r>
            <a:r>
              <a:rPr lang="en-US" sz="1600" dirty="0">
                <a:latin typeface="Arial" panose="020B0604020202020204" pitchFamily="34" charset="0"/>
                <a:cs typeface="Arial" panose="020B0604020202020204" pitchFamily="34" charset="0"/>
              </a:rPr>
              <a:t>Consider information gained as this will help with future decision making.</a:t>
            </a:r>
          </a:p>
        </p:txBody>
      </p:sp>
      <p:grpSp>
        <p:nvGrpSpPr>
          <p:cNvPr id="8" name="Group 7">
            <a:extLst>
              <a:ext uri="{FF2B5EF4-FFF2-40B4-BE49-F238E27FC236}">
                <a16:creationId xmlns:a16="http://schemas.microsoft.com/office/drawing/2014/main" id="{C909117D-32B5-4778-BD34-868A2FD377FF}"/>
              </a:ext>
            </a:extLst>
          </p:cNvPr>
          <p:cNvGrpSpPr/>
          <p:nvPr/>
        </p:nvGrpSpPr>
        <p:grpSpPr>
          <a:xfrm>
            <a:off x="-117637" y="5725741"/>
            <a:ext cx="4251846" cy="1132259"/>
            <a:chOff x="-3942" y="5736777"/>
            <a:chExt cx="4251846" cy="1132259"/>
          </a:xfrm>
        </p:grpSpPr>
        <p:grpSp>
          <p:nvGrpSpPr>
            <p:cNvPr id="9" name="Group 8">
              <a:extLst>
                <a:ext uri="{FF2B5EF4-FFF2-40B4-BE49-F238E27FC236}">
                  <a16:creationId xmlns:a16="http://schemas.microsoft.com/office/drawing/2014/main" id="{54DAF61B-BB15-40BC-81B0-973D12CC38F6}"/>
                </a:ext>
              </a:extLst>
            </p:cNvPr>
            <p:cNvGrpSpPr/>
            <p:nvPr/>
          </p:nvGrpSpPr>
          <p:grpSpPr>
            <a:xfrm>
              <a:off x="-3942" y="5736777"/>
              <a:ext cx="4251846" cy="1132259"/>
              <a:chOff x="-3942" y="5736777"/>
              <a:chExt cx="4251846" cy="1132259"/>
            </a:xfrm>
          </p:grpSpPr>
          <p:pic>
            <p:nvPicPr>
              <p:cNvPr id="15" name="Picture 14" descr="Logo&#10;&#10;Description automatically generated">
                <a:extLst>
                  <a:ext uri="{FF2B5EF4-FFF2-40B4-BE49-F238E27FC236}">
                    <a16:creationId xmlns:a16="http://schemas.microsoft.com/office/drawing/2014/main" id="{B058F167-F97E-4FB1-8AC5-7EFDAD12F5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6" name="Picture 15" descr="Logo&#10;&#10;Description automatically generated">
                <a:extLst>
                  <a:ext uri="{FF2B5EF4-FFF2-40B4-BE49-F238E27FC236}">
                    <a16:creationId xmlns:a16="http://schemas.microsoft.com/office/drawing/2014/main" id="{E245BA26-9CD9-4B15-AB2E-8660EE035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89AB1583-A806-4388-9E5B-771C639741D7}"/>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12649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538967" y="638259"/>
            <a:ext cx="3100169"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Step 1:</a:t>
            </a:r>
          </a:p>
          <a:p>
            <a:pPr>
              <a:spcBef>
                <a:spcPts val="0"/>
              </a:spcBef>
              <a:buClr>
                <a:schemeClr val="lt1"/>
              </a:buClr>
              <a:buSzPts val="4400"/>
              <a:buFont typeface="Arial"/>
              <a:buNone/>
            </a:pPr>
            <a:r>
              <a:rPr lang="en-US" sz="3600" b="1" dirty="0">
                <a:solidFill>
                  <a:schemeClr val="lt1"/>
                </a:solidFill>
                <a:latin typeface="Arial"/>
                <a:ea typeface="Arial"/>
                <a:cs typeface="Arial"/>
                <a:sym typeface="Arial"/>
              </a:rPr>
              <a:t>Gather Facts</a:t>
            </a:r>
          </a:p>
        </p:txBody>
      </p:sp>
      <p:sp>
        <p:nvSpPr>
          <p:cNvPr id="8" name="TextBox 7">
            <a:extLst>
              <a:ext uri="{FF2B5EF4-FFF2-40B4-BE49-F238E27FC236}">
                <a16:creationId xmlns:a16="http://schemas.microsoft.com/office/drawing/2014/main" id="{45EDD9ED-D7A7-406D-9CF2-CAB5DA453BEB}"/>
              </a:ext>
            </a:extLst>
          </p:cNvPr>
          <p:cNvSpPr txBox="1"/>
          <p:nvPr/>
        </p:nvSpPr>
        <p:spPr>
          <a:xfrm>
            <a:off x="4859313" y="562501"/>
            <a:ext cx="6105378" cy="369332"/>
          </a:xfrm>
          <a:prstGeom prst="rect">
            <a:avLst/>
          </a:prstGeom>
          <a:noFill/>
        </p:spPr>
        <p:txBody>
          <a:bodyPr wrap="square">
            <a:spAutoFit/>
          </a:bodyPr>
          <a:lstStyle/>
          <a:p>
            <a:r>
              <a:rPr lang="en-US" b="1" dirty="0">
                <a:solidFill>
                  <a:srgbClr val="055A99"/>
                </a:solidFill>
                <a:latin typeface="Arial" panose="020B0604020202020204" pitchFamily="34" charset="0"/>
                <a:cs typeface="Arial" panose="020B0604020202020204" pitchFamily="34" charset="0"/>
              </a:rPr>
              <a:t>When Gathering Facts, Consider:</a:t>
            </a:r>
          </a:p>
        </p:txBody>
      </p:sp>
      <p:sp>
        <p:nvSpPr>
          <p:cNvPr id="9" name="TextBox 8">
            <a:extLst>
              <a:ext uri="{FF2B5EF4-FFF2-40B4-BE49-F238E27FC236}">
                <a16:creationId xmlns:a16="http://schemas.microsoft.com/office/drawing/2014/main" id="{AE561330-A9F3-4623-A5B8-419722B685B8}"/>
              </a:ext>
            </a:extLst>
          </p:cNvPr>
          <p:cNvSpPr txBox="1"/>
          <p:nvPr/>
        </p:nvSpPr>
        <p:spPr>
          <a:xfrm>
            <a:off x="5846427" y="1238212"/>
            <a:ext cx="2054592"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Time Of Day &amp; Day Of The Week</a:t>
            </a:r>
          </a:p>
        </p:txBody>
      </p:sp>
      <p:sp>
        <p:nvSpPr>
          <p:cNvPr id="14" name="TextBox 13">
            <a:extLst>
              <a:ext uri="{FF2B5EF4-FFF2-40B4-BE49-F238E27FC236}">
                <a16:creationId xmlns:a16="http://schemas.microsoft.com/office/drawing/2014/main" id="{595D81AF-3BCD-4488-9528-E02563E60C68}"/>
              </a:ext>
            </a:extLst>
          </p:cNvPr>
          <p:cNvSpPr txBox="1"/>
          <p:nvPr/>
        </p:nvSpPr>
        <p:spPr>
          <a:xfrm>
            <a:off x="9552327" y="1231961"/>
            <a:ext cx="2328021"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Weather</a:t>
            </a:r>
          </a:p>
        </p:txBody>
      </p:sp>
      <p:sp>
        <p:nvSpPr>
          <p:cNvPr id="15" name="TextBox 14">
            <a:extLst>
              <a:ext uri="{FF2B5EF4-FFF2-40B4-BE49-F238E27FC236}">
                <a16:creationId xmlns:a16="http://schemas.microsoft.com/office/drawing/2014/main" id="{9C8F1C4A-4572-44F7-A9A2-DA5EF8AFF1CD}"/>
              </a:ext>
            </a:extLst>
          </p:cNvPr>
          <p:cNvSpPr txBox="1"/>
          <p:nvPr/>
        </p:nvSpPr>
        <p:spPr>
          <a:xfrm>
            <a:off x="5858130" y="2934248"/>
            <a:ext cx="2054592"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Type Of Structure </a:t>
            </a:r>
          </a:p>
        </p:txBody>
      </p:sp>
      <p:sp>
        <p:nvSpPr>
          <p:cNvPr id="16" name="TextBox 15">
            <a:extLst>
              <a:ext uri="{FF2B5EF4-FFF2-40B4-BE49-F238E27FC236}">
                <a16:creationId xmlns:a16="http://schemas.microsoft.com/office/drawing/2014/main" id="{843A694F-AF01-43C8-A021-5CF54AE08F27}"/>
              </a:ext>
            </a:extLst>
          </p:cNvPr>
          <p:cNvSpPr txBox="1"/>
          <p:nvPr/>
        </p:nvSpPr>
        <p:spPr>
          <a:xfrm>
            <a:off x="9637048" y="2934247"/>
            <a:ext cx="1927983"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Hazards</a:t>
            </a:r>
          </a:p>
        </p:txBody>
      </p:sp>
      <p:sp>
        <p:nvSpPr>
          <p:cNvPr id="17" name="TextBox 16">
            <a:extLst>
              <a:ext uri="{FF2B5EF4-FFF2-40B4-BE49-F238E27FC236}">
                <a16:creationId xmlns:a16="http://schemas.microsoft.com/office/drawing/2014/main" id="{47001E0E-C313-4F17-8CCB-10E70503E549}"/>
              </a:ext>
            </a:extLst>
          </p:cNvPr>
          <p:cNvSpPr txBox="1"/>
          <p:nvPr/>
        </p:nvSpPr>
        <p:spPr>
          <a:xfrm>
            <a:off x="5846427" y="4562045"/>
            <a:ext cx="2273991"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Construction Type</a:t>
            </a:r>
            <a:endParaRPr lang="en-US" dirty="0"/>
          </a:p>
        </p:txBody>
      </p:sp>
      <p:pic>
        <p:nvPicPr>
          <p:cNvPr id="18" name="Picture 17">
            <a:extLst>
              <a:ext uri="{FF2B5EF4-FFF2-40B4-BE49-F238E27FC236}">
                <a16:creationId xmlns:a16="http://schemas.microsoft.com/office/drawing/2014/main" id="{0034343C-A497-4B5D-8337-75722858F727}"/>
              </a:ext>
            </a:extLst>
          </p:cNvPr>
          <p:cNvPicPr>
            <a:picLocks noChangeAspect="1"/>
          </p:cNvPicPr>
          <p:nvPr/>
        </p:nvPicPr>
        <p:blipFill>
          <a:blip r:embed="rId3"/>
          <a:stretch>
            <a:fillRect/>
          </a:stretch>
        </p:blipFill>
        <p:spPr>
          <a:xfrm>
            <a:off x="8670647" y="990955"/>
            <a:ext cx="767914" cy="852069"/>
          </a:xfrm>
          <a:prstGeom prst="rect">
            <a:avLst/>
          </a:prstGeom>
        </p:spPr>
      </p:pic>
      <p:pic>
        <p:nvPicPr>
          <p:cNvPr id="20" name="Picture 19">
            <a:extLst>
              <a:ext uri="{FF2B5EF4-FFF2-40B4-BE49-F238E27FC236}">
                <a16:creationId xmlns:a16="http://schemas.microsoft.com/office/drawing/2014/main" id="{021A20AD-5FD7-43F0-A137-BD0BF0BEFFCE}"/>
              </a:ext>
            </a:extLst>
          </p:cNvPr>
          <p:cNvPicPr>
            <a:picLocks noChangeAspect="1"/>
          </p:cNvPicPr>
          <p:nvPr/>
        </p:nvPicPr>
        <p:blipFill>
          <a:blip r:embed="rId4"/>
          <a:stretch>
            <a:fillRect/>
          </a:stretch>
        </p:blipFill>
        <p:spPr>
          <a:xfrm>
            <a:off x="8646984" y="2675727"/>
            <a:ext cx="869244" cy="767644"/>
          </a:xfrm>
          <a:prstGeom prst="rect">
            <a:avLst/>
          </a:prstGeom>
        </p:spPr>
      </p:pic>
      <p:pic>
        <p:nvPicPr>
          <p:cNvPr id="3" name="Picture 2">
            <a:extLst>
              <a:ext uri="{FF2B5EF4-FFF2-40B4-BE49-F238E27FC236}">
                <a16:creationId xmlns:a16="http://schemas.microsoft.com/office/drawing/2014/main" id="{EB231011-953E-43FA-99B5-D48F61588021}"/>
              </a:ext>
            </a:extLst>
          </p:cNvPr>
          <p:cNvPicPr>
            <a:picLocks noChangeAspect="1"/>
          </p:cNvPicPr>
          <p:nvPr/>
        </p:nvPicPr>
        <p:blipFill>
          <a:blip r:embed="rId5"/>
          <a:stretch>
            <a:fillRect/>
          </a:stretch>
        </p:blipFill>
        <p:spPr>
          <a:xfrm>
            <a:off x="5056205" y="4323377"/>
            <a:ext cx="790222" cy="846667"/>
          </a:xfrm>
          <a:prstGeom prst="rect">
            <a:avLst/>
          </a:prstGeom>
        </p:spPr>
      </p:pic>
      <p:pic>
        <p:nvPicPr>
          <p:cNvPr id="7" name="Picture 6">
            <a:extLst>
              <a:ext uri="{FF2B5EF4-FFF2-40B4-BE49-F238E27FC236}">
                <a16:creationId xmlns:a16="http://schemas.microsoft.com/office/drawing/2014/main" id="{6A5FE466-7F4D-451D-93D7-FF1EECAC0A24}"/>
              </a:ext>
            </a:extLst>
          </p:cNvPr>
          <p:cNvPicPr>
            <a:picLocks noChangeAspect="1"/>
          </p:cNvPicPr>
          <p:nvPr/>
        </p:nvPicPr>
        <p:blipFill>
          <a:blip r:embed="rId6"/>
          <a:stretch>
            <a:fillRect/>
          </a:stretch>
        </p:blipFill>
        <p:spPr>
          <a:xfrm>
            <a:off x="4928840" y="2744737"/>
            <a:ext cx="835378" cy="835378"/>
          </a:xfrm>
          <a:prstGeom prst="rect">
            <a:avLst/>
          </a:prstGeom>
        </p:spPr>
      </p:pic>
      <p:pic>
        <p:nvPicPr>
          <p:cNvPr id="23" name="Picture 22">
            <a:extLst>
              <a:ext uri="{FF2B5EF4-FFF2-40B4-BE49-F238E27FC236}">
                <a16:creationId xmlns:a16="http://schemas.microsoft.com/office/drawing/2014/main" id="{20A43270-9936-4952-B1BB-19F11E8094B8}"/>
              </a:ext>
            </a:extLst>
          </p:cNvPr>
          <p:cNvPicPr>
            <a:picLocks noChangeAspect="1"/>
          </p:cNvPicPr>
          <p:nvPr/>
        </p:nvPicPr>
        <p:blipFill>
          <a:blip r:embed="rId7"/>
          <a:stretch>
            <a:fillRect/>
          </a:stretch>
        </p:blipFill>
        <p:spPr>
          <a:xfrm>
            <a:off x="4859313" y="1109710"/>
            <a:ext cx="801511" cy="959556"/>
          </a:xfrm>
          <a:prstGeom prst="rect">
            <a:avLst/>
          </a:prstGeom>
        </p:spPr>
      </p:pic>
      <p:grpSp>
        <p:nvGrpSpPr>
          <p:cNvPr id="21" name="Group 20">
            <a:extLst>
              <a:ext uri="{FF2B5EF4-FFF2-40B4-BE49-F238E27FC236}">
                <a16:creationId xmlns:a16="http://schemas.microsoft.com/office/drawing/2014/main" id="{08C21B40-99B2-44B9-968C-6147767EA451}"/>
              </a:ext>
            </a:extLst>
          </p:cNvPr>
          <p:cNvGrpSpPr/>
          <p:nvPr/>
        </p:nvGrpSpPr>
        <p:grpSpPr>
          <a:xfrm>
            <a:off x="-117637" y="5725741"/>
            <a:ext cx="4251846" cy="1132259"/>
            <a:chOff x="-3942" y="5736777"/>
            <a:chExt cx="4251846" cy="1132259"/>
          </a:xfrm>
        </p:grpSpPr>
        <p:grpSp>
          <p:nvGrpSpPr>
            <p:cNvPr id="22" name="Group 21">
              <a:extLst>
                <a:ext uri="{FF2B5EF4-FFF2-40B4-BE49-F238E27FC236}">
                  <a16:creationId xmlns:a16="http://schemas.microsoft.com/office/drawing/2014/main" id="{CD3427B7-0262-4A63-8E6F-BF8C781B964B}"/>
                </a:ext>
              </a:extLst>
            </p:cNvPr>
            <p:cNvGrpSpPr/>
            <p:nvPr/>
          </p:nvGrpSpPr>
          <p:grpSpPr>
            <a:xfrm>
              <a:off x="-3942" y="5736777"/>
              <a:ext cx="4251846" cy="1132259"/>
              <a:chOff x="-3942" y="5736777"/>
              <a:chExt cx="4251846" cy="1132259"/>
            </a:xfrm>
          </p:grpSpPr>
          <p:pic>
            <p:nvPicPr>
              <p:cNvPr id="25" name="Picture 24" descr="Logo&#10;&#10;Description automatically generated">
                <a:extLst>
                  <a:ext uri="{FF2B5EF4-FFF2-40B4-BE49-F238E27FC236}">
                    <a16:creationId xmlns:a16="http://schemas.microsoft.com/office/drawing/2014/main" id="{5B68E76B-DCC6-4376-94F3-1465068D2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6" name="Picture 25" descr="Logo&#10;&#10;Description automatically generated">
                <a:extLst>
                  <a:ext uri="{FF2B5EF4-FFF2-40B4-BE49-F238E27FC236}">
                    <a16:creationId xmlns:a16="http://schemas.microsoft.com/office/drawing/2014/main" id="{BC7CC2C8-2354-475D-9CEB-A9A0343C13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4" name="Straight Connector 23">
              <a:extLst>
                <a:ext uri="{FF2B5EF4-FFF2-40B4-BE49-F238E27FC236}">
                  <a16:creationId xmlns:a16="http://schemas.microsoft.com/office/drawing/2014/main" id="{112703DF-A1F3-499D-A8B5-928C5751BA80}"/>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289968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5073</TotalTime>
  <Words>2435</Words>
  <Application>Microsoft Office PowerPoint</Application>
  <PresentationFormat>Widescreen</PresentationFormat>
  <Paragraphs>330</Paragraphs>
  <Slides>36</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Nicholas</dc:creator>
  <cp:lastModifiedBy>Renee THOMAS</cp:lastModifiedBy>
  <cp:revision>92</cp:revision>
  <dcterms:created xsi:type="dcterms:W3CDTF">2021-09-10T07:38:40Z</dcterms:created>
  <dcterms:modified xsi:type="dcterms:W3CDTF">2022-06-01T21:26:38Z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627b15a-80ec-4ef7-8353-f32e3c89bf3e_Enabled">
    <vt:lpwstr>true</vt:lpwstr>
  </property>
  <property fmtid="{D5CDD505-2E9C-101B-9397-08002B2CF9AE}" pid="3" name="MSIP_Label_6627b15a-80ec-4ef7-8353-f32e3c89bf3e_SetDate">
    <vt:lpwstr>2022-06-01T21:22:46Z</vt:lpwstr>
  </property>
  <property fmtid="{D5CDD505-2E9C-101B-9397-08002B2CF9AE}" pid="4" name="MSIP_Label_6627b15a-80ec-4ef7-8353-f32e3c89bf3e_Method">
    <vt:lpwstr>Privileged</vt:lpwstr>
  </property>
  <property fmtid="{D5CDD505-2E9C-101B-9397-08002B2CF9AE}" pid="5" name="MSIP_Label_6627b15a-80ec-4ef7-8353-f32e3c89bf3e_Name">
    <vt:lpwstr>IFRC Internal</vt:lpwstr>
  </property>
  <property fmtid="{D5CDD505-2E9C-101B-9397-08002B2CF9AE}" pid="6" name="MSIP_Label_6627b15a-80ec-4ef7-8353-f32e3c89bf3e_SiteId">
    <vt:lpwstr>a2b53be5-734e-4e6c-ab0d-d184f60fd917</vt:lpwstr>
  </property>
  <property fmtid="{D5CDD505-2E9C-101B-9397-08002B2CF9AE}" pid="7" name="MSIP_Label_6627b15a-80ec-4ef7-8353-f32e3c89bf3e_ActionId">
    <vt:lpwstr>25f0d28f-6878-4974-806f-6a5aa4d97104</vt:lpwstr>
  </property>
  <property fmtid="{D5CDD505-2E9C-101B-9397-08002B2CF9AE}" pid="8" name="MSIP_Label_6627b15a-80ec-4ef7-8353-f32e3c89bf3e_ContentBits">
    <vt:lpwstr>2</vt:lpwstr>
  </property>
</Properties>
</file>